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8E7E0-5414-5C4D-E12D-D7F83B55F513}" v="21" dt="2022-04-30T09:27:04.236"/>
    <p1510:client id="{83E0094D-F013-9B07-68E0-CC24319F6F2A}" v="3" dt="2022-04-30T09:42:14.96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sum Karthik Kumar Reddy - [CB.EN.U4CSE19444]" userId="S::cb.en.u4cse19444@cb.students.amrita.edu::97c4b8c3-549b-4a44-b988-ff5326f0e977" providerId="AD" clId="Web-{83E0094D-F013-9B07-68E0-CC24319F6F2A}"/>
    <pc:docChg chg="modSld">
      <pc:chgData name="Nusum Karthik Kumar Reddy - [CB.EN.U4CSE19444]" userId="S::cb.en.u4cse19444@cb.students.amrita.edu::97c4b8c3-549b-4a44-b988-ff5326f0e977" providerId="AD" clId="Web-{83E0094D-F013-9B07-68E0-CC24319F6F2A}" dt="2022-04-30T09:42:14.963" v="2" actId="14100"/>
      <pc:docMkLst>
        <pc:docMk/>
      </pc:docMkLst>
      <pc:sldChg chg="modSp">
        <pc:chgData name="Nusum Karthik Kumar Reddy - [CB.EN.U4CSE19444]" userId="S::cb.en.u4cse19444@cb.students.amrita.edu::97c4b8c3-549b-4a44-b988-ff5326f0e977" providerId="AD" clId="Web-{83E0094D-F013-9B07-68E0-CC24319F6F2A}" dt="2022-04-30T09:42:14.963" v="2" actId="14100"/>
        <pc:sldMkLst>
          <pc:docMk/>
          <pc:sldMk cId="0" sldId="260"/>
        </pc:sldMkLst>
        <pc:spChg chg="mod">
          <ac:chgData name="Nusum Karthik Kumar Reddy - [CB.EN.U4CSE19444]" userId="S::cb.en.u4cse19444@cb.students.amrita.edu::97c4b8c3-549b-4a44-b988-ff5326f0e977" providerId="AD" clId="Web-{83E0094D-F013-9B07-68E0-CC24319F6F2A}" dt="2022-04-30T09:41:53.494" v="0" actId="14100"/>
          <ac:spMkLst>
            <pc:docMk/>
            <pc:sldMk cId="0" sldId="260"/>
            <ac:spMk id="89" creationId="{00000000-0000-0000-0000-000000000000}"/>
          </ac:spMkLst>
        </pc:spChg>
        <pc:spChg chg="mod">
          <ac:chgData name="Nusum Karthik Kumar Reddy - [CB.EN.U4CSE19444]" userId="S::cb.en.u4cse19444@cb.students.amrita.edu::97c4b8c3-549b-4a44-b988-ff5326f0e977" providerId="AD" clId="Web-{83E0094D-F013-9B07-68E0-CC24319F6F2A}" dt="2022-04-30T09:42:14.963" v="2" actId="14100"/>
          <ac:spMkLst>
            <pc:docMk/>
            <pc:sldMk cId="0" sldId="260"/>
            <ac:spMk id="96" creationId="{00000000-0000-0000-0000-000000000000}"/>
          </ac:spMkLst>
        </pc:spChg>
      </pc:sldChg>
    </pc:docChg>
  </pc:docChgLst>
  <pc:docChgLst>
    <pc:chgData name="Kunduru Nikunj Raghav Reddy - [CB.EN.U4CSE19030]" userId="S::cb.en.u4cse19030@cb.students.amrita.edu::099ac651-7ba2-426b-bd0a-616fbf2ff002" providerId="AD" clId="Web-{7648E7E0-5414-5C4D-E12D-D7F83B55F513}"/>
    <pc:docChg chg="modSld">
      <pc:chgData name="Kunduru Nikunj Raghav Reddy - [CB.EN.U4CSE19030]" userId="S::cb.en.u4cse19030@cb.students.amrita.edu::099ac651-7ba2-426b-bd0a-616fbf2ff002" providerId="AD" clId="Web-{7648E7E0-5414-5C4D-E12D-D7F83B55F513}" dt="2022-04-30T09:27:04.236" v="17" actId="1076"/>
      <pc:docMkLst>
        <pc:docMk/>
      </pc:docMkLst>
      <pc:sldChg chg="modSp">
        <pc:chgData name="Kunduru Nikunj Raghav Reddy - [CB.EN.U4CSE19030]" userId="S::cb.en.u4cse19030@cb.students.amrita.edu::099ac651-7ba2-426b-bd0a-616fbf2ff002" providerId="AD" clId="Web-{7648E7E0-5414-5C4D-E12D-D7F83B55F513}" dt="2022-04-30T08:51:10.030" v="1" actId="1076"/>
        <pc:sldMkLst>
          <pc:docMk/>
          <pc:sldMk cId="0" sldId="261"/>
        </pc:sldMkLst>
        <pc:spChg chg="mod">
          <ac:chgData name="Kunduru Nikunj Raghav Reddy - [CB.EN.U4CSE19030]" userId="S::cb.en.u4cse19030@cb.students.amrita.edu::099ac651-7ba2-426b-bd0a-616fbf2ff002" providerId="AD" clId="Web-{7648E7E0-5414-5C4D-E12D-D7F83B55F513}" dt="2022-04-30T08:51:10.030" v="1" actId="1076"/>
          <ac:spMkLst>
            <pc:docMk/>
            <pc:sldMk cId="0" sldId="261"/>
            <ac:spMk id="129"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8:55:41.204" v="2" actId="1076"/>
        <pc:sldMkLst>
          <pc:docMk/>
          <pc:sldMk cId="0" sldId="265"/>
        </pc:sldMkLst>
        <pc:spChg chg="mod">
          <ac:chgData name="Kunduru Nikunj Raghav Reddy - [CB.EN.U4CSE19030]" userId="S::cb.en.u4cse19030@cb.students.amrita.edu::099ac651-7ba2-426b-bd0a-616fbf2ff002" providerId="AD" clId="Web-{7648E7E0-5414-5C4D-E12D-D7F83B55F513}" dt="2022-04-30T08:55:41.204" v="2" actId="1076"/>
          <ac:spMkLst>
            <pc:docMk/>
            <pc:sldMk cId="0" sldId="265"/>
            <ac:spMk id="198"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8:57:57.283" v="4" actId="1076"/>
        <pc:sldMkLst>
          <pc:docMk/>
          <pc:sldMk cId="0" sldId="266"/>
        </pc:sldMkLst>
        <pc:spChg chg="mod">
          <ac:chgData name="Kunduru Nikunj Raghav Reddy - [CB.EN.U4CSE19030]" userId="S::cb.en.u4cse19030@cb.students.amrita.edu::099ac651-7ba2-426b-bd0a-616fbf2ff002" providerId="AD" clId="Web-{7648E7E0-5414-5C4D-E12D-D7F83B55F513}" dt="2022-04-30T08:57:52.314" v="3" actId="1076"/>
          <ac:spMkLst>
            <pc:docMk/>
            <pc:sldMk cId="0" sldId="266"/>
            <ac:spMk id="201" creationId="{00000000-0000-0000-0000-000000000000}"/>
          </ac:spMkLst>
        </pc:spChg>
        <pc:spChg chg="mod">
          <ac:chgData name="Kunduru Nikunj Raghav Reddy - [CB.EN.U4CSE19030]" userId="S::cb.en.u4cse19030@cb.students.amrita.edu::099ac651-7ba2-426b-bd0a-616fbf2ff002" providerId="AD" clId="Web-{7648E7E0-5414-5C4D-E12D-D7F83B55F513}" dt="2022-04-30T08:57:57.283" v="4" actId="1076"/>
          <ac:spMkLst>
            <pc:docMk/>
            <pc:sldMk cId="0" sldId="266"/>
            <ac:spMk id="202"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9:03:40.817" v="5" actId="1076"/>
        <pc:sldMkLst>
          <pc:docMk/>
          <pc:sldMk cId="0" sldId="267"/>
        </pc:sldMkLst>
        <pc:spChg chg="mod">
          <ac:chgData name="Kunduru Nikunj Raghav Reddy - [CB.EN.U4CSE19030]" userId="S::cb.en.u4cse19030@cb.students.amrita.edu::099ac651-7ba2-426b-bd0a-616fbf2ff002" providerId="AD" clId="Web-{7648E7E0-5414-5C4D-E12D-D7F83B55F513}" dt="2022-04-30T09:03:40.817" v="5" actId="1076"/>
          <ac:spMkLst>
            <pc:docMk/>
            <pc:sldMk cId="0" sldId="267"/>
            <ac:spMk id="206"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9:10:20.258" v="6" actId="1076"/>
        <pc:sldMkLst>
          <pc:docMk/>
          <pc:sldMk cId="0" sldId="269"/>
        </pc:sldMkLst>
        <pc:spChg chg="mod">
          <ac:chgData name="Kunduru Nikunj Raghav Reddy - [CB.EN.U4CSE19030]" userId="S::cb.en.u4cse19030@cb.students.amrita.edu::099ac651-7ba2-426b-bd0a-616fbf2ff002" providerId="AD" clId="Web-{7648E7E0-5414-5C4D-E12D-D7F83B55F513}" dt="2022-04-30T09:10:20.258" v="6" actId="1076"/>
          <ac:spMkLst>
            <pc:docMk/>
            <pc:sldMk cId="0" sldId="269"/>
            <ac:spMk id="212"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9:19:05.699" v="10" actId="1076"/>
        <pc:sldMkLst>
          <pc:docMk/>
          <pc:sldMk cId="0" sldId="273"/>
        </pc:sldMkLst>
        <pc:spChg chg="mod">
          <ac:chgData name="Kunduru Nikunj Raghav Reddy - [CB.EN.U4CSE19030]" userId="S::cb.en.u4cse19030@cb.students.amrita.edu::099ac651-7ba2-426b-bd0a-616fbf2ff002" providerId="AD" clId="Web-{7648E7E0-5414-5C4D-E12D-D7F83B55F513}" dt="2022-04-30T09:19:01.043" v="9" actId="20577"/>
          <ac:spMkLst>
            <pc:docMk/>
            <pc:sldMk cId="0" sldId="273"/>
            <ac:spMk id="255" creationId="{00000000-0000-0000-0000-000000000000}"/>
          </ac:spMkLst>
        </pc:spChg>
        <pc:spChg chg="mod">
          <ac:chgData name="Kunduru Nikunj Raghav Reddy - [CB.EN.U4CSE19030]" userId="S::cb.en.u4cse19030@cb.students.amrita.edu::099ac651-7ba2-426b-bd0a-616fbf2ff002" providerId="AD" clId="Web-{7648E7E0-5414-5C4D-E12D-D7F83B55F513}" dt="2022-04-30T09:19:05.699" v="10" actId="1076"/>
          <ac:spMkLst>
            <pc:docMk/>
            <pc:sldMk cId="0" sldId="273"/>
            <ac:spMk id="256"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9:23:05.125" v="13" actId="20577"/>
        <pc:sldMkLst>
          <pc:docMk/>
          <pc:sldMk cId="0" sldId="274"/>
        </pc:sldMkLst>
        <pc:spChg chg="mod">
          <ac:chgData name="Kunduru Nikunj Raghav Reddy - [CB.EN.U4CSE19030]" userId="S::cb.en.u4cse19030@cb.students.amrita.edu::099ac651-7ba2-426b-bd0a-616fbf2ff002" providerId="AD" clId="Web-{7648E7E0-5414-5C4D-E12D-D7F83B55F513}" dt="2022-04-30T09:23:05.125" v="13" actId="20577"/>
          <ac:spMkLst>
            <pc:docMk/>
            <pc:sldMk cId="0" sldId="274"/>
            <ac:spMk id="258" creationId="{00000000-0000-0000-0000-000000000000}"/>
          </ac:spMkLst>
        </pc:spChg>
      </pc:sldChg>
      <pc:sldChg chg="modSp">
        <pc:chgData name="Kunduru Nikunj Raghav Reddy - [CB.EN.U4CSE19030]" userId="S::cb.en.u4cse19030@cb.students.amrita.edu::099ac651-7ba2-426b-bd0a-616fbf2ff002" providerId="AD" clId="Web-{7648E7E0-5414-5C4D-E12D-D7F83B55F513}" dt="2022-04-30T09:27:04.236" v="17" actId="1076"/>
        <pc:sldMkLst>
          <pc:docMk/>
          <pc:sldMk cId="0" sldId="275"/>
        </pc:sldMkLst>
        <pc:spChg chg="mod">
          <ac:chgData name="Kunduru Nikunj Raghav Reddy - [CB.EN.U4CSE19030]" userId="S::cb.en.u4cse19030@cb.students.amrita.edu::099ac651-7ba2-426b-bd0a-616fbf2ff002" providerId="AD" clId="Web-{7648E7E0-5414-5C4D-E12D-D7F83B55F513}" dt="2022-04-30T09:27:00.408" v="16" actId="20577"/>
          <ac:spMkLst>
            <pc:docMk/>
            <pc:sldMk cId="0" sldId="275"/>
            <ac:spMk id="261" creationId="{00000000-0000-0000-0000-000000000000}"/>
          </ac:spMkLst>
        </pc:spChg>
        <pc:spChg chg="mod">
          <ac:chgData name="Kunduru Nikunj Raghav Reddy - [CB.EN.U4CSE19030]" userId="S::cb.en.u4cse19030@cb.students.amrita.edu::099ac651-7ba2-426b-bd0a-616fbf2ff002" providerId="AD" clId="Web-{7648E7E0-5414-5C4D-E12D-D7F83B55F513}" dt="2022-04-30T09:27:04.236" v="17" actId="1076"/>
          <ac:spMkLst>
            <pc:docMk/>
            <pc:sldMk cId="0" sldId="275"/>
            <ac:spMk id="26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llegation and Mixture"/>
          <p:cNvSpPr txBox="1">
            <a:spLocks noGrp="1"/>
          </p:cNvSpPr>
          <p:nvPr>
            <p:ph type="title" idx="4294967295"/>
          </p:nvPr>
        </p:nvSpPr>
        <p:spPr>
          <a:xfrm>
            <a:off x="685800" y="2130425"/>
            <a:ext cx="7772400" cy="1470025"/>
          </a:xfrm>
          <a:prstGeom prst="rect">
            <a:avLst/>
          </a:prstGeom>
        </p:spPr>
        <p:txBody>
          <a:bodyPr>
            <a:normAutofit/>
          </a:bodyPr>
          <a:lstStyle>
            <a:lvl1pPr>
              <a:defRPr sz="5400" b="1">
                <a:latin typeface="Cambria"/>
                <a:ea typeface="Cambria"/>
                <a:cs typeface="Cambria"/>
                <a:sym typeface="Cambria"/>
              </a:defRPr>
            </a:lvl1pPr>
          </a:lstStyle>
          <a:p>
            <a:r>
              <a:t>Allegation and Mixture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 20 L mixture of milk and water contains milk and water in the ratio3: 2. 10L of the mixture is removed and replaced with pure milk and the operation is repeated once more. At the end of the two removals and replacement, what is the ratio of milk and wa"/>
          <p:cNvSpPr txBox="1"/>
          <p:nvPr/>
        </p:nvSpPr>
        <p:spPr>
          <a:xfrm>
            <a:off x="411766" y="322839"/>
            <a:ext cx="8320468" cy="731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500"/>
              </a:lnSpc>
              <a:spcBef>
                <a:spcPts val="1400"/>
              </a:spcBef>
              <a:defRPr sz="1500" b="1">
                <a:latin typeface="Times New Roman"/>
                <a:ea typeface="Times New Roman"/>
                <a:cs typeface="Times New Roman"/>
                <a:sym typeface="Times New Roman"/>
              </a:defRPr>
            </a:lvl1pPr>
          </a:lstStyle>
          <a:p>
            <a:r>
              <a:t>A 20 L mixture of milk and water contains milk and water in the ratio3: 2. 10L of the mixture is removed and replaced with pure milk and the operation is repeated once more. At the end of the two removals and replacement, what is the ratio of milk and water in the resultant mixture? </a:t>
            </a:r>
          </a:p>
        </p:txBody>
      </p:sp>
      <p:sp>
        <p:nvSpPr>
          <p:cNvPr id="198" name="Milk = 3/5 * 20 = 12 litres, water = 8 litres…"/>
          <p:cNvSpPr txBox="1"/>
          <p:nvPr/>
        </p:nvSpPr>
        <p:spPr>
          <a:xfrm>
            <a:off x="415025" y="1710539"/>
            <a:ext cx="7461484" cy="4802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150000"/>
              </a:lnSpc>
              <a:defRPr sz="1400">
                <a:solidFill>
                  <a:srgbClr val="2A2A2A"/>
                </a:solidFill>
                <a:latin typeface="Times New Roman"/>
                <a:ea typeface="Times New Roman"/>
                <a:cs typeface="Times New Roman"/>
                <a:sym typeface="Times New Roman"/>
              </a:defRPr>
            </a:pPr>
            <a:r>
              <a:t>Milk = 3/5 * 20 = 12 litres, water = 8 litres</a:t>
            </a:r>
          </a:p>
          <a:p>
            <a:pPr defTabSz="457200">
              <a:lnSpc>
                <a:spcPct val="150000"/>
              </a:lnSpc>
              <a:defRPr sz="1400">
                <a:solidFill>
                  <a:srgbClr val="2A2A2A"/>
                </a:solidFill>
                <a:latin typeface="Times New Roman"/>
                <a:ea typeface="Times New Roman"/>
                <a:cs typeface="Times New Roman"/>
                <a:sym typeface="Times New Roman"/>
              </a:defRPr>
            </a:pPr>
            <a:r>
              <a:t> If 10 litres of mixture are removed, </a:t>
            </a:r>
          </a:p>
          <a:p>
            <a:pPr defTabSz="457200">
              <a:lnSpc>
                <a:spcPct val="150000"/>
              </a:lnSpc>
              <a:defRPr sz="1400">
                <a:solidFill>
                  <a:srgbClr val="2A2A2A"/>
                </a:solidFill>
                <a:latin typeface="Times New Roman"/>
                <a:ea typeface="Times New Roman"/>
                <a:cs typeface="Times New Roman"/>
                <a:sym typeface="Times New Roman"/>
              </a:defRPr>
            </a:pPr>
            <a:r>
              <a:t>Amount of milk removed = 6 litres                                                   Amount of water removed = 4 litres.</a:t>
            </a:r>
          </a:p>
          <a:p>
            <a:pPr defTabSz="457200">
              <a:lnSpc>
                <a:spcPct val="150000"/>
              </a:lnSpc>
              <a:defRPr sz="1400">
                <a:solidFill>
                  <a:srgbClr val="2A2A2A"/>
                </a:solidFill>
                <a:latin typeface="Times New Roman"/>
                <a:ea typeface="Times New Roman"/>
                <a:cs typeface="Times New Roman"/>
                <a:sym typeface="Times New Roman"/>
              </a:defRPr>
            </a:pPr>
            <a:r>
              <a:t>Remaining milk = 12 - 6 = 6 litres                                                    Remaining water = 8 - 4 = 4 litres</a:t>
            </a:r>
          </a:p>
          <a:p>
            <a:pPr defTabSz="457200">
              <a:lnSpc>
                <a:spcPct val="150000"/>
              </a:lnSpc>
              <a:defRPr sz="1400">
                <a:solidFill>
                  <a:srgbClr val="2A2A2A"/>
                </a:solidFill>
                <a:latin typeface="Times New Roman"/>
                <a:ea typeface="Times New Roman"/>
                <a:cs typeface="Times New Roman"/>
                <a:sym typeface="Times New Roman"/>
              </a:defRPr>
            </a:pPr>
            <a:r>
              <a:t>10 litres of pure milk are added, therefore total milk = (6 + 10) = 16 litres.</a:t>
            </a:r>
          </a:p>
          <a:p>
            <a:pPr defTabSz="457200">
              <a:lnSpc>
                <a:spcPct val="150000"/>
              </a:lnSpc>
              <a:defRPr sz="1400">
                <a:solidFill>
                  <a:srgbClr val="2A2A2A"/>
                </a:solidFill>
                <a:latin typeface="Times New Roman"/>
                <a:ea typeface="Times New Roman"/>
                <a:cs typeface="Times New Roman"/>
                <a:sym typeface="Times New Roman"/>
              </a:defRPr>
            </a:pPr>
            <a:r>
              <a:t>The ratio of milk and water in the new mixture = 16:4 = 4:1</a:t>
            </a:r>
          </a:p>
          <a:p>
            <a:pPr defTabSz="457200">
              <a:lnSpc>
                <a:spcPct val="150000"/>
              </a:lnSpc>
              <a:defRPr sz="1400">
                <a:solidFill>
                  <a:srgbClr val="2A2A2A"/>
                </a:solidFill>
                <a:latin typeface="Times New Roman"/>
                <a:ea typeface="Times New Roman"/>
                <a:cs typeface="Times New Roman"/>
                <a:sym typeface="Times New Roman"/>
              </a:defRPr>
            </a:pPr>
            <a:r>
              <a:t> </a:t>
            </a:r>
          </a:p>
          <a:p>
            <a:pPr defTabSz="457200">
              <a:lnSpc>
                <a:spcPct val="150000"/>
              </a:lnSpc>
              <a:defRPr sz="1400">
                <a:solidFill>
                  <a:srgbClr val="2A2A2A"/>
                </a:solidFill>
                <a:latin typeface="Times New Roman"/>
                <a:ea typeface="Times New Roman"/>
                <a:cs typeface="Times New Roman"/>
                <a:sym typeface="Times New Roman"/>
              </a:defRPr>
            </a:pPr>
            <a:r>
              <a:t>If the process is repeated one more time and 10 litres of the mixture are removed,</a:t>
            </a:r>
            <a:br/>
            <a:r>
              <a:t>then amount of milk removed = 4/5 x 10 = 8 litres.                          Amount of water removed = 2 litres.</a:t>
            </a:r>
          </a:p>
          <a:p>
            <a:pPr defTabSz="457200">
              <a:lnSpc>
                <a:spcPct val="150000"/>
              </a:lnSpc>
              <a:defRPr sz="1400">
                <a:solidFill>
                  <a:srgbClr val="2A2A2A"/>
                </a:solidFill>
                <a:latin typeface="Times New Roman"/>
                <a:ea typeface="Times New Roman"/>
                <a:cs typeface="Times New Roman"/>
                <a:sym typeface="Times New Roman"/>
              </a:defRPr>
            </a:pPr>
            <a:r>
              <a:t>Remaining milk = (16 - 8) = 8 litres.                                                 Remaining water = (4 -2) = 2 litres.</a:t>
            </a:r>
          </a:p>
          <a:p>
            <a:pPr defTabSz="457200">
              <a:lnSpc>
                <a:spcPct val="150000"/>
              </a:lnSpc>
              <a:defRPr sz="1400">
                <a:solidFill>
                  <a:srgbClr val="2A2A2A"/>
                </a:solidFill>
                <a:latin typeface="Times New Roman"/>
                <a:ea typeface="Times New Roman"/>
                <a:cs typeface="Times New Roman"/>
                <a:sym typeface="Times New Roman"/>
              </a:defRPr>
            </a:pPr>
            <a:r>
              <a:t> </a:t>
            </a:r>
          </a:p>
          <a:p>
            <a:pPr defTabSz="457200">
              <a:lnSpc>
                <a:spcPct val="150000"/>
              </a:lnSpc>
              <a:defRPr sz="1400">
                <a:solidFill>
                  <a:srgbClr val="2A2A2A"/>
                </a:solidFill>
                <a:latin typeface="Times New Roman"/>
                <a:ea typeface="Times New Roman"/>
                <a:cs typeface="Times New Roman"/>
                <a:sym typeface="Times New Roman"/>
              </a:defRPr>
            </a:pPr>
            <a:r>
              <a:t>Now 10 litres milk is added =&gt; total milk = 18 litres</a:t>
            </a:r>
          </a:p>
          <a:p>
            <a:pPr defTabSz="457200">
              <a:lnSpc>
                <a:spcPct val="150000"/>
              </a:lnSpc>
              <a:defRPr sz="1400">
                <a:solidFill>
                  <a:srgbClr val="2A2A2A"/>
                </a:solidFill>
                <a:latin typeface="Times New Roman"/>
                <a:ea typeface="Times New Roman"/>
                <a:cs typeface="Times New Roman"/>
                <a:sym typeface="Times New Roman"/>
              </a:defRPr>
            </a:pPr>
            <a:r>
              <a:t> </a:t>
            </a:r>
          </a:p>
          <a:p>
            <a:pPr defTabSz="457200">
              <a:lnSpc>
                <a:spcPct val="150000"/>
              </a:lnSpc>
              <a:defRPr sz="1400">
                <a:solidFill>
                  <a:srgbClr val="2A2A2A"/>
                </a:solidFill>
                <a:latin typeface="Times New Roman"/>
                <a:ea typeface="Times New Roman"/>
                <a:cs typeface="Times New Roman"/>
                <a:sym typeface="Times New Roman"/>
              </a:defRPr>
            </a:pPr>
            <a:r>
              <a:t>The required ratio of milk and water in the final mixture obtained  = (8 + 10) :2 </a:t>
            </a:r>
          </a:p>
          <a:p>
            <a:pPr lvl="8" indent="1828800" defTabSz="457200">
              <a:lnSpc>
                <a:spcPct val="150000"/>
              </a:lnSpc>
              <a:defRPr sz="1400">
                <a:solidFill>
                  <a:srgbClr val="2A2A2A"/>
                </a:solidFill>
                <a:latin typeface="Times New Roman"/>
                <a:ea typeface="Times New Roman"/>
                <a:cs typeface="Times New Roman"/>
                <a:sym typeface="Times New Roman"/>
              </a:defRPr>
            </a:pPr>
            <a:r>
              <a:t>                                                                 = 18:2                 </a:t>
            </a:r>
          </a:p>
          <a:p>
            <a:pPr lvl="8" indent="1828800" defTabSz="457200">
              <a:lnSpc>
                <a:spcPct val="150000"/>
              </a:lnSpc>
              <a:defRPr sz="1400">
                <a:solidFill>
                  <a:srgbClr val="2A2A2A"/>
                </a:solidFill>
                <a:latin typeface="Times New Roman"/>
                <a:ea typeface="Times New Roman"/>
                <a:cs typeface="Times New Roman"/>
                <a:sym typeface="Times New Roman"/>
              </a:defRPr>
            </a:pPr>
            <a:r>
              <a:t>                                                                 = 9:1.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97"/>
                                        </p:tgtEl>
                                        <p:attrNameLst>
                                          <p:attrName>style.visibility</p:attrName>
                                        </p:attrNameLst>
                                      </p:cBhvr>
                                      <p:to>
                                        <p:strVal val="visible"/>
                                      </p:to>
                                    </p:set>
                                    <p:anim calcmode="lin" valueType="num">
                                      <p:cBhvr>
                                        <p:cTn id="7" dur="1000" fill="hold"/>
                                        <p:tgtEl>
                                          <p:spTgt spid="197"/>
                                        </p:tgtEl>
                                        <p:attrNameLst>
                                          <p:attrName>ppt_x</p:attrName>
                                        </p:attrNameLst>
                                      </p:cBhvr>
                                      <p:tavLst>
                                        <p:tav tm="0">
                                          <p:val>
                                            <p:strVal val="0-#ppt_w/2"/>
                                          </p:val>
                                        </p:tav>
                                        <p:tav tm="100000">
                                          <p:val>
                                            <p:strVal val="#ppt_x"/>
                                          </p:val>
                                        </p:tav>
                                      </p:tavLst>
                                    </p:anim>
                                    <p:anim calcmode="lin" valueType="num">
                                      <p:cBhvr>
                                        <p:cTn id="8" dur="10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98">
                                            <p:bg/>
                                          </p:spTgt>
                                        </p:tgtEl>
                                        <p:attrNameLst>
                                          <p:attrName>style.visibility</p:attrName>
                                        </p:attrNameLst>
                                      </p:cBhvr>
                                      <p:to>
                                        <p:strVal val="visible"/>
                                      </p:to>
                                    </p:set>
                                    <p:anim calcmode="lin" valueType="num">
                                      <p:cBhvr>
                                        <p:cTn id="13" dur="1000" fill="hold"/>
                                        <p:tgtEl>
                                          <p:spTgt spid="198">
                                            <p:bg/>
                                          </p:spTgt>
                                        </p:tgtEl>
                                        <p:attrNameLst>
                                          <p:attrName>ppt_x</p:attrName>
                                        </p:attrNameLst>
                                      </p:cBhvr>
                                      <p:tavLst>
                                        <p:tav tm="0">
                                          <p:val>
                                            <p:strVal val="0-#ppt_w/2"/>
                                          </p:val>
                                        </p:tav>
                                        <p:tav tm="100000">
                                          <p:val>
                                            <p:strVal val="#ppt_x"/>
                                          </p:val>
                                        </p:tav>
                                      </p:tavLst>
                                    </p:anim>
                                    <p:anim calcmode="lin" valueType="num">
                                      <p:cBhvr>
                                        <p:cTn id="14" dur="1000" fill="hold"/>
                                        <p:tgtEl>
                                          <p:spTgt spid="198">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198">
                                            <p:txEl>
                                              <p:pRg st="0" end="0"/>
                                            </p:txEl>
                                          </p:spTgt>
                                        </p:tgtEl>
                                        <p:attrNameLst>
                                          <p:attrName>style.visibility</p:attrName>
                                        </p:attrNameLst>
                                      </p:cBhvr>
                                      <p:to>
                                        <p:strVal val="visible"/>
                                      </p:to>
                                    </p:set>
                                    <p:anim calcmode="lin" valueType="num">
                                      <p:cBhvr>
                                        <p:cTn id="17" dur="1000" fill="hold"/>
                                        <p:tgtEl>
                                          <p:spTgt spid="198">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198">
                                            <p:txEl>
                                              <p:pRg st="1" end="1"/>
                                            </p:txEl>
                                          </p:spTgt>
                                        </p:tgtEl>
                                        <p:attrNameLst>
                                          <p:attrName>style.visibility</p:attrName>
                                        </p:attrNameLst>
                                      </p:cBhvr>
                                      <p:to>
                                        <p:strVal val="visible"/>
                                      </p:to>
                                    </p:set>
                                    <p:anim calcmode="lin" valueType="num">
                                      <p:cBhvr>
                                        <p:cTn id="23" dur="1000" fill="hold"/>
                                        <p:tgtEl>
                                          <p:spTgt spid="198">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198">
                                            <p:txEl>
                                              <p:pRg st="2" end="2"/>
                                            </p:txEl>
                                          </p:spTgt>
                                        </p:tgtEl>
                                        <p:attrNameLst>
                                          <p:attrName>style.visibility</p:attrName>
                                        </p:attrNameLst>
                                      </p:cBhvr>
                                      <p:to>
                                        <p:strVal val="visible"/>
                                      </p:to>
                                    </p:set>
                                    <p:anim calcmode="lin" valueType="num">
                                      <p:cBhvr>
                                        <p:cTn id="29" dur="1000" fill="hold"/>
                                        <p:tgtEl>
                                          <p:spTgt spid="198">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198">
                                            <p:txEl>
                                              <p:pRg st="3" end="3"/>
                                            </p:txEl>
                                          </p:spTgt>
                                        </p:tgtEl>
                                        <p:attrNameLst>
                                          <p:attrName>style.visibility</p:attrName>
                                        </p:attrNameLst>
                                      </p:cBhvr>
                                      <p:to>
                                        <p:strVal val="visible"/>
                                      </p:to>
                                    </p:set>
                                    <p:anim calcmode="lin" valueType="num">
                                      <p:cBhvr>
                                        <p:cTn id="35" dur="1000" fill="hold"/>
                                        <p:tgtEl>
                                          <p:spTgt spid="198">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198">
                                            <p:txEl>
                                              <p:pRg st="4" end="4"/>
                                            </p:txEl>
                                          </p:spTgt>
                                        </p:tgtEl>
                                        <p:attrNameLst>
                                          <p:attrName>style.visibility</p:attrName>
                                        </p:attrNameLst>
                                      </p:cBhvr>
                                      <p:to>
                                        <p:strVal val="visible"/>
                                      </p:to>
                                    </p:set>
                                    <p:anim calcmode="lin" valueType="num">
                                      <p:cBhvr>
                                        <p:cTn id="41" dur="1000" fill="hold"/>
                                        <p:tgtEl>
                                          <p:spTgt spid="198">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1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198">
                                            <p:txEl>
                                              <p:pRg st="5" end="5"/>
                                            </p:txEl>
                                          </p:spTgt>
                                        </p:tgtEl>
                                        <p:attrNameLst>
                                          <p:attrName>style.visibility</p:attrName>
                                        </p:attrNameLst>
                                      </p:cBhvr>
                                      <p:to>
                                        <p:strVal val="visible"/>
                                      </p:to>
                                    </p:set>
                                    <p:anim calcmode="lin" valueType="num">
                                      <p:cBhvr>
                                        <p:cTn id="47" dur="1000" fill="hold"/>
                                        <p:tgtEl>
                                          <p:spTgt spid="198">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19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198">
                                            <p:txEl>
                                              <p:pRg st="6" end="6"/>
                                            </p:txEl>
                                          </p:spTgt>
                                        </p:tgtEl>
                                        <p:attrNameLst>
                                          <p:attrName>style.visibility</p:attrName>
                                        </p:attrNameLst>
                                      </p:cBhvr>
                                      <p:to>
                                        <p:strVal val="visible"/>
                                      </p:to>
                                    </p:set>
                                    <p:anim calcmode="lin" valueType="num">
                                      <p:cBhvr>
                                        <p:cTn id="53" dur="1000" fill="hold"/>
                                        <p:tgtEl>
                                          <p:spTgt spid="198">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19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198">
                                            <p:txEl>
                                              <p:pRg st="7" end="7"/>
                                            </p:txEl>
                                          </p:spTgt>
                                        </p:tgtEl>
                                        <p:attrNameLst>
                                          <p:attrName>style.visibility</p:attrName>
                                        </p:attrNameLst>
                                      </p:cBhvr>
                                      <p:to>
                                        <p:strVal val="visible"/>
                                      </p:to>
                                    </p:set>
                                    <p:anim calcmode="lin" valueType="num">
                                      <p:cBhvr>
                                        <p:cTn id="59" dur="1000" fill="hold"/>
                                        <p:tgtEl>
                                          <p:spTgt spid="198">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1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198">
                                            <p:txEl>
                                              <p:pRg st="8" end="8"/>
                                            </p:txEl>
                                          </p:spTgt>
                                        </p:tgtEl>
                                        <p:attrNameLst>
                                          <p:attrName>style.visibility</p:attrName>
                                        </p:attrNameLst>
                                      </p:cBhvr>
                                      <p:to>
                                        <p:strVal val="visible"/>
                                      </p:to>
                                    </p:set>
                                    <p:anim calcmode="lin" valueType="num">
                                      <p:cBhvr>
                                        <p:cTn id="65" dur="1000" fill="hold"/>
                                        <p:tgtEl>
                                          <p:spTgt spid="198">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19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198">
                                            <p:txEl>
                                              <p:pRg st="9" end="9"/>
                                            </p:txEl>
                                          </p:spTgt>
                                        </p:tgtEl>
                                        <p:attrNameLst>
                                          <p:attrName>style.visibility</p:attrName>
                                        </p:attrNameLst>
                                      </p:cBhvr>
                                      <p:to>
                                        <p:strVal val="visible"/>
                                      </p:to>
                                    </p:set>
                                    <p:anim calcmode="lin" valueType="num">
                                      <p:cBhvr>
                                        <p:cTn id="71" dur="1000" fill="hold"/>
                                        <p:tgtEl>
                                          <p:spTgt spid="198">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19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198">
                                            <p:txEl>
                                              <p:pRg st="10" end="10"/>
                                            </p:txEl>
                                          </p:spTgt>
                                        </p:tgtEl>
                                        <p:attrNameLst>
                                          <p:attrName>style.visibility</p:attrName>
                                        </p:attrNameLst>
                                      </p:cBhvr>
                                      <p:to>
                                        <p:strVal val="visible"/>
                                      </p:to>
                                    </p:set>
                                    <p:anim calcmode="lin" valueType="num">
                                      <p:cBhvr>
                                        <p:cTn id="77" dur="1000" fill="hold"/>
                                        <p:tgtEl>
                                          <p:spTgt spid="198">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19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198">
                                            <p:txEl>
                                              <p:pRg st="11" end="11"/>
                                            </p:txEl>
                                          </p:spTgt>
                                        </p:tgtEl>
                                        <p:attrNameLst>
                                          <p:attrName>style.visibility</p:attrName>
                                        </p:attrNameLst>
                                      </p:cBhvr>
                                      <p:to>
                                        <p:strVal val="visible"/>
                                      </p:to>
                                    </p:set>
                                    <p:anim calcmode="lin" valueType="num">
                                      <p:cBhvr>
                                        <p:cTn id="83" dur="1000" fill="hold"/>
                                        <p:tgtEl>
                                          <p:spTgt spid="198">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19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2" nodeType="clickEffect">
                                  <p:stCondLst>
                                    <p:cond delay="0"/>
                                  </p:stCondLst>
                                  <p:iterate>
                                    <p:tmAbs val="0"/>
                                  </p:iterate>
                                  <p:childTnLst>
                                    <p:set>
                                      <p:cBhvr>
                                        <p:cTn id="88" fill="hold"/>
                                        <p:tgtEl>
                                          <p:spTgt spid="198">
                                            <p:txEl>
                                              <p:pRg st="12" end="12"/>
                                            </p:txEl>
                                          </p:spTgt>
                                        </p:tgtEl>
                                        <p:attrNameLst>
                                          <p:attrName>style.visibility</p:attrName>
                                        </p:attrNameLst>
                                      </p:cBhvr>
                                      <p:to>
                                        <p:strVal val="visible"/>
                                      </p:to>
                                    </p:set>
                                    <p:anim calcmode="lin" valueType="num">
                                      <p:cBhvr>
                                        <p:cTn id="89" dur="1000" fill="hold"/>
                                        <p:tgtEl>
                                          <p:spTgt spid="198">
                                            <p:txEl>
                                              <p:pRg st="12" end="12"/>
                                            </p:txEl>
                                          </p:spTgt>
                                        </p:tgtEl>
                                        <p:attrNameLst>
                                          <p:attrName>ppt_x</p:attrName>
                                        </p:attrNameLst>
                                      </p:cBhvr>
                                      <p:tavLst>
                                        <p:tav tm="0">
                                          <p:val>
                                            <p:strVal val="0-#ppt_w/2"/>
                                          </p:val>
                                        </p:tav>
                                        <p:tav tm="100000">
                                          <p:val>
                                            <p:strVal val="#ppt_x"/>
                                          </p:val>
                                        </p:tav>
                                      </p:tavLst>
                                    </p:anim>
                                    <p:anim calcmode="lin" valueType="num">
                                      <p:cBhvr>
                                        <p:cTn id="90" dur="1000" fill="hold"/>
                                        <p:tgtEl>
                                          <p:spTgt spid="19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2" nodeType="clickEffect">
                                  <p:stCondLst>
                                    <p:cond delay="0"/>
                                  </p:stCondLst>
                                  <p:iterate>
                                    <p:tmAbs val="0"/>
                                  </p:iterate>
                                  <p:childTnLst>
                                    <p:set>
                                      <p:cBhvr>
                                        <p:cTn id="94" fill="hold"/>
                                        <p:tgtEl>
                                          <p:spTgt spid="198">
                                            <p:txEl>
                                              <p:pRg st="13" end="13"/>
                                            </p:txEl>
                                          </p:spTgt>
                                        </p:tgtEl>
                                        <p:attrNameLst>
                                          <p:attrName>style.visibility</p:attrName>
                                        </p:attrNameLst>
                                      </p:cBhvr>
                                      <p:to>
                                        <p:strVal val="visible"/>
                                      </p:to>
                                    </p:set>
                                    <p:anim calcmode="lin" valueType="num">
                                      <p:cBhvr>
                                        <p:cTn id="95" dur="1000" fill="hold"/>
                                        <p:tgtEl>
                                          <p:spTgt spid="198">
                                            <p:txEl>
                                              <p:pRg st="13" end="13"/>
                                            </p:txEl>
                                          </p:spTgt>
                                        </p:tgtEl>
                                        <p:attrNameLst>
                                          <p:attrName>ppt_x</p:attrName>
                                        </p:attrNameLst>
                                      </p:cBhvr>
                                      <p:tavLst>
                                        <p:tav tm="0">
                                          <p:val>
                                            <p:strVal val="0-#ppt_w/2"/>
                                          </p:val>
                                        </p:tav>
                                        <p:tav tm="100000">
                                          <p:val>
                                            <p:strVal val="#ppt_x"/>
                                          </p:val>
                                        </p:tav>
                                      </p:tavLst>
                                    </p:anim>
                                    <p:anim calcmode="lin" valueType="num">
                                      <p:cBhvr>
                                        <p:cTn id="96" dur="1000" fill="hold"/>
                                        <p:tgtEl>
                                          <p:spTgt spid="19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2" nodeType="clickEffect">
                                  <p:stCondLst>
                                    <p:cond delay="0"/>
                                  </p:stCondLst>
                                  <p:iterate>
                                    <p:tmAbs val="0"/>
                                  </p:iterate>
                                  <p:childTnLst>
                                    <p:set>
                                      <p:cBhvr>
                                        <p:cTn id="100" fill="hold"/>
                                        <p:tgtEl>
                                          <p:spTgt spid="198">
                                            <p:txEl>
                                              <p:pRg st="14" end="14"/>
                                            </p:txEl>
                                          </p:spTgt>
                                        </p:tgtEl>
                                        <p:attrNameLst>
                                          <p:attrName>style.visibility</p:attrName>
                                        </p:attrNameLst>
                                      </p:cBhvr>
                                      <p:to>
                                        <p:strVal val="visible"/>
                                      </p:to>
                                    </p:set>
                                    <p:anim calcmode="lin" valueType="num">
                                      <p:cBhvr>
                                        <p:cTn id="101" dur="1000" fill="hold"/>
                                        <p:tgtEl>
                                          <p:spTgt spid="198">
                                            <p:txEl>
                                              <p:pRg st="14" end="14"/>
                                            </p:txEl>
                                          </p:spTgt>
                                        </p:tgtEl>
                                        <p:attrNameLst>
                                          <p:attrName>ppt_x</p:attrName>
                                        </p:attrNameLst>
                                      </p:cBhvr>
                                      <p:tavLst>
                                        <p:tav tm="0">
                                          <p:val>
                                            <p:strVal val="0-#ppt_w/2"/>
                                          </p:val>
                                        </p:tav>
                                        <p:tav tm="100000">
                                          <p:val>
                                            <p:strVal val="#ppt_x"/>
                                          </p:val>
                                        </p:tav>
                                      </p:tavLst>
                                    </p:anim>
                                    <p:anim calcmode="lin" valueType="num">
                                      <p:cBhvr>
                                        <p:cTn id="102" dur="1000" fill="hold"/>
                                        <p:tgtEl>
                                          <p:spTgt spid="198">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animBg="1" advAuto="0"/>
      <p:bldP spid="198" grpId="2"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A container contains 40 litres of milk. From this container 4 litres of milk was taken out and replaced by water. This process was repeated further two times. How much milk is now contained by the container?"/>
          <p:cNvSpPr txBox="1"/>
          <p:nvPr/>
        </p:nvSpPr>
        <p:spPr>
          <a:xfrm>
            <a:off x="411766" y="322839"/>
            <a:ext cx="8320468" cy="731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500"/>
              </a:lnSpc>
              <a:spcBef>
                <a:spcPts val="1400"/>
              </a:spcBef>
              <a:defRPr sz="1500" b="1">
                <a:latin typeface="Times New Roman"/>
                <a:ea typeface="Times New Roman"/>
                <a:cs typeface="Times New Roman"/>
                <a:sym typeface="Times New Roman"/>
              </a:defRPr>
            </a:lvl1pPr>
          </a:lstStyle>
          <a:p>
            <a:r>
              <a:t>A container contains 40 litres of milk. From this container 4 litres of milk was taken out and replaced by water. This process was repeated further two times. How much milk is now contained by the container?</a:t>
            </a:r>
          </a:p>
        </p:txBody>
      </p:sp>
      <p:sp>
        <p:nvSpPr>
          <p:cNvPr id="201" name="Suppose a container contains x units of a liquid from which y units are taken out and replaced by water.…"/>
          <p:cNvSpPr txBox="1"/>
          <p:nvPr/>
        </p:nvSpPr>
        <p:spPr>
          <a:xfrm>
            <a:off x="415025" y="1760891"/>
            <a:ext cx="6986022" cy="18851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200000"/>
              </a:lnSpc>
              <a:defRPr sz="1300">
                <a:solidFill>
                  <a:srgbClr val="222222"/>
                </a:solidFill>
                <a:latin typeface="Times New Roman"/>
                <a:ea typeface="Times New Roman"/>
                <a:cs typeface="Times New Roman"/>
                <a:sym typeface="Times New Roman"/>
              </a:defRPr>
            </a:pPr>
            <a:r>
              <a:t>Suppose a container contains x units of a liquid from which y units are taken out and replaced by water. </a:t>
            </a:r>
          </a:p>
          <a:p>
            <a:pPr defTabSz="457200">
              <a:lnSpc>
                <a:spcPct val="200000"/>
              </a:lnSpc>
              <a:defRPr sz="1300">
                <a:solidFill>
                  <a:srgbClr val="222222"/>
                </a:solidFill>
                <a:latin typeface="Times New Roman"/>
                <a:ea typeface="Times New Roman"/>
                <a:cs typeface="Times New Roman"/>
                <a:sym typeface="Times New Roman"/>
              </a:defRPr>
            </a:pPr>
            <a:r>
              <a:t>After n operations, quantity of pure liquid = x (1- [y/x])</a:t>
            </a:r>
            <a:r>
              <a:rPr baseline="31999"/>
              <a:t>n </a:t>
            </a:r>
          </a:p>
          <a:p>
            <a:pPr defTabSz="457200">
              <a:lnSpc>
                <a:spcPct val="200000"/>
              </a:lnSpc>
              <a:defRPr sz="1300">
                <a:solidFill>
                  <a:srgbClr val="222222"/>
                </a:solidFill>
                <a:latin typeface="Times New Roman"/>
                <a:ea typeface="Times New Roman"/>
                <a:cs typeface="Times New Roman"/>
                <a:sym typeface="Times New Roman"/>
              </a:defRPr>
            </a:pPr>
            <a:r>
              <a:t>x= Original quantity </a:t>
            </a:r>
          </a:p>
          <a:p>
            <a:pPr defTabSz="457200">
              <a:lnSpc>
                <a:spcPct val="200000"/>
              </a:lnSpc>
              <a:defRPr sz="1300">
                <a:solidFill>
                  <a:srgbClr val="222222"/>
                </a:solidFill>
                <a:latin typeface="Times New Roman"/>
                <a:ea typeface="Times New Roman"/>
                <a:cs typeface="Times New Roman"/>
                <a:sym typeface="Times New Roman"/>
              </a:defRPr>
            </a:pPr>
            <a:r>
              <a:t>y =Replacing quantity </a:t>
            </a:r>
          </a:p>
          <a:p>
            <a:pPr defTabSz="457200">
              <a:lnSpc>
                <a:spcPct val="200000"/>
              </a:lnSpc>
              <a:defRPr sz="1300">
                <a:solidFill>
                  <a:srgbClr val="222222"/>
                </a:solidFill>
                <a:latin typeface="Times New Roman"/>
                <a:ea typeface="Times New Roman"/>
                <a:cs typeface="Times New Roman"/>
                <a:sym typeface="Times New Roman"/>
              </a:defRPr>
            </a:pPr>
            <a:r>
              <a:t>n = number of times</a:t>
            </a:r>
          </a:p>
        </p:txBody>
      </p:sp>
      <p:sp>
        <p:nvSpPr>
          <p:cNvPr id="202" name="Milk contained by the container now…"/>
          <p:cNvSpPr txBox="1"/>
          <p:nvPr/>
        </p:nvSpPr>
        <p:spPr>
          <a:xfrm>
            <a:off x="412265" y="3869684"/>
            <a:ext cx="3751228" cy="22845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200000"/>
              </a:lnSpc>
              <a:defRPr sz="1300">
                <a:solidFill>
                  <a:srgbClr val="222222"/>
                </a:solidFill>
                <a:latin typeface="Times New Roman"/>
                <a:ea typeface="Times New Roman"/>
                <a:cs typeface="Times New Roman"/>
                <a:sym typeface="Times New Roman"/>
              </a:defRPr>
            </a:pPr>
            <a:r>
              <a:t>Milk contained by the container now </a:t>
            </a:r>
          </a:p>
          <a:p>
            <a:pPr defTabSz="457200">
              <a:lnSpc>
                <a:spcPct val="200000"/>
              </a:lnSpc>
              <a:defRPr sz="1300">
                <a:solidFill>
                  <a:srgbClr val="222222"/>
                </a:solidFill>
                <a:latin typeface="Times New Roman"/>
                <a:ea typeface="Times New Roman"/>
                <a:cs typeface="Times New Roman"/>
                <a:sym typeface="Times New Roman"/>
              </a:defRPr>
            </a:pPr>
            <a:r>
              <a:t>                                                            = 40 ( 1 - [4/40])</a:t>
            </a:r>
            <a:r>
              <a:rPr baseline="31999"/>
              <a:t>3</a:t>
            </a:r>
          </a:p>
          <a:p>
            <a:pPr defTabSz="457200">
              <a:lnSpc>
                <a:spcPct val="200000"/>
              </a:lnSpc>
              <a:defRPr sz="1300">
                <a:solidFill>
                  <a:srgbClr val="222222"/>
                </a:solidFill>
                <a:latin typeface="Times New Roman"/>
                <a:ea typeface="Times New Roman"/>
                <a:cs typeface="Times New Roman"/>
                <a:sym typeface="Times New Roman"/>
              </a:defRPr>
            </a:pPr>
            <a:endParaRPr baseline="31999"/>
          </a:p>
          <a:p>
            <a:pPr defTabSz="457200">
              <a:lnSpc>
                <a:spcPct val="200000"/>
              </a:lnSpc>
              <a:defRPr sz="1300">
                <a:solidFill>
                  <a:srgbClr val="222222"/>
                </a:solidFill>
                <a:latin typeface="Times New Roman"/>
                <a:ea typeface="Times New Roman"/>
                <a:cs typeface="Times New Roman"/>
                <a:sym typeface="Times New Roman"/>
              </a:defRPr>
            </a:pPr>
            <a:r>
              <a:t>                                                            = 40 ( 9/10)</a:t>
            </a:r>
            <a:r>
              <a:rPr baseline="31999"/>
              <a:t>3</a:t>
            </a:r>
          </a:p>
          <a:p>
            <a:pPr defTabSz="457200">
              <a:lnSpc>
                <a:spcPct val="200000"/>
              </a:lnSpc>
              <a:defRPr sz="1300">
                <a:solidFill>
                  <a:srgbClr val="222222"/>
                </a:solidFill>
                <a:latin typeface="Times New Roman"/>
                <a:ea typeface="Times New Roman"/>
                <a:cs typeface="Times New Roman"/>
                <a:sym typeface="Times New Roman"/>
              </a:defRPr>
            </a:pPr>
            <a:endParaRPr baseline="31999"/>
          </a:p>
          <a:p>
            <a:pPr lvl="8" indent="1828800" defTabSz="457200">
              <a:lnSpc>
                <a:spcPct val="200000"/>
              </a:lnSpc>
              <a:defRPr sz="1300">
                <a:solidFill>
                  <a:srgbClr val="222222"/>
                </a:solidFill>
                <a:latin typeface="Times New Roman"/>
                <a:ea typeface="Times New Roman"/>
                <a:cs typeface="Times New Roman"/>
                <a:sym typeface="Times New Roman"/>
              </a:defRPr>
            </a:pPr>
            <a:r>
              <a:t>               = 29.16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00"/>
                                        </p:tgtEl>
                                        <p:attrNameLst>
                                          <p:attrName>style.visibility</p:attrName>
                                        </p:attrNameLst>
                                      </p:cBhvr>
                                      <p:to>
                                        <p:strVal val="visible"/>
                                      </p:to>
                                    </p:set>
                                    <p:anim calcmode="lin" valueType="num">
                                      <p:cBhvr>
                                        <p:cTn id="7" dur="1000" fill="hold"/>
                                        <p:tgtEl>
                                          <p:spTgt spid="200"/>
                                        </p:tgtEl>
                                        <p:attrNameLst>
                                          <p:attrName>ppt_x</p:attrName>
                                        </p:attrNameLst>
                                      </p:cBhvr>
                                      <p:tavLst>
                                        <p:tav tm="0">
                                          <p:val>
                                            <p:strVal val="0-#ppt_w/2"/>
                                          </p:val>
                                        </p:tav>
                                        <p:tav tm="100000">
                                          <p:val>
                                            <p:strVal val="#ppt_x"/>
                                          </p:val>
                                        </p:tav>
                                      </p:tavLst>
                                    </p:anim>
                                    <p:anim calcmode="lin" valueType="num">
                                      <p:cBhvr>
                                        <p:cTn id="8" dur="1000" fill="hold"/>
                                        <p:tgtEl>
                                          <p:spTgt spid="2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01">
                                            <p:bg/>
                                          </p:spTgt>
                                        </p:tgtEl>
                                        <p:attrNameLst>
                                          <p:attrName>style.visibility</p:attrName>
                                        </p:attrNameLst>
                                      </p:cBhvr>
                                      <p:to>
                                        <p:strVal val="visible"/>
                                      </p:to>
                                    </p:set>
                                    <p:anim calcmode="lin" valueType="num">
                                      <p:cBhvr>
                                        <p:cTn id="13" dur="1000" fill="hold"/>
                                        <p:tgtEl>
                                          <p:spTgt spid="201">
                                            <p:bg/>
                                          </p:spTgt>
                                        </p:tgtEl>
                                        <p:attrNameLst>
                                          <p:attrName>ppt_x</p:attrName>
                                        </p:attrNameLst>
                                      </p:cBhvr>
                                      <p:tavLst>
                                        <p:tav tm="0">
                                          <p:val>
                                            <p:strVal val="0-#ppt_w/2"/>
                                          </p:val>
                                        </p:tav>
                                        <p:tav tm="100000">
                                          <p:val>
                                            <p:strVal val="#ppt_x"/>
                                          </p:val>
                                        </p:tav>
                                      </p:tavLst>
                                    </p:anim>
                                    <p:anim calcmode="lin" valueType="num">
                                      <p:cBhvr>
                                        <p:cTn id="14" dur="1000" fill="hold"/>
                                        <p:tgtEl>
                                          <p:spTgt spid="201">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01">
                                            <p:txEl>
                                              <p:pRg st="0" end="0"/>
                                            </p:txEl>
                                          </p:spTgt>
                                        </p:tgtEl>
                                        <p:attrNameLst>
                                          <p:attrName>style.visibility</p:attrName>
                                        </p:attrNameLst>
                                      </p:cBhvr>
                                      <p:to>
                                        <p:strVal val="visible"/>
                                      </p:to>
                                    </p:set>
                                    <p:anim calcmode="lin" valueType="num">
                                      <p:cBhvr>
                                        <p:cTn id="17" dur="1000" fill="hold"/>
                                        <p:tgtEl>
                                          <p:spTgt spid="201">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01">
                                            <p:txEl>
                                              <p:pRg st="1" end="1"/>
                                            </p:txEl>
                                          </p:spTgt>
                                        </p:tgtEl>
                                        <p:attrNameLst>
                                          <p:attrName>style.visibility</p:attrName>
                                        </p:attrNameLst>
                                      </p:cBhvr>
                                      <p:to>
                                        <p:strVal val="visible"/>
                                      </p:to>
                                    </p:set>
                                    <p:anim calcmode="lin" valueType="num">
                                      <p:cBhvr>
                                        <p:cTn id="23" dur="1000" fill="hold"/>
                                        <p:tgtEl>
                                          <p:spTgt spid="201">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01">
                                            <p:txEl>
                                              <p:pRg st="2" end="2"/>
                                            </p:txEl>
                                          </p:spTgt>
                                        </p:tgtEl>
                                        <p:attrNameLst>
                                          <p:attrName>style.visibility</p:attrName>
                                        </p:attrNameLst>
                                      </p:cBhvr>
                                      <p:to>
                                        <p:strVal val="visible"/>
                                      </p:to>
                                    </p:set>
                                    <p:anim calcmode="lin" valueType="num">
                                      <p:cBhvr>
                                        <p:cTn id="29" dur="1000" fill="hold"/>
                                        <p:tgtEl>
                                          <p:spTgt spid="201">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01">
                                            <p:txEl>
                                              <p:pRg st="3" end="3"/>
                                            </p:txEl>
                                          </p:spTgt>
                                        </p:tgtEl>
                                        <p:attrNameLst>
                                          <p:attrName>style.visibility</p:attrName>
                                        </p:attrNameLst>
                                      </p:cBhvr>
                                      <p:to>
                                        <p:strVal val="visible"/>
                                      </p:to>
                                    </p:set>
                                    <p:anim calcmode="lin" valueType="num">
                                      <p:cBhvr>
                                        <p:cTn id="35" dur="1000" fill="hold"/>
                                        <p:tgtEl>
                                          <p:spTgt spid="201">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0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01">
                                            <p:txEl>
                                              <p:pRg st="4" end="4"/>
                                            </p:txEl>
                                          </p:spTgt>
                                        </p:tgtEl>
                                        <p:attrNameLst>
                                          <p:attrName>style.visibility</p:attrName>
                                        </p:attrNameLst>
                                      </p:cBhvr>
                                      <p:to>
                                        <p:strVal val="visible"/>
                                      </p:to>
                                    </p:set>
                                    <p:anim calcmode="lin" valueType="num">
                                      <p:cBhvr>
                                        <p:cTn id="41" dur="1000" fill="hold"/>
                                        <p:tgtEl>
                                          <p:spTgt spid="201">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0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3" nodeType="clickEffect">
                                  <p:stCondLst>
                                    <p:cond delay="0"/>
                                  </p:stCondLst>
                                  <p:iterate>
                                    <p:tmAbs val="0"/>
                                  </p:iterate>
                                  <p:childTnLst>
                                    <p:set>
                                      <p:cBhvr>
                                        <p:cTn id="46" fill="hold"/>
                                        <p:tgtEl>
                                          <p:spTgt spid="202">
                                            <p:bg/>
                                          </p:spTgt>
                                        </p:tgtEl>
                                        <p:attrNameLst>
                                          <p:attrName>style.visibility</p:attrName>
                                        </p:attrNameLst>
                                      </p:cBhvr>
                                      <p:to>
                                        <p:strVal val="visible"/>
                                      </p:to>
                                    </p:set>
                                    <p:anim calcmode="lin" valueType="num">
                                      <p:cBhvr>
                                        <p:cTn id="47" dur="1000" fill="hold"/>
                                        <p:tgtEl>
                                          <p:spTgt spid="202">
                                            <p:bg/>
                                          </p:spTgt>
                                        </p:tgtEl>
                                        <p:attrNameLst>
                                          <p:attrName>ppt_x</p:attrName>
                                        </p:attrNameLst>
                                      </p:cBhvr>
                                      <p:tavLst>
                                        <p:tav tm="0">
                                          <p:val>
                                            <p:strVal val="0-#ppt_w/2"/>
                                          </p:val>
                                        </p:tav>
                                        <p:tav tm="100000">
                                          <p:val>
                                            <p:strVal val="#ppt_x"/>
                                          </p:val>
                                        </p:tav>
                                      </p:tavLst>
                                    </p:anim>
                                    <p:anim calcmode="lin" valueType="num">
                                      <p:cBhvr>
                                        <p:cTn id="48" dur="1000" fill="hold"/>
                                        <p:tgtEl>
                                          <p:spTgt spid="202">
                                            <p:bg/>
                                          </p:spTgt>
                                        </p:tgtEl>
                                        <p:attrNameLst>
                                          <p:attrName>ppt_y</p:attrName>
                                        </p:attrNameLst>
                                      </p:cBhvr>
                                      <p:tavLst>
                                        <p:tav tm="0">
                                          <p:val>
                                            <p:strVal val="#ppt_y"/>
                                          </p:val>
                                        </p:tav>
                                        <p:tav tm="100000">
                                          <p:val>
                                            <p:strVal val="#ppt_y"/>
                                          </p:val>
                                        </p:tav>
                                      </p:tavLst>
                                    </p:anim>
                                  </p:childTnLst>
                                </p:cTn>
                              </p:par>
                              <p:par>
                                <p:cTn id="49" presetID="2" presetClass="entr" presetSubtype="8" fill="hold" grpId="3" nodeType="withEffect">
                                  <p:stCondLst>
                                    <p:cond delay="0"/>
                                  </p:stCondLst>
                                  <p:iterate>
                                    <p:tmAbs val="0"/>
                                  </p:iterate>
                                  <p:childTnLst>
                                    <p:set>
                                      <p:cBhvr>
                                        <p:cTn id="50" fill="hold"/>
                                        <p:tgtEl>
                                          <p:spTgt spid="202">
                                            <p:txEl>
                                              <p:pRg st="0" end="0"/>
                                            </p:txEl>
                                          </p:spTgt>
                                        </p:tgtEl>
                                        <p:attrNameLst>
                                          <p:attrName>style.visibility</p:attrName>
                                        </p:attrNameLst>
                                      </p:cBhvr>
                                      <p:to>
                                        <p:strVal val="visible"/>
                                      </p:to>
                                    </p:set>
                                    <p:anim calcmode="lin" valueType="num">
                                      <p:cBhvr>
                                        <p:cTn id="51" dur="1000" fill="hold"/>
                                        <p:tgtEl>
                                          <p:spTgt spid="202">
                                            <p:txEl>
                                              <p:pRg st="0" end="0"/>
                                            </p:txEl>
                                          </p:spTgt>
                                        </p:tgtEl>
                                        <p:attrNameLst>
                                          <p:attrName>ppt_x</p:attrName>
                                        </p:attrNameLst>
                                      </p:cBhvr>
                                      <p:tavLst>
                                        <p:tav tm="0">
                                          <p:val>
                                            <p:strVal val="0-#ppt_w/2"/>
                                          </p:val>
                                        </p:tav>
                                        <p:tav tm="100000">
                                          <p:val>
                                            <p:strVal val="#ppt_x"/>
                                          </p:val>
                                        </p:tav>
                                      </p:tavLst>
                                    </p:anim>
                                    <p:anim calcmode="lin" valueType="num">
                                      <p:cBhvr>
                                        <p:cTn id="52" dur="1000" fill="hold"/>
                                        <p:tgtEl>
                                          <p:spTgt spid="2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3" nodeType="clickEffect">
                                  <p:stCondLst>
                                    <p:cond delay="0"/>
                                  </p:stCondLst>
                                  <p:iterate>
                                    <p:tmAbs val="0"/>
                                  </p:iterate>
                                  <p:childTnLst>
                                    <p:set>
                                      <p:cBhvr>
                                        <p:cTn id="56" fill="hold"/>
                                        <p:tgtEl>
                                          <p:spTgt spid="202">
                                            <p:txEl>
                                              <p:pRg st="1" end="1"/>
                                            </p:txEl>
                                          </p:spTgt>
                                        </p:tgtEl>
                                        <p:attrNameLst>
                                          <p:attrName>style.visibility</p:attrName>
                                        </p:attrNameLst>
                                      </p:cBhvr>
                                      <p:to>
                                        <p:strVal val="visible"/>
                                      </p:to>
                                    </p:set>
                                    <p:anim calcmode="lin" valueType="num">
                                      <p:cBhvr>
                                        <p:cTn id="57" dur="1000" fill="hold"/>
                                        <p:tgtEl>
                                          <p:spTgt spid="202">
                                            <p:txEl>
                                              <p:pRg st="1" end="1"/>
                                            </p:txEl>
                                          </p:spTgt>
                                        </p:tgtEl>
                                        <p:attrNameLst>
                                          <p:attrName>ppt_x</p:attrName>
                                        </p:attrNameLst>
                                      </p:cBhvr>
                                      <p:tavLst>
                                        <p:tav tm="0">
                                          <p:val>
                                            <p:strVal val="0-#ppt_w/2"/>
                                          </p:val>
                                        </p:tav>
                                        <p:tav tm="100000">
                                          <p:val>
                                            <p:strVal val="#ppt_x"/>
                                          </p:val>
                                        </p:tav>
                                      </p:tavLst>
                                    </p:anim>
                                    <p:anim calcmode="lin" valueType="num">
                                      <p:cBhvr>
                                        <p:cTn id="58" dur="1000" fill="hold"/>
                                        <p:tgtEl>
                                          <p:spTgt spid="2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3" nodeType="clickEffect">
                                  <p:stCondLst>
                                    <p:cond delay="0"/>
                                  </p:stCondLst>
                                  <p:iterate>
                                    <p:tmAbs val="0"/>
                                  </p:iterate>
                                  <p:childTnLst>
                                    <p:set>
                                      <p:cBhvr>
                                        <p:cTn id="62" fill="hold"/>
                                        <p:tgtEl>
                                          <p:spTgt spid="202">
                                            <p:txEl>
                                              <p:pRg st="2" end="2"/>
                                            </p:txEl>
                                          </p:spTgt>
                                        </p:tgtEl>
                                        <p:attrNameLst>
                                          <p:attrName>style.visibility</p:attrName>
                                        </p:attrNameLst>
                                      </p:cBhvr>
                                      <p:to>
                                        <p:strVal val="visible"/>
                                      </p:to>
                                    </p:set>
                                    <p:anim calcmode="lin" valueType="num">
                                      <p:cBhvr>
                                        <p:cTn id="63" dur="1000" fill="hold"/>
                                        <p:tgtEl>
                                          <p:spTgt spid="202">
                                            <p:txEl>
                                              <p:pRg st="2" end="2"/>
                                            </p:txEl>
                                          </p:spTgt>
                                        </p:tgtEl>
                                        <p:attrNameLst>
                                          <p:attrName>ppt_x</p:attrName>
                                        </p:attrNameLst>
                                      </p:cBhvr>
                                      <p:tavLst>
                                        <p:tav tm="0">
                                          <p:val>
                                            <p:strVal val="0-#ppt_w/2"/>
                                          </p:val>
                                        </p:tav>
                                        <p:tav tm="100000">
                                          <p:val>
                                            <p:strVal val="#ppt_x"/>
                                          </p:val>
                                        </p:tav>
                                      </p:tavLst>
                                    </p:anim>
                                    <p:anim calcmode="lin" valueType="num">
                                      <p:cBhvr>
                                        <p:cTn id="64" dur="1000" fill="hold"/>
                                        <p:tgtEl>
                                          <p:spTgt spid="2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3" nodeType="clickEffect">
                                  <p:stCondLst>
                                    <p:cond delay="0"/>
                                  </p:stCondLst>
                                  <p:iterate>
                                    <p:tmAbs val="0"/>
                                  </p:iterate>
                                  <p:childTnLst>
                                    <p:set>
                                      <p:cBhvr>
                                        <p:cTn id="68" fill="hold"/>
                                        <p:tgtEl>
                                          <p:spTgt spid="202">
                                            <p:txEl>
                                              <p:pRg st="3" end="3"/>
                                            </p:txEl>
                                          </p:spTgt>
                                        </p:tgtEl>
                                        <p:attrNameLst>
                                          <p:attrName>style.visibility</p:attrName>
                                        </p:attrNameLst>
                                      </p:cBhvr>
                                      <p:to>
                                        <p:strVal val="visible"/>
                                      </p:to>
                                    </p:set>
                                    <p:anim calcmode="lin" valueType="num">
                                      <p:cBhvr>
                                        <p:cTn id="69" dur="1000" fill="hold"/>
                                        <p:tgtEl>
                                          <p:spTgt spid="202">
                                            <p:txEl>
                                              <p:pRg st="3" end="3"/>
                                            </p:txEl>
                                          </p:spTgt>
                                        </p:tgtEl>
                                        <p:attrNameLst>
                                          <p:attrName>ppt_x</p:attrName>
                                        </p:attrNameLst>
                                      </p:cBhvr>
                                      <p:tavLst>
                                        <p:tav tm="0">
                                          <p:val>
                                            <p:strVal val="0-#ppt_w/2"/>
                                          </p:val>
                                        </p:tav>
                                        <p:tav tm="100000">
                                          <p:val>
                                            <p:strVal val="#ppt_x"/>
                                          </p:val>
                                        </p:tav>
                                      </p:tavLst>
                                    </p:anim>
                                    <p:anim calcmode="lin" valueType="num">
                                      <p:cBhvr>
                                        <p:cTn id="70" dur="1000" fill="hold"/>
                                        <p:tgtEl>
                                          <p:spTgt spid="2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3" nodeType="clickEffect">
                                  <p:stCondLst>
                                    <p:cond delay="0"/>
                                  </p:stCondLst>
                                  <p:iterate>
                                    <p:tmAbs val="0"/>
                                  </p:iterate>
                                  <p:childTnLst>
                                    <p:set>
                                      <p:cBhvr>
                                        <p:cTn id="74" fill="hold"/>
                                        <p:tgtEl>
                                          <p:spTgt spid="202">
                                            <p:txEl>
                                              <p:pRg st="4" end="4"/>
                                            </p:txEl>
                                          </p:spTgt>
                                        </p:tgtEl>
                                        <p:attrNameLst>
                                          <p:attrName>style.visibility</p:attrName>
                                        </p:attrNameLst>
                                      </p:cBhvr>
                                      <p:to>
                                        <p:strVal val="visible"/>
                                      </p:to>
                                    </p:set>
                                    <p:anim calcmode="lin" valueType="num">
                                      <p:cBhvr>
                                        <p:cTn id="75" dur="1000" fill="hold"/>
                                        <p:tgtEl>
                                          <p:spTgt spid="202">
                                            <p:txEl>
                                              <p:pRg st="4" end="4"/>
                                            </p:txEl>
                                          </p:spTgt>
                                        </p:tgtEl>
                                        <p:attrNameLst>
                                          <p:attrName>ppt_x</p:attrName>
                                        </p:attrNameLst>
                                      </p:cBhvr>
                                      <p:tavLst>
                                        <p:tav tm="0">
                                          <p:val>
                                            <p:strVal val="0-#ppt_w/2"/>
                                          </p:val>
                                        </p:tav>
                                        <p:tav tm="100000">
                                          <p:val>
                                            <p:strVal val="#ppt_x"/>
                                          </p:val>
                                        </p:tav>
                                      </p:tavLst>
                                    </p:anim>
                                    <p:anim calcmode="lin" valueType="num">
                                      <p:cBhvr>
                                        <p:cTn id="76" dur="1000" fill="hold"/>
                                        <p:tgtEl>
                                          <p:spTgt spid="20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3" nodeType="clickEffect">
                                  <p:stCondLst>
                                    <p:cond delay="0"/>
                                  </p:stCondLst>
                                  <p:iterate>
                                    <p:tmAbs val="0"/>
                                  </p:iterate>
                                  <p:childTnLst>
                                    <p:set>
                                      <p:cBhvr>
                                        <p:cTn id="80" fill="hold"/>
                                        <p:tgtEl>
                                          <p:spTgt spid="202">
                                            <p:txEl>
                                              <p:pRg st="5" end="5"/>
                                            </p:txEl>
                                          </p:spTgt>
                                        </p:tgtEl>
                                        <p:attrNameLst>
                                          <p:attrName>style.visibility</p:attrName>
                                        </p:attrNameLst>
                                      </p:cBhvr>
                                      <p:to>
                                        <p:strVal val="visible"/>
                                      </p:to>
                                    </p:set>
                                    <p:anim calcmode="lin" valueType="num">
                                      <p:cBhvr>
                                        <p:cTn id="81" dur="1000" fill="hold"/>
                                        <p:tgtEl>
                                          <p:spTgt spid="202">
                                            <p:txEl>
                                              <p:pRg st="5" end="5"/>
                                            </p:txEl>
                                          </p:spTgt>
                                        </p:tgtEl>
                                        <p:attrNameLst>
                                          <p:attrName>ppt_x</p:attrName>
                                        </p:attrNameLst>
                                      </p:cBhvr>
                                      <p:tavLst>
                                        <p:tav tm="0">
                                          <p:val>
                                            <p:strVal val="0-#ppt_w/2"/>
                                          </p:val>
                                        </p:tav>
                                        <p:tav tm="100000">
                                          <p:val>
                                            <p:strVal val="#ppt_x"/>
                                          </p:val>
                                        </p:tav>
                                      </p:tavLst>
                                    </p:anim>
                                    <p:anim calcmode="lin" valueType="num">
                                      <p:cBhvr>
                                        <p:cTn id="82" dur="1000" fill="hold"/>
                                        <p:tgtEl>
                                          <p:spTgt spid="20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1" animBg="1" advAuto="0"/>
      <p:bldP spid="201" grpId="2" build="p" bldLvl="5" animBg="1" advAuto="0"/>
      <p:bldP spid="202" grpId="3"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8 L are drawn from a cask filled with wine and is then filled with water. This operation is performed three more times. The ratio of the quantity of wine now left in cask to that of the total solution is 16 : 81. How much wine did the cask hold originall"/>
          <p:cNvSpPr txBox="1"/>
          <p:nvPr/>
        </p:nvSpPr>
        <p:spPr>
          <a:xfrm>
            <a:off x="411766" y="322839"/>
            <a:ext cx="8320468" cy="731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500"/>
              </a:lnSpc>
              <a:spcBef>
                <a:spcPts val="1200"/>
              </a:spcBef>
              <a:defRPr sz="1500" b="1">
                <a:latin typeface="Times New Roman"/>
                <a:ea typeface="Times New Roman"/>
                <a:cs typeface="Times New Roman"/>
                <a:sym typeface="Times New Roman"/>
              </a:defRPr>
            </a:lvl1pPr>
          </a:lstStyle>
          <a:p>
            <a:r>
              <a:t>8 L are drawn from a cask filled with wine and is then filled with water. This operation is performed three more times. The ratio of the quantity of wine now left in cask to that of the total solution is 16 : 81. How much wine did the cask hold originally? </a:t>
            </a:r>
          </a:p>
        </p:txBody>
      </p:sp>
      <p:sp>
        <p:nvSpPr>
          <p:cNvPr id="205" name="Let the quantity of the wine in the cask originally be x litres. 8 litres of wine is removed from it and replaced with water.…"/>
          <p:cNvSpPr txBox="1"/>
          <p:nvPr/>
        </p:nvSpPr>
        <p:spPr>
          <a:xfrm>
            <a:off x="404954" y="1503926"/>
            <a:ext cx="8095449" cy="1430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Let the quantity of the wine in the cask originally be x litres. 8 litres of wine is removed from it and replaced with water. </a:t>
            </a:r>
          </a:p>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This operation is done total 4 times. After 4 operation,</a:t>
            </a:r>
          </a:p>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Wine : Water = 16 : 65 or Wine : Total = 16 : 81</a:t>
            </a:r>
          </a:p>
          <a:p>
            <a:pPr defTabSz="457200">
              <a:lnSpc>
                <a:spcPts val="3700"/>
              </a:lnSpc>
              <a:defRPr sz="1300">
                <a:latin typeface="Times New Roman"/>
                <a:ea typeface="Times New Roman"/>
                <a:cs typeface="Times New Roman"/>
                <a:sym typeface="Times New Roman"/>
              </a:defRPr>
            </a:pPr>
            <a:r>
              <a:t>Then, quantity of wine left in cask after 4 operations = [x (1 - { 8 / x })</a:t>
            </a:r>
            <a:r>
              <a:rPr baseline="31999"/>
              <a:t>4</a:t>
            </a:r>
            <a:r>
              <a:t>]</a:t>
            </a:r>
          </a:p>
        </p:txBody>
      </p:sp>
      <p:sp>
        <p:nvSpPr>
          <p:cNvPr id="206" name="[x (1 - { 8 / x })4 ] / x = 16/81…"/>
          <p:cNvSpPr txBox="1"/>
          <p:nvPr/>
        </p:nvSpPr>
        <p:spPr>
          <a:xfrm>
            <a:off x="3833535" y="3550922"/>
            <a:ext cx="2061532" cy="2192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[x (1 - { 8 / x })</a:t>
            </a:r>
            <a:r>
              <a:rPr baseline="31999"/>
              <a:t>4</a:t>
            </a:r>
            <a:r>
              <a:t> ] / x = 16/81</a:t>
            </a:r>
          </a:p>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[(x-8)/x]4 = 16/81</a:t>
            </a:r>
          </a:p>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(x-8)/x = 2/3</a:t>
            </a:r>
          </a:p>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3x - 24 = 2x</a:t>
            </a:r>
          </a:p>
          <a:p>
            <a:pPr algn="just" defTabSz="457200">
              <a:lnSpc>
                <a:spcPts val="3300"/>
              </a:lnSpc>
              <a:spcBef>
                <a:spcPts val="1200"/>
              </a:spcBef>
              <a:defRPr sz="1300">
                <a:solidFill>
                  <a:srgbClr val="212529"/>
                </a:solidFill>
                <a:latin typeface="Times New Roman"/>
                <a:ea typeface="Times New Roman"/>
                <a:cs typeface="Times New Roman"/>
                <a:sym typeface="Times New Roman"/>
              </a:defRPr>
            </a:pPr>
            <a:r>
              <a:t>x = 24</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0-#ppt_w/2"/>
                                          </p:val>
                                        </p:tav>
                                        <p:tav tm="100000">
                                          <p:val>
                                            <p:strVal val="#ppt_x"/>
                                          </p:val>
                                        </p:tav>
                                      </p:tavLst>
                                    </p:anim>
                                    <p:anim calcmode="lin" valueType="num">
                                      <p:cBhvr>
                                        <p:cTn id="8" dur="1000" fill="hold"/>
                                        <p:tgtEl>
                                          <p:spTgt spid="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05">
                                            <p:bg/>
                                          </p:spTgt>
                                        </p:tgtEl>
                                        <p:attrNameLst>
                                          <p:attrName>style.visibility</p:attrName>
                                        </p:attrNameLst>
                                      </p:cBhvr>
                                      <p:to>
                                        <p:strVal val="visible"/>
                                      </p:to>
                                    </p:set>
                                    <p:anim calcmode="lin" valueType="num">
                                      <p:cBhvr>
                                        <p:cTn id="13" dur="1000" fill="hold"/>
                                        <p:tgtEl>
                                          <p:spTgt spid="205">
                                            <p:bg/>
                                          </p:spTgt>
                                        </p:tgtEl>
                                        <p:attrNameLst>
                                          <p:attrName>ppt_x</p:attrName>
                                        </p:attrNameLst>
                                      </p:cBhvr>
                                      <p:tavLst>
                                        <p:tav tm="0">
                                          <p:val>
                                            <p:strVal val="0-#ppt_w/2"/>
                                          </p:val>
                                        </p:tav>
                                        <p:tav tm="100000">
                                          <p:val>
                                            <p:strVal val="#ppt_x"/>
                                          </p:val>
                                        </p:tav>
                                      </p:tavLst>
                                    </p:anim>
                                    <p:anim calcmode="lin" valueType="num">
                                      <p:cBhvr>
                                        <p:cTn id="14" dur="1000" fill="hold"/>
                                        <p:tgtEl>
                                          <p:spTgt spid="205">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05">
                                            <p:txEl>
                                              <p:pRg st="0" end="0"/>
                                            </p:txEl>
                                          </p:spTgt>
                                        </p:tgtEl>
                                        <p:attrNameLst>
                                          <p:attrName>style.visibility</p:attrName>
                                        </p:attrNameLst>
                                      </p:cBhvr>
                                      <p:to>
                                        <p:strVal val="visible"/>
                                      </p:to>
                                    </p:set>
                                    <p:anim calcmode="lin" valueType="num">
                                      <p:cBhvr>
                                        <p:cTn id="17" dur="1000" fill="hold"/>
                                        <p:tgtEl>
                                          <p:spTgt spid="205">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05">
                                            <p:txEl>
                                              <p:pRg st="1" end="1"/>
                                            </p:txEl>
                                          </p:spTgt>
                                        </p:tgtEl>
                                        <p:attrNameLst>
                                          <p:attrName>style.visibility</p:attrName>
                                        </p:attrNameLst>
                                      </p:cBhvr>
                                      <p:to>
                                        <p:strVal val="visible"/>
                                      </p:to>
                                    </p:set>
                                    <p:anim calcmode="lin" valueType="num">
                                      <p:cBhvr>
                                        <p:cTn id="23" dur="1000" fill="hold"/>
                                        <p:tgtEl>
                                          <p:spTgt spid="205">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0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05">
                                            <p:txEl>
                                              <p:pRg st="2" end="2"/>
                                            </p:txEl>
                                          </p:spTgt>
                                        </p:tgtEl>
                                        <p:attrNameLst>
                                          <p:attrName>style.visibility</p:attrName>
                                        </p:attrNameLst>
                                      </p:cBhvr>
                                      <p:to>
                                        <p:strVal val="visible"/>
                                      </p:to>
                                    </p:set>
                                    <p:anim calcmode="lin" valueType="num">
                                      <p:cBhvr>
                                        <p:cTn id="29" dur="1000" fill="hold"/>
                                        <p:tgtEl>
                                          <p:spTgt spid="205">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05">
                                            <p:txEl>
                                              <p:pRg st="3" end="3"/>
                                            </p:txEl>
                                          </p:spTgt>
                                        </p:tgtEl>
                                        <p:attrNameLst>
                                          <p:attrName>style.visibility</p:attrName>
                                        </p:attrNameLst>
                                      </p:cBhvr>
                                      <p:to>
                                        <p:strVal val="visible"/>
                                      </p:to>
                                    </p:set>
                                    <p:anim calcmode="lin" valueType="num">
                                      <p:cBhvr>
                                        <p:cTn id="35" dur="1000" fill="hold"/>
                                        <p:tgtEl>
                                          <p:spTgt spid="205">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0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3" nodeType="clickEffect">
                                  <p:stCondLst>
                                    <p:cond delay="0"/>
                                  </p:stCondLst>
                                  <p:iterate>
                                    <p:tmAbs val="0"/>
                                  </p:iterate>
                                  <p:childTnLst>
                                    <p:set>
                                      <p:cBhvr>
                                        <p:cTn id="40" fill="hold"/>
                                        <p:tgtEl>
                                          <p:spTgt spid="206">
                                            <p:bg/>
                                          </p:spTgt>
                                        </p:tgtEl>
                                        <p:attrNameLst>
                                          <p:attrName>style.visibility</p:attrName>
                                        </p:attrNameLst>
                                      </p:cBhvr>
                                      <p:to>
                                        <p:strVal val="visible"/>
                                      </p:to>
                                    </p:set>
                                    <p:anim calcmode="lin" valueType="num">
                                      <p:cBhvr>
                                        <p:cTn id="41" dur="1000" fill="hold"/>
                                        <p:tgtEl>
                                          <p:spTgt spid="206">
                                            <p:bg/>
                                          </p:spTgt>
                                        </p:tgtEl>
                                        <p:attrNameLst>
                                          <p:attrName>ppt_x</p:attrName>
                                        </p:attrNameLst>
                                      </p:cBhvr>
                                      <p:tavLst>
                                        <p:tav tm="0">
                                          <p:val>
                                            <p:strVal val="0-#ppt_w/2"/>
                                          </p:val>
                                        </p:tav>
                                        <p:tav tm="100000">
                                          <p:val>
                                            <p:strVal val="#ppt_x"/>
                                          </p:val>
                                        </p:tav>
                                      </p:tavLst>
                                    </p:anim>
                                    <p:anim calcmode="lin" valueType="num">
                                      <p:cBhvr>
                                        <p:cTn id="42" dur="1000" fill="hold"/>
                                        <p:tgtEl>
                                          <p:spTgt spid="206">
                                            <p:bg/>
                                          </p:spTgt>
                                        </p:tgtEl>
                                        <p:attrNameLst>
                                          <p:attrName>ppt_y</p:attrName>
                                        </p:attrNameLst>
                                      </p:cBhvr>
                                      <p:tavLst>
                                        <p:tav tm="0">
                                          <p:val>
                                            <p:strVal val="#ppt_y"/>
                                          </p:val>
                                        </p:tav>
                                        <p:tav tm="100000">
                                          <p:val>
                                            <p:strVal val="#ppt_y"/>
                                          </p:val>
                                        </p:tav>
                                      </p:tavLst>
                                    </p:anim>
                                  </p:childTnLst>
                                </p:cTn>
                              </p:par>
                              <p:par>
                                <p:cTn id="43" presetID="2" presetClass="entr" presetSubtype="8" fill="hold" grpId="3" nodeType="withEffect">
                                  <p:stCondLst>
                                    <p:cond delay="0"/>
                                  </p:stCondLst>
                                  <p:iterate>
                                    <p:tmAbs val="0"/>
                                  </p:iterate>
                                  <p:childTnLst>
                                    <p:set>
                                      <p:cBhvr>
                                        <p:cTn id="44" fill="hold"/>
                                        <p:tgtEl>
                                          <p:spTgt spid="206">
                                            <p:txEl>
                                              <p:pRg st="0" end="0"/>
                                            </p:txEl>
                                          </p:spTgt>
                                        </p:tgtEl>
                                        <p:attrNameLst>
                                          <p:attrName>style.visibility</p:attrName>
                                        </p:attrNameLst>
                                      </p:cBhvr>
                                      <p:to>
                                        <p:strVal val="visible"/>
                                      </p:to>
                                    </p:set>
                                    <p:anim calcmode="lin" valueType="num">
                                      <p:cBhvr>
                                        <p:cTn id="45" dur="1000" fill="hold"/>
                                        <p:tgtEl>
                                          <p:spTgt spid="206">
                                            <p:txEl>
                                              <p:pRg st="0" end="0"/>
                                            </p:txEl>
                                          </p:spTgt>
                                        </p:tgtEl>
                                        <p:attrNameLst>
                                          <p:attrName>ppt_x</p:attrName>
                                        </p:attrNameLst>
                                      </p:cBhvr>
                                      <p:tavLst>
                                        <p:tav tm="0">
                                          <p:val>
                                            <p:strVal val="0-#ppt_w/2"/>
                                          </p:val>
                                        </p:tav>
                                        <p:tav tm="100000">
                                          <p:val>
                                            <p:strVal val="#ppt_x"/>
                                          </p:val>
                                        </p:tav>
                                      </p:tavLst>
                                    </p:anim>
                                    <p:anim calcmode="lin" valueType="num">
                                      <p:cBhvr>
                                        <p:cTn id="46" dur="1000" fill="hold"/>
                                        <p:tgtEl>
                                          <p:spTgt spid="2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3" nodeType="clickEffect">
                                  <p:stCondLst>
                                    <p:cond delay="0"/>
                                  </p:stCondLst>
                                  <p:iterate>
                                    <p:tmAbs val="0"/>
                                  </p:iterate>
                                  <p:childTnLst>
                                    <p:set>
                                      <p:cBhvr>
                                        <p:cTn id="50" fill="hold"/>
                                        <p:tgtEl>
                                          <p:spTgt spid="206">
                                            <p:txEl>
                                              <p:pRg st="1" end="1"/>
                                            </p:txEl>
                                          </p:spTgt>
                                        </p:tgtEl>
                                        <p:attrNameLst>
                                          <p:attrName>style.visibility</p:attrName>
                                        </p:attrNameLst>
                                      </p:cBhvr>
                                      <p:to>
                                        <p:strVal val="visible"/>
                                      </p:to>
                                    </p:set>
                                    <p:anim calcmode="lin" valueType="num">
                                      <p:cBhvr>
                                        <p:cTn id="51" dur="1000" fill="hold"/>
                                        <p:tgtEl>
                                          <p:spTgt spid="206">
                                            <p:txEl>
                                              <p:pRg st="1" end="1"/>
                                            </p:txEl>
                                          </p:spTgt>
                                        </p:tgtEl>
                                        <p:attrNameLst>
                                          <p:attrName>ppt_x</p:attrName>
                                        </p:attrNameLst>
                                      </p:cBhvr>
                                      <p:tavLst>
                                        <p:tav tm="0">
                                          <p:val>
                                            <p:strVal val="0-#ppt_w/2"/>
                                          </p:val>
                                        </p:tav>
                                        <p:tav tm="100000">
                                          <p:val>
                                            <p:strVal val="#ppt_x"/>
                                          </p:val>
                                        </p:tav>
                                      </p:tavLst>
                                    </p:anim>
                                    <p:anim calcmode="lin" valueType="num">
                                      <p:cBhvr>
                                        <p:cTn id="52" dur="1000" fill="hold"/>
                                        <p:tgtEl>
                                          <p:spTgt spid="2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3" nodeType="clickEffect">
                                  <p:stCondLst>
                                    <p:cond delay="0"/>
                                  </p:stCondLst>
                                  <p:iterate>
                                    <p:tmAbs val="0"/>
                                  </p:iterate>
                                  <p:childTnLst>
                                    <p:set>
                                      <p:cBhvr>
                                        <p:cTn id="56" fill="hold"/>
                                        <p:tgtEl>
                                          <p:spTgt spid="206">
                                            <p:txEl>
                                              <p:pRg st="2" end="2"/>
                                            </p:txEl>
                                          </p:spTgt>
                                        </p:tgtEl>
                                        <p:attrNameLst>
                                          <p:attrName>style.visibility</p:attrName>
                                        </p:attrNameLst>
                                      </p:cBhvr>
                                      <p:to>
                                        <p:strVal val="visible"/>
                                      </p:to>
                                    </p:set>
                                    <p:anim calcmode="lin" valueType="num">
                                      <p:cBhvr>
                                        <p:cTn id="57" dur="1000" fill="hold"/>
                                        <p:tgtEl>
                                          <p:spTgt spid="206">
                                            <p:txEl>
                                              <p:pRg st="2" end="2"/>
                                            </p:txEl>
                                          </p:spTgt>
                                        </p:tgtEl>
                                        <p:attrNameLst>
                                          <p:attrName>ppt_x</p:attrName>
                                        </p:attrNameLst>
                                      </p:cBhvr>
                                      <p:tavLst>
                                        <p:tav tm="0">
                                          <p:val>
                                            <p:strVal val="0-#ppt_w/2"/>
                                          </p:val>
                                        </p:tav>
                                        <p:tav tm="100000">
                                          <p:val>
                                            <p:strVal val="#ppt_x"/>
                                          </p:val>
                                        </p:tav>
                                      </p:tavLst>
                                    </p:anim>
                                    <p:anim calcmode="lin" valueType="num">
                                      <p:cBhvr>
                                        <p:cTn id="58" dur="1000" fill="hold"/>
                                        <p:tgtEl>
                                          <p:spTgt spid="2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3" nodeType="clickEffect">
                                  <p:stCondLst>
                                    <p:cond delay="0"/>
                                  </p:stCondLst>
                                  <p:iterate>
                                    <p:tmAbs val="0"/>
                                  </p:iterate>
                                  <p:childTnLst>
                                    <p:set>
                                      <p:cBhvr>
                                        <p:cTn id="62" fill="hold"/>
                                        <p:tgtEl>
                                          <p:spTgt spid="206">
                                            <p:txEl>
                                              <p:pRg st="3" end="3"/>
                                            </p:txEl>
                                          </p:spTgt>
                                        </p:tgtEl>
                                        <p:attrNameLst>
                                          <p:attrName>style.visibility</p:attrName>
                                        </p:attrNameLst>
                                      </p:cBhvr>
                                      <p:to>
                                        <p:strVal val="visible"/>
                                      </p:to>
                                    </p:set>
                                    <p:anim calcmode="lin" valueType="num">
                                      <p:cBhvr>
                                        <p:cTn id="63" dur="1000" fill="hold"/>
                                        <p:tgtEl>
                                          <p:spTgt spid="206">
                                            <p:txEl>
                                              <p:pRg st="3" end="3"/>
                                            </p:txEl>
                                          </p:spTgt>
                                        </p:tgtEl>
                                        <p:attrNameLst>
                                          <p:attrName>ppt_x</p:attrName>
                                        </p:attrNameLst>
                                      </p:cBhvr>
                                      <p:tavLst>
                                        <p:tav tm="0">
                                          <p:val>
                                            <p:strVal val="0-#ppt_w/2"/>
                                          </p:val>
                                        </p:tav>
                                        <p:tav tm="100000">
                                          <p:val>
                                            <p:strVal val="#ppt_x"/>
                                          </p:val>
                                        </p:tav>
                                      </p:tavLst>
                                    </p:anim>
                                    <p:anim calcmode="lin" valueType="num">
                                      <p:cBhvr>
                                        <p:cTn id="64" dur="1000" fill="hold"/>
                                        <p:tgtEl>
                                          <p:spTgt spid="2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3" nodeType="clickEffect">
                                  <p:stCondLst>
                                    <p:cond delay="0"/>
                                  </p:stCondLst>
                                  <p:iterate>
                                    <p:tmAbs val="0"/>
                                  </p:iterate>
                                  <p:childTnLst>
                                    <p:set>
                                      <p:cBhvr>
                                        <p:cTn id="68" fill="hold"/>
                                        <p:tgtEl>
                                          <p:spTgt spid="206">
                                            <p:txEl>
                                              <p:pRg st="4" end="4"/>
                                            </p:txEl>
                                          </p:spTgt>
                                        </p:tgtEl>
                                        <p:attrNameLst>
                                          <p:attrName>style.visibility</p:attrName>
                                        </p:attrNameLst>
                                      </p:cBhvr>
                                      <p:to>
                                        <p:strVal val="visible"/>
                                      </p:to>
                                    </p:set>
                                    <p:anim calcmode="lin" valueType="num">
                                      <p:cBhvr>
                                        <p:cTn id="69" dur="1000" fill="hold"/>
                                        <p:tgtEl>
                                          <p:spTgt spid="206">
                                            <p:txEl>
                                              <p:pRg st="4" end="4"/>
                                            </p:txEl>
                                          </p:spTgt>
                                        </p:tgtEl>
                                        <p:attrNameLst>
                                          <p:attrName>ppt_x</p:attrName>
                                        </p:attrNameLst>
                                      </p:cBhvr>
                                      <p:tavLst>
                                        <p:tav tm="0">
                                          <p:val>
                                            <p:strVal val="0-#ppt_w/2"/>
                                          </p:val>
                                        </p:tav>
                                        <p:tav tm="100000">
                                          <p:val>
                                            <p:strVal val="#ppt_x"/>
                                          </p:val>
                                        </p:tav>
                                      </p:tavLst>
                                    </p:anim>
                                    <p:anim calcmode="lin" valueType="num">
                                      <p:cBhvr>
                                        <p:cTn id="70" dur="1000" fill="hold"/>
                                        <p:tgtEl>
                                          <p:spTgt spid="2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3" nodeType="clickEffect">
                                  <p:stCondLst>
                                    <p:cond delay="0"/>
                                  </p:stCondLst>
                                  <p:iterate>
                                    <p:tmAbs val="0"/>
                                  </p:iterate>
                                  <p:childTnLst>
                                    <p:set>
                                      <p:cBhvr>
                                        <p:cTn id="74" fill="hold"/>
                                        <p:tgtEl>
                                          <p:spTgt spid="206">
                                            <p:txEl>
                                              <p:pRg st="5" end="5"/>
                                            </p:txEl>
                                          </p:spTgt>
                                        </p:tgtEl>
                                        <p:attrNameLst>
                                          <p:attrName>style.visibility</p:attrName>
                                        </p:attrNameLst>
                                      </p:cBhvr>
                                      <p:to>
                                        <p:strVal val="visible"/>
                                      </p:to>
                                    </p:set>
                                    <p:anim calcmode="lin" valueType="num">
                                      <p:cBhvr>
                                        <p:cTn id="75" dur="1000" fill="hold"/>
                                        <p:tgtEl>
                                          <p:spTgt spid="206">
                                            <p:txEl>
                                              <p:pRg st="5" end="5"/>
                                            </p:txEl>
                                          </p:spTgt>
                                        </p:tgtEl>
                                        <p:attrNameLst>
                                          <p:attrName>ppt_x</p:attrName>
                                        </p:attrNameLst>
                                      </p:cBhvr>
                                      <p:tavLst>
                                        <p:tav tm="0">
                                          <p:val>
                                            <p:strVal val="0-#ppt_w/2"/>
                                          </p:val>
                                        </p:tav>
                                        <p:tav tm="100000">
                                          <p:val>
                                            <p:strVal val="#ppt_x"/>
                                          </p:val>
                                        </p:tav>
                                      </p:tavLst>
                                    </p:anim>
                                    <p:anim calcmode="lin" valueType="num">
                                      <p:cBhvr>
                                        <p:cTn id="76" dur="1000" fill="hold"/>
                                        <p:tgtEl>
                                          <p:spTgt spid="20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1" animBg="1" advAuto="0"/>
      <p:bldP spid="205" grpId="2" build="p" bldLvl="5" animBg="1" advAuto="0"/>
      <p:bldP spid="206" grpId="3"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A vessel is filled with liquid, 3 parts of which are water and 5 parts syrup. How much of the mixture must be drawn off and replaced with water so that the mixture may be half water and half syrup?"/>
          <p:cNvSpPr txBox="1"/>
          <p:nvPr/>
        </p:nvSpPr>
        <p:spPr>
          <a:xfrm>
            <a:off x="411766" y="322839"/>
            <a:ext cx="8320468" cy="515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spcBef>
                <a:spcPts val="1800"/>
              </a:spcBef>
              <a:defRPr sz="1500" b="1">
                <a:latin typeface="Times New Roman"/>
                <a:ea typeface="Times New Roman"/>
                <a:cs typeface="Times New Roman"/>
                <a:sym typeface="Times New Roman"/>
              </a:defRPr>
            </a:lvl1pPr>
          </a:lstStyle>
          <a:p>
            <a:r>
              <a:t>A vessel is filled with liquid, 3 parts of which are water and 5 parts syrup. How much of the mixture must be drawn off and replaced with water so that the mixture may be half water and half syrup?</a:t>
            </a:r>
          </a:p>
        </p:txBody>
      </p:sp>
      <p:sp>
        <p:nvSpPr>
          <p:cNvPr id="209" name="Suppose the vessel initially contains 8 litres of liquid.…"/>
          <p:cNvSpPr txBox="1"/>
          <p:nvPr/>
        </p:nvSpPr>
        <p:spPr>
          <a:xfrm>
            <a:off x="448822" y="1233407"/>
            <a:ext cx="6648909" cy="36889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ct val="200000"/>
              </a:lnSpc>
              <a:defRPr sz="1500">
                <a:latin typeface="Times New Roman"/>
                <a:ea typeface="Times New Roman"/>
                <a:cs typeface="Times New Roman"/>
                <a:sym typeface="Times New Roman"/>
              </a:defRPr>
            </a:pPr>
            <a:r>
              <a:t>Suppose the vessel initially contains 8 litres of liquid.</a:t>
            </a:r>
          </a:p>
          <a:p>
            <a:pPr defTabSz="457200">
              <a:lnSpc>
                <a:spcPct val="200000"/>
              </a:lnSpc>
              <a:defRPr sz="1500">
                <a:latin typeface="Times New Roman"/>
                <a:ea typeface="Times New Roman"/>
                <a:cs typeface="Times New Roman"/>
                <a:sym typeface="Times New Roman"/>
              </a:defRPr>
            </a:pPr>
            <a:r>
              <a:t>Let x litres of this liquid be replaced with water.</a:t>
            </a:r>
          </a:p>
          <a:p>
            <a:pPr defTabSz="457200">
              <a:lnSpc>
                <a:spcPct val="200000"/>
              </a:lnSpc>
              <a:defRPr sz="1500">
                <a:latin typeface="Times New Roman"/>
                <a:ea typeface="Times New Roman"/>
                <a:cs typeface="Times New Roman"/>
                <a:sym typeface="Times New Roman"/>
              </a:defRPr>
            </a:pPr>
            <a:r>
              <a:t>Quantity of water in new mixture = ( 3 - [3x / 8 ] + x ) litres</a:t>
            </a:r>
          </a:p>
          <a:p>
            <a:pPr defTabSz="457200">
              <a:lnSpc>
                <a:spcPct val="200000"/>
              </a:lnSpc>
              <a:defRPr sz="1500">
                <a:latin typeface="Times New Roman"/>
                <a:ea typeface="Times New Roman"/>
                <a:cs typeface="Times New Roman"/>
                <a:sym typeface="Times New Roman"/>
              </a:defRPr>
            </a:pPr>
            <a:r>
              <a:t>Quantity of syrup in new mixture = ( 5 - [ 5x / 8 ] ) litres</a:t>
            </a:r>
          </a:p>
          <a:p>
            <a:pPr defTabSz="457200">
              <a:lnSpc>
                <a:spcPct val="200000"/>
              </a:lnSpc>
              <a:defRPr sz="1500">
                <a:latin typeface="Times New Roman"/>
                <a:ea typeface="Times New Roman"/>
                <a:cs typeface="Times New Roman"/>
                <a:sym typeface="Times New Roman"/>
              </a:defRPr>
            </a:pPr>
            <a:r>
              <a:t>                                                       ( 3 - [3x / 8 ] + x ) = ( 5 - [ 5x / 8 ] )</a:t>
            </a:r>
          </a:p>
          <a:p>
            <a:pPr defTabSz="457200">
              <a:lnSpc>
                <a:spcPct val="200000"/>
              </a:lnSpc>
              <a:defRPr sz="1500">
                <a:latin typeface="Times New Roman"/>
                <a:ea typeface="Times New Roman"/>
                <a:cs typeface="Times New Roman"/>
                <a:sym typeface="Times New Roman"/>
              </a:defRPr>
            </a:pPr>
            <a:r>
              <a:t>                                                                                  x = 8 / 5</a:t>
            </a:r>
          </a:p>
          <a:p>
            <a:pPr defTabSz="457200">
              <a:lnSpc>
                <a:spcPct val="200000"/>
              </a:lnSpc>
              <a:defRPr sz="1500">
                <a:latin typeface="Times New Roman"/>
                <a:ea typeface="Times New Roman"/>
                <a:cs typeface="Times New Roman"/>
                <a:sym typeface="Times New Roman"/>
              </a:defRPr>
            </a:pPr>
            <a:r>
              <a:t>So, part of the mixture replaced</a:t>
            </a:r>
          </a:p>
          <a:p>
            <a:pPr lvl="8" indent="1828800" defTabSz="457200">
              <a:lnSpc>
                <a:spcPct val="200000"/>
              </a:lnSpc>
              <a:defRPr sz="1500">
                <a:latin typeface="Times New Roman"/>
                <a:ea typeface="Times New Roman"/>
                <a:cs typeface="Times New Roman"/>
                <a:sym typeface="Times New Roman"/>
              </a:defRPr>
            </a:pPr>
            <a:r>
              <a:t>              = (8 / 5)  * ( 1 / 8)</a:t>
            </a:r>
          </a:p>
          <a:p>
            <a:pPr lvl="8" indent="1828800" defTabSz="457200">
              <a:lnSpc>
                <a:spcPct val="200000"/>
              </a:lnSpc>
              <a:defRPr sz="1500">
                <a:latin typeface="Times New Roman"/>
                <a:ea typeface="Times New Roman"/>
                <a:cs typeface="Times New Roman"/>
                <a:sym typeface="Times New Roman"/>
              </a:defRPr>
            </a:pPr>
            <a:r>
              <a:t>              = 1 / 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08"/>
                                        </p:tgtEl>
                                        <p:attrNameLst>
                                          <p:attrName>style.visibility</p:attrName>
                                        </p:attrNameLst>
                                      </p:cBhvr>
                                      <p:to>
                                        <p:strVal val="visible"/>
                                      </p:to>
                                    </p:set>
                                    <p:anim calcmode="lin" valueType="num">
                                      <p:cBhvr>
                                        <p:cTn id="7" dur="1000" fill="hold"/>
                                        <p:tgtEl>
                                          <p:spTgt spid="208"/>
                                        </p:tgtEl>
                                        <p:attrNameLst>
                                          <p:attrName>ppt_x</p:attrName>
                                        </p:attrNameLst>
                                      </p:cBhvr>
                                      <p:tavLst>
                                        <p:tav tm="0">
                                          <p:val>
                                            <p:strVal val="0-#ppt_w/2"/>
                                          </p:val>
                                        </p:tav>
                                        <p:tav tm="100000">
                                          <p:val>
                                            <p:strVal val="#ppt_x"/>
                                          </p:val>
                                        </p:tav>
                                      </p:tavLst>
                                    </p:anim>
                                    <p:anim calcmode="lin" valueType="num">
                                      <p:cBhvr>
                                        <p:cTn id="8" dur="1000" fill="hold"/>
                                        <p:tgtEl>
                                          <p:spTgt spid="2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09">
                                            <p:bg/>
                                          </p:spTgt>
                                        </p:tgtEl>
                                        <p:attrNameLst>
                                          <p:attrName>style.visibility</p:attrName>
                                        </p:attrNameLst>
                                      </p:cBhvr>
                                      <p:to>
                                        <p:strVal val="visible"/>
                                      </p:to>
                                    </p:set>
                                    <p:anim calcmode="lin" valueType="num">
                                      <p:cBhvr>
                                        <p:cTn id="13" dur="1000" fill="hold"/>
                                        <p:tgtEl>
                                          <p:spTgt spid="209">
                                            <p:bg/>
                                          </p:spTgt>
                                        </p:tgtEl>
                                        <p:attrNameLst>
                                          <p:attrName>ppt_x</p:attrName>
                                        </p:attrNameLst>
                                      </p:cBhvr>
                                      <p:tavLst>
                                        <p:tav tm="0">
                                          <p:val>
                                            <p:strVal val="0-#ppt_w/2"/>
                                          </p:val>
                                        </p:tav>
                                        <p:tav tm="100000">
                                          <p:val>
                                            <p:strVal val="#ppt_x"/>
                                          </p:val>
                                        </p:tav>
                                      </p:tavLst>
                                    </p:anim>
                                    <p:anim calcmode="lin" valueType="num">
                                      <p:cBhvr>
                                        <p:cTn id="14" dur="1000" fill="hold"/>
                                        <p:tgtEl>
                                          <p:spTgt spid="209">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09">
                                            <p:txEl>
                                              <p:pRg st="0" end="0"/>
                                            </p:txEl>
                                          </p:spTgt>
                                        </p:tgtEl>
                                        <p:attrNameLst>
                                          <p:attrName>style.visibility</p:attrName>
                                        </p:attrNameLst>
                                      </p:cBhvr>
                                      <p:to>
                                        <p:strVal val="visible"/>
                                      </p:to>
                                    </p:set>
                                    <p:anim calcmode="lin" valueType="num">
                                      <p:cBhvr>
                                        <p:cTn id="17" dur="1000" fill="hold"/>
                                        <p:tgtEl>
                                          <p:spTgt spid="209">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09">
                                            <p:txEl>
                                              <p:pRg st="1" end="1"/>
                                            </p:txEl>
                                          </p:spTgt>
                                        </p:tgtEl>
                                        <p:attrNameLst>
                                          <p:attrName>style.visibility</p:attrName>
                                        </p:attrNameLst>
                                      </p:cBhvr>
                                      <p:to>
                                        <p:strVal val="visible"/>
                                      </p:to>
                                    </p:set>
                                    <p:anim calcmode="lin" valueType="num">
                                      <p:cBhvr>
                                        <p:cTn id="23" dur="1000" fill="hold"/>
                                        <p:tgtEl>
                                          <p:spTgt spid="209">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09">
                                            <p:txEl>
                                              <p:pRg st="2" end="2"/>
                                            </p:txEl>
                                          </p:spTgt>
                                        </p:tgtEl>
                                        <p:attrNameLst>
                                          <p:attrName>style.visibility</p:attrName>
                                        </p:attrNameLst>
                                      </p:cBhvr>
                                      <p:to>
                                        <p:strVal val="visible"/>
                                      </p:to>
                                    </p:set>
                                    <p:anim calcmode="lin" valueType="num">
                                      <p:cBhvr>
                                        <p:cTn id="29" dur="1000" fill="hold"/>
                                        <p:tgtEl>
                                          <p:spTgt spid="209">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09">
                                            <p:txEl>
                                              <p:pRg st="3" end="3"/>
                                            </p:txEl>
                                          </p:spTgt>
                                        </p:tgtEl>
                                        <p:attrNameLst>
                                          <p:attrName>style.visibility</p:attrName>
                                        </p:attrNameLst>
                                      </p:cBhvr>
                                      <p:to>
                                        <p:strVal val="visible"/>
                                      </p:to>
                                    </p:set>
                                    <p:anim calcmode="lin" valueType="num">
                                      <p:cBhvr>
                                        <p:cTn id="35" dur="1000" fill="hold"/>
                                        <p:tgtEl>
                                          <p:spTgt spid="209">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09">
                                            <p:txEl>
                                              <p:pRg st="4" end="4"/>
                                            </p:txEl>
                                          </p:spTgt>
                                        </p:tgtEl>
                                        <p:attrNameLst>
                                          <p:attrName>style.visibility</p:attrName>
                                        </p:attrNameLst>
                                      </p:cBhvr>
                                      <p:to>
                                        <p:strVal val="visible"/>
                                      </p:to>
                                    </p:set>
                                    <p:anim calcmode="lin" valueType="num">
                                      <p:cBhvr>
                                        <p:cTn id="41" dur="1000" fill="hold"/>
                                        <p:tgtEl>
                                          <p:spTgt spid="209">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0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09">
                                            <p:txEl>
                                              <p:pRg st="5" end="5"/>
                                            </p:txEl>
                                          </p:spTgt>
                                        </p:tgtEl>
                                        <p:attrNameLst>
                                          <p:attrName>style.visibility</p:attrName>
                                        </p:attrNameLst>
                                      </p:cBhvr>
                                      <p:to>
                                        <p:strVal val="visible"/>
                                      </p:to>
                                    </p:set>
                                    <p:anim calcmode="lin" valueType="num">
                                      <p:cBhvr>
                                        <p:cTn id="47" dur="1000" fill="hold"/>
                                        <p:tgtEl>
                                          <p:spTgt spid="209">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0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09">
                                            <p:txEl>
                                              <p:pRg st="6" end="6"/>
                                            </p:txEl>
                                          </p:spTgt>
                                        </p:tgtEl>
                                        <p:attrNameLst>
                                          <p:attrName>style.visibility</p:attrName>
                                        </p:attrNameLst>
                                      </p:cBhvr>
                                      <p:to>
                                        <p:strVal val="visible"/>
                                      </p:to>
                                    </p:set>
                                    <p:anim calcmode="lin" valueType="num">
                                      <p:cBhvr>
                                        <p:cTn id="53" dur="1000" fill="hold"/>
                                        <p:tgtEl>
                                          <p:spTgt spid="209">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0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09">
                                            <p:txEl>
                                              <p:pRg st="7" end="7"/>
                                            </p:txEl>
                                          </p:spTgt>
                                        </p:tgtEl>
                                        <p:attrNameLst>
                                          <p:attrName>style.visibility</p:attrName>
                                        </p:attrNameLst>
                                      </p:cBhvr>
                                      <p:to>
                                        <p:strVal val="visible"/>
                                      </p:to>
                                    </p:set>
                                    <p:anim calcmode="lin" valueType="num">
                                      <p:cBhvr>
                                        <p:cTn id="59" dur="1000" fill="hold"/>
                                        <p:tgtEl>
                                          <p:spTgt spid="209">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0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09">
                                            <p:txEl>
                                              <p:pRg st="8" end="8"/>
                                            </p:txEl>
                                          </p:spTgt>
                                        </p:tgtEl>
                                        <p:attrNameLst>
                                          <p:attrName>style.visibility</p:attrName>
                                        </p:attrNameLst>
                                      </p:cBhvr>
                                      <p:to>
                                        <p:strVal val="visible"/>
                                      </p:to>
                                    </p:set>
                                    <p:anim calcmode="lin" valueType="num">
                                      <p:cBhvr>
                                        <p:cTn id="65" dur="1000" fill="hold"/>
                                        <p:tgtEl>
                                          <p:spTgt spid="209">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0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1" animBg="1" advAuto="0"/>
      <p:bldP spid="209" grpId="2"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wo containers of equal capacity are full of a mixture of oil and water. In the first, the ratio of oil to water is 4: 7 and in the second it is 7 : 11. Now both the mixtures are mixed together in a container. What is the resulting ratio of oil to water?"/>
          <p:cNvSpPr txBox="1"/>
          <p:nvPr/>
        </p:nvSpPr>
        <p:spPr>
          <a:xfrm>
            <a:off x="411766" y="322839"/>
            <a:ext cx="8320468" cy="731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500"/>
              </a:lnSpc>
              <a:spcBef>
                <a:spcPts val="1400"/>
              </a:spcBef>
              <a:defRPr sz="1500" b="1">
                <a:latin typeface="Times New Roman"/>
                <a:ea typeface="Times New Roman"/>
                <a:cs typeface="Times New Roman"/>
                <a:sym typeface="Times New Roman"/>
              </a:defRPr>
            </a:lvl1pPr>
          </a:lstStyle>
          <a:p>
            <a:r>
              <a:t>Two containers of equal capacity are full of a mixture of oil and water. In the first, the ratio of oil to water is 4: 7 and in the second it is 7 : 11. Now both the mixtures are mixed together in a container. What is the resulting ratio of oil to water? </a:t>
            </a:r>
          </a:p>
        </p:txBody>
      </p:sp>
      <p:sp>
        <p:nvSpPr>
          <p:cNvPr id="212" name="Two Container C1, C2 of equal capacity x.…"/>
          <p:cNvSpPr txBox="1"/>
          <p:nvPr/>
        </p:nvSpPr>
        <p:spPr>
          <a:xfrm>
            <a:off x="851641" y="1495240"/>
            <a:ext cx="6648909" cy="509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ct val="150000"/>
              </a:lnSpc>
              <a:defRPr sz="1500">
                <a:latin typeface="Times New Roman"/>
                <a:ea typeface="Times New Roman"/>
                <a:cs typeface="Times New Roman"/>
                <a:sym typeface="Times New Roman"/>
              </a:defRPr>
            </a:pPr>
            <a:r>
              <a:t>Two Container C1, C2 of equal capacity x.</a:t>
            </a:r>
          </a:p>
          <a:p>
            <a:pPr defTabSz="457200">
              <a:lnSpc>
                <a:spcPct val="150000"/>
              </a:lnSpc>
              <a:defRPr sz="1500">
                <a:latin typeface="Times New Roman"/>
                <a:ea typeface="Times New Roman"/>
                <a:cs typeface="Times New Roman"/>
                <a:sym typeface="Times New Roman"/>
              </a:defRPr>
            </a:pPr>
            <a:endParaRPr/>
          </a:p>
          <a:p>
            <a:pPr defTabSz="457200">
              <a:lnSpc>
                <a:spcPct val="150000"/>
              </a:lnSpc>
              <a:defRPr sz="1500">
                <a:latin typeface="Times New Roman"/>
                <a:ea typeface="Times New Roman"/>
                <a:cs typeface="Times New Roman"/>
                <a:sym typeface="Times New Roman"/>
              </a:defRPr>
            </a:pPr>
            <a:r>
              <a:t>For C1:</a:t>
            </a:r>
          </a:p>
          <a:p>
            <a:pPr defTabSz="457200">
              <a:lnSpc>
                <a:spcPct val="150000"/>
              </a:lnSpc>
              <a:defRPr sz="1500">
                <a:latin typeface="Times New Roman"/>
                <a:ea typeface="Times New Roman"/>
                <a:cs typeface="Times New Roman"/>
                <a:sym typeface="Times New Roman"/>
              </a:defRPr>
            </a:pPr>
            <a:r>
              <a:t>Oil= 4/11 x</a:t>
            </a:r>
          </a:p>
          <a:p>
            <a:pPr defTabSz="457200">
              <a:lnSpc>
                <a:spcPct val="150000"/>
              </a:lnSpc>
              <a:defRPr sz="1500">
                <a:latin typeface="Times New Roman"/>
                <a:ea typeface="Times New Roman"/>
                <a:cs typeface="Times New Roman"/>
                <a:sym typeface="Times New Roman"/>
              </a:defRPr>
            </a:pPr>
            <a:r>
              <a:t>Water= 7/11 x</a:t>
            </a:r>
          </a:p>
          <a:p>
            <a:pPr defTabSz="457200">
              <a:lnSpc>
                <a:spcPct val="150000"/>
              </a:lnSpc>
              <a:defRPr sz="1500">
                <a:latin typeface="Times New Roman"/>
                <a:ea typeface="Times New Roman"/>
                <a:cs typeface="Times New Roman"/>
                <a:sym typeface="Times New Roman"/>
              </a:defRPr>
            </a:pPr>
            <a:endParaRPr/>
          </a:p>
          <a:p>
            <a:pPr defTabSz="457200">
              <a:lnSpc>
                <a:spcPct val="150000"/>
              </a:lnSpc>
              <a:defRPr sz="1500">
                <a:latin typeface="Times New Roman"/>
                <a:ea typeface="Times New Roman"/>
                <a:cs typeface="Times New Roman"/>
                <a:sym typeface="Times New Roman"/>
              </a:defRPr>
            </a:pPr>
            <a:r>
              <a:t>For C2 :</a:t>
            </a:r>
          </a:p>
          <a:p>
            <a:pPr defTabSz="457200">
              <a:lnSpc>
                <a:spcPct val="150000"/>
              </a:lnSpc>
              <a:defRPr sz="1500">
                <a:latin typeface="Times New Roman"/>
                <a:ea typeface="Times New Roman"/>
                <a:cs typeface="Times New Roman"/>
                <a:sym typeface="Times New Roman"/>
              </a:defRPr>
            </a:pPr>
            <a:r>
              <a:t>Oil= 7/18 x</a:t>
            </a:r>
          </a:p>
          <a:p>
            <a:pPr defTabSz="457200">
              <a:lnSpc>
                <a:spcPct val="150000"/>
              </a:lnSpc>
              <a:defRPr sz="1500">
                <a:latin typeface="Times New Roman"/>
                <a:ea typeface="Times New Roman"/>
                <a:cs typeface="Times New Roman"/>
                <a:sym typeface="Times New Roman"/>
              </a:defRPr>
            </a:pPr>
            <a:r>
              <a:t>Water = 7/11 x</a:t>
            </a:r>
          </a:p>
          <a:p>
            <a:pPr defTabSz="457200">
              <a:lnSpc>
                <a:spcPct val="150000"/>
              </a:lnSpc>
              <a:defRPr sz="1500">
                <a:latin typeface="Times New Roman"/>
                <a:ea typeface="Times New Roman"/>
                <a:cs typeface="Times New Roman"/>
                <a:sym typeface="Times New Roman"/>
              </a:defRPr>
            </a:pPr>
            <a:endParaRPr/>
          </a:p>
          <a:p>
            <a:pPr defTabSz="457200">
              <a:lnSpc>
                <a:spcPct val="150000"/>
              </a:lnSpc>
              <a:defRPr sz="1500">
                <a:latin typeface="Times New Roman"/>
                <a:ea typeface="Times New Roman"/>
                <a:cs typeface="Times New Roman"/>
                <a:sym typeface="Times New Roman"/>
              </a:defRPr>
            </a:pPr>
            <a:r>
              <a:t>Mixture of  C1 and C2 :</a:t>
            </a:r>
          </a:p>
          <a:p>
            <a:pPr defTabSz="457200">
              <a:lnSpc>
                <a:spcPct val="150000"/>
              </a:lnSpc>
              <a:defRPr sz="1500">
                <a:latin typeface="Times New Roman"/>
                <a:ea typeface="Times New Roman"/>
                <a:cs typeface="Times New Roman"/>
                <a:sym typeface="Times New Roman"/>
              </a:defRPr>
            </a:pPr>
            <a:r>
              <a:t>Total Oil= 4/11 x + 7/18 x = 149/198 x</a:t>
            </a:r>
          </a:p>
          <a:p>
            <a:pPr defTabSz="457200">
              <a:lnSpc>
                <a:spcPct val="150000"/>
              </a:lnSpc>
              <a:defRPr sz="1500">
                <a:latin typeface="Times New Roman"/>
                <a:ea typeface="Times New Roman"/>
                <a:cs typeface="Times New Roman"/>
                <a:sym typeface="Times New Roman"/>
              </a:defRPr>
            </a:pPr>
            <a:r>
              <a:t>Total Water= 7/11 x + 7/11 x = 247/198 x</a:t>
            </a:r>
          </a:p>
          <a:p>
            <a:pPr defTabSz="457200">
              <a:lnSpc>
                <a:spcPct val="150000"/>
              </a:lnSpc>
              <a:defRPr sz="1500">
                <a:latin typeface="Times New Roman"/>
                <a:ea typeface="Times New Roman"/>
                <a:cs typeface="Times New Roman"/>
                <a:sym typeface="Times New Roman"/>
              </a:defRPr>
            </a:pPr>
            <a:endParaRPr/>
          </a:p>
          <a:p>
            <a:pPr defTabSz="457200">
              <a:lnSpc>
                <a:spcPct val="150000"/>
              </a:lnSpc>
              <a:defRPr sz="1500">
                <a:latin typeface="Times New Roman"/>
                <a:ea typeface="Times New Roman"/>
                <a:cs typeface="Times New Roman"/>
                <a:sym typeface="Times New Roman"/>
              </a:defRPr>
            </a:pPr>
            <a:r>
              <a:t>Resulting ratio of oil to water = (149/198 x) / (247/198 x)</a:t>
            </a:r>
          </a:p>
          <a:p>
            <a:pPr defTabSz="457200">
              <a:lnSpc>
                <a:spcPct val="150000"/>
              </a:lnSpc>
              <a:defRPr sz="1500">
                <a:latin typeface="Times New Roman"/>
                <a:ea typeface="Times New Roman"/>
                <a:cs typeface="Times New Roman"/>
                <a:sym typeface="Times New Roman"/>
              </a:defRPr>
            </a:pPr>
            <a:r>
              <a:t>= 149:247.</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11"/>
                                        </p:tgtEl>
                                        <p:attrNameLst>
                                          <p:attrName>style.visibility</p:attrName>
                                        </p:attrNameLst>
                                      </p:cBhvr>
                                      <p:to>
                                        <p:strVal val="visible"/>
                                      </p:to>
                                    </p:set>
                                    <p:anim calcmode="lin" valueType="num">
                                      <p:cBhvr>
                                        <p:cTn id="7" dur="1000" fill="hold"/>
                                        <p:tgtEl>
                                          <p:spTgt spid="211"/>
                                        </p:tgtEl>
                                        <p:attrNameLst>
                                          <p:attrName>ppt_x</p:attrName>
                                        </p:attrNameLst>
                                      </p:cBhvr>
                                      <p:tavLst>
                                        <p:tav tm="0">
                                          <p:val>
                                            <p:strVal val="0-#ppt_w/2"/>
                                          </p:val>
                                        </p:tav>
                                        <p:tav tm="100000">
                                          <p:val>
                                            <p:strVal val="#ppt_x"/>
                                          </p:val>
                                        </p:tav>
                                      </p:tavLst>
                                    </p:anim>
                                    <p:anim calcmode="lin" valueType="num">
                                      <p:cBhvr>
                                        <p:cTn id="8" dur="1000" fill="hold"/>
                                        <p:tgtEl>
                                          <p:spTgt spid="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12">
                                            <p:bg/>
                                          </p:spTgt>
                                        </p:tgtEl>
                                        <p:attrNameLst>
                                          <p:attrName>style.visibility</p:attrName>
                                        </p:attrNameLst>
                                      </p:cBhvr>
                                      <p:to>
                                        <p:strVal val="visible"/>
                                      </p:to>
                                    </p:set>
                                    <p:anim calcmode="lin" valueType="num">
                                      <p:cBhvr>
                                        <p:cTn id="13" dur="1000" fill="hold"/>
                                        <p:tgtEl>
                                          <p:spTgt spid="212">
                                            <p:bg/>
                                          </p:spTgt>
                                        </p:tgtEl>
                                        <p:attrNameLst>
                                          <p:attrName>ppt_x</p:attrName>
                                        </p:attrNameLst>
                                      </p:cBhvr>
                                      <p:tavLst>
                                        <p:tav tm="0">
                                          <p:val>
                                            <p:strVal val="0-#ppt_w/2"/>
                                          </p:val>
                                        </p:tav>
                                        <p:tav tm="100000">
                                          <p:val>
                                            <p:strVal val="#ppt_x"/>
                                          </p:val>
                                        </p:tav>
                                      </p:tavLst>
                                    </p:anim>
                                    <p:anim calcmode="lin" valueType="num">
                                      <p:cBhvr>
                                        <p:cTn id="14" dur="1000" fill="hold"/>
                                        <p:tgtEl>
                                          <p:spTgt spid="212">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12">
                                            <p:txEl>
                                              <p:pRg st="0" end="0"/>
                                            </p:txEl>
                                          </p:spTgt>
                                        </p:tgtEl>
                                        <p:attrNameLst>
                                          <p:attrName>style.visibility</p:attrName>
                                        </p:attrNameLst>
                                      </p:cBhvr>
                                      <p:to>
                                        <p:strVal val="visible"/>
                                      </p:to>
                                    </p:set>
                                    <p:anim calcmode="lin" valueType="num">
                                      <p:cBhvr>
                                        <p:cTn id="17" dur="1000" fill="hold"/>
                                        <p:tgtEl>
                                          <p:spTgt spid="212">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12">
                                            <p:txEl>
                                              <p:pRg st="1" end="1"/>
                                            </p:txEl>
                                          </p:spTgt>
                                        </p:tgtEl>
                                        <p:attrNameLst>
                                          <p:attrName>style.visibility</p:attrName>
                                        </p:attrNameLst>
                                      </p:cBhvr>
                                      <p:to>
                                        <p:strVal val="visible"/>
                                      </p:to>
                                    </p:set>
                                    <p:anim calcmode="lin" valueType="num">
                                      <p:cBhvr>
                                        <p:cTn id="23" dur="1000" fill="hold"/>
                                        <p:tgtEl>
                                          <p:spTgt spid="212">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12">
                                            <p:txEl>
                                              <p:pRg st="2" end="2"/>
                                            </p:txEl>
                                          </p:spTgt>
                                        </p:tgtEl>
                                        <p:attrNameLst>
                                          <p:attrName>style.visibility</p:attrName>
                                        </p:attrNameLst>
                                      </p:cBhvr>
                                      <p:to>
                                        <p:strVal val="visible"/>
                                      </p:to>
                                    </p:set>
                                    <p:anim calcmode="lin" valueType="num">
                                      <p:cBhvr>
                                        <p:cTn id="29" dur="1000" fill="hold"/>
                                        <p:tgtEl>
                                          <p:spTgt spid="212">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12">
                                            <p:txEl>
                                              <p:pRg st="3" end="3"/>
                                            </p:txEl>
                                          </p:spTgt>
                                        </p:tgtEl>
                                        <p:attrNameLst>
                                          <p:attrName>style.visibility</p:attrName>
                                        </p:attrNameLst>
                                      </p:cBhvr>
                                      <p:to>
                                        <p:strVal val="visible"/>
                                      </p:to>
                                    </p:set>
                                    <p:anim calcmode="lin" valueType="num">
                                      <p:cBhvr>
                                        <p:cTn id="35" dur="1000" fill="hold"/>
                                        <p:tgtEl>
                                          <p:spTgt spid="212">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12">
                                            <p:txEl>
                                              <p:pRg st="4" end="4"/>
                                            </p:txEl>
                                          </p:spTgt>
                                        </p:tgtEl>
                                        <p:attrNameLst>
                                          <p:attrName>style.visibility</p:attrName>
                                        </p:attrNameLst>
                                      </p:cBhvr>
                                      <p:to>
                                        <p:strVal val="visible"/>
                                      </p:to>
                                    </p:set>
                                    <p:anim calcmode="lin" valueType="num">
                                      <p:cBhvr>
                                        <p:cTn id="41" dur="1000" fill="hold"/>
                                        <p:tgtEl>
                                          <p:spTgt spid="212">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12">
                                            <p:txEl>
                                              <p:pRg st="5" end="5"/>
                                            </p:txEl>
                                          </p:spTgt>
                                        </p:tgtEl>
                                        <p:attrNameLst>
                                          <p:attrName>style.visibility</p:attrName>
                                        </p:attrNameLst>
                                      </p:cBhvr>
                                      <p:to>
                                        <p:strVal val="visible"/>
                                      </p:to>
                                    </p:set>
                                    <p:anim calcmode="lin" valueType="num">
                                      <p:cBhvr>
                                        <p:cTn id="47" dur="1000" fill="hold"/>
                                        <p:tgtEl>
                                          <p:spTgt spid="212">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12">
                                            <p:txEl>
                                              <p:pRg st="6" end="6"/>
                                            </p:txEl>
                                          </p:spTgt>
                                        </p:tgtEl>
                                        <p:attrNameLst>
                                          <p:attrName>style.visibility</p:attrName>
                                        </p:attrNameLst>
                                      </p:cBhvr>
                                      <p:to>
                                        <p:strVal val="visible"/>
                                      </p:to>
                                    </p:set>
                                    <p:anim calcmode="lin" valueType="num">
                                      <p:cBhvr>
                                        <p:cTn id="53" dur="1000" fill="hold"/>
                                        <p:tgtEl>
                                          <p:spTgt spid="212">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12">
                                            <p:txEl>
                                              <p:pRg st="7" end="7"/>
                                            </p:txEl>
                                          </p:spTgt>
                                        </p:tgtEl>
                                        <p:attrNameLst>
                                          <p:attrName>style.visibility</p:attrName>
                                        </p:attrNameLst>
                                      </p:cBhvr>
                                      <p:to>
                                        <p:strVal val="visible"/>
                                      </p:to>
                                    </p:set>
                                    <p:anim calcmode="lin" valueType="num">
                                      <p:cBhvr>
                                        <p:cTn id="59" dur="1000" fill="hold"/>
                                        <p:tgtEl>
                                          <p:spTgt spid="212">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12">
                                            <p:txEl>
                                              <p:pRg st="8" end="8"/>
                                            </p:txEl>
                                          </p:spTgt>
                                        </p:tgtEl>
                                        <p:attrNameLst>
                                          <p:attrName>style.visibility</p:attrName>
                                        </p:attrNameLst>
                                      </p:cBhvr>
                                      <p:to>
                                        <p:strVal val="visible"/>
                                      </p:to>
                                    </p:set>
                                    <p:anim calcmode="lin" valueType="num">
                                      <p:cBhvr>
                                        <p:cTn id="65" dur="1000" fill="hold"/>
                                        <p:tgtEl>
                                          <p:spTgt spid="212">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212">
                                            <p:txEl>
                                              <p:pRg st="9" end="9"/>
                                            </p:txEl>
                                          </p:spTgt>
                                        </p:tgtEl>
                                        <p:attrNameLst>
                                          <p:attrName>style.visibility</p:attrName>
                                        </p:attrNameLst>
                                      </p:cBhvr>
                                      <p:to>
                                        <p:strVal val="visible"/>
                                      </p:to>
                                    </p:set>
                                    <p:anim calcmode="lin" valueType="num">
                                      <p:cBhvr>
                                        <p:cTn id="71" dur="1000" fill="hold"/>
                                        <p:tgtEl>
                                          <p:spTgt spid="212">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2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212">
                                            <p:txEl>
                                              <p:pRg st="10" end="10"/>
                                            </p:txEl>
                                          </p:spTgt>
                                        </p:tgtEl>
                                        <p:attrNameLst>
                                          <p:attrName>style.visibility</p:attrName>
                                        </p:attrNameLst>
                                      </p:cBhvr>
                                      <p:to>
                                        <p:strVal val="visible"/>
                                      </p:to>
                                    </p:set>
                                    <p:anim calcmode="lin" valueType="num">
                                      <p:cBhvr>
                                        <p:cTn id="77" dur="1000" fill="hold"/>
                                        <p:tgtEl>
                                          <p:spTgt spid="212">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21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212">
                                            <p:txEl>
                                              <p:pRg st="11" end="11"/>
                                            </p:txEl>
                                          </p:spTgt>
                                        </p:tgtEl>
                                        <p:attrNameLst>
                                          <p:attrName>style.visibility</p:attrName>
                                        </p:attrNameLst>
                                      </p:cBhvr>
                                      <p:to>
                                        <p:strVal val="visible"/>
                                      </p:to>
                                    </p:set>
                                    <p:anim calcmode="lin" valueType="num">
                                      <p:cBhvr>
                                        <p:cTn id="83" dur="1000" fill="hold"/>
                                        <p:tgtEl>
                                          <p:spTgt spid="212">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21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2" nodeType="clickEffect">
                                  <p:stCondLst>
                                    <p:cond delay="0"/>
                                  </p:stCondLst>
                                  <p:iterate>
                                    <p:tmAbs val="0"/>
                                  </p:iterate>
                                  <p:childTnLst>
                                    <p:set>
                                      <p:cBhvr>
                                        <p:cTn id="88" fill="hold"/>
                                        <p:tgtEl>
                                          <p:spTgt spid="212">
                                            <p:txEl>
                                              <p:pRg st="12" end="12"/>
                                            </p:txEl>
                                          </p:spTgt>
                                        </p:tgtEl>
                                        <p:attrNameLst>
                                          <p:attrName>style.visibility</p:attrName>
                                        </p:attrNameLst>
                                      </p:cBhvr>
                                      <p:to>
                                        <p:strVal val="visible"/>
                                      </p:to>
                                    </p:set>
                                    <p:anim calcmode="lin" valueType="num">
                                      <p:cBhvr>
                                        <p:cTn id="89" dur="1000" fill="hold"/>
                                        <p:tgtEl>
                                          <p:spTgt spid="212">
                                            <p:txEl>
                                              <p:pRg st="12" end="12"/>
                                            </p:txEl>
                                          </p:spTgt>
                                        </p:tgtEl>
                                        <p:attrNameLst>
                                          <p:attrName>ppt_x</p:attrName>
                                        </p:attrNameLst>
                                      </p:cBhvr>
                                      <p:tavLst>
                                        <p:tav tm="0">
                                          <p:val>
                                            <p:strVal val="0-#ppt_w/2"/>
                                          </p:val>
                                        </p:tav>
                                        <p:tav tm="100000">
                                          <p:val>
                                            <p:strVal val="#ppt_x"/>
                                          </p:val>
                                        </p:tav>
                                      </p:tavLst>
                                    </p:anim>
                                    <p:anim calcmode="lin" valueType="num">
                                      <p:cBhvr>
                                        <p:cTn id="90" dur="1000" fill="hold"/>
                                        <p:tgtEl>
                                          <p:spTgt spid="21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2" nodeType="clickEffect">
                                  <p:stCondLst>
                                    <p:cond delay="0"/>
                                  </p:stCondLst>
                                  <p:iterate>
                                    <p:tmAbs val="0"/>
                                  </p:iterate>
                                  <p:childTnLst>
                                    <p:set>
                                      <p:cBhvr>
                                        <p:cTn id="94" fill="hold"/>
                                        <p:tgtEl>
                                          <p:spTgt spid="212">
                                            <p:txEl>
                                              <p:pRg st="13" end="13"/>
                                            </p:txEl>
                                          </p:spTgt>
                                        </p:tgtEl>
                                        <p:attrNameLst>
                                          <p:attrName>style.visibility</p:attrName>
                                        </p:attrNameLst>
                                      </p:cBhvr>
                                      <p:to>
                                        <p:strVal val="visible"/>
                                      </p:to>
                                    </p:set>
                                    <p:anim calcmode="lin" valueType="num">
                                      <p:cBhvr>
                                        <p:cTn id="95" dur="1000" fill="hold"/>
                                        <p:tgtEl>
                                          <p:spTgt spid="212">
                                            <p:txEl>
                                              <p:pRg st="13" end="13"/>
                                            </p:txEl>
                                          </p:spTgt>
                                        </p:tgtEl>
                                        <p:attrNameLst>
                                          <p:attrName>ppt_x</p:attrName>
                                        </p:attrNameLst>
                                      </p:cBhvr>
                                      <p:tavLst>
                                        <p:tav tm="0">
                                          <p:val>
                                            <p:strVal val="0-#ppt_w/2"/>
                                          </p:val>
                                        </p:tav>
                                        <p:tav tm="100000">
                                          <p:val>
                                            <p:strVal val="#ppt_x"/>
                                          </p:val>
                                        </p:tav>
                                      </p:tavLst>
                                    </p:anim>
                                    <p:anim calcmode="lin" valueType="num">
                                      <p:cBhvr>
                                        <p:cTn id="96" dur="1000" fill="hold"/>
                                        <p:tgtEl>
                                          <p:spTgt spid="21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2" nodeType="clickEffect">
                                  <p:stCondLst>
                                    <p:cond delay="0"/>
                                  </p:stCondLst>
                                  <p:iterate>
                                    <p:tmAbs val="0"/>
                                  </p:iterate>
                                  <p:childTnLst>
                                    <p:set>
                                      <p:cBhvr>
                                        <p:cTn id="100" fill="hold"/>
                                        <p:tgtEl>
                                          <p:spTgt spid="212">
                                            <p:txEl>
                                              <p:pRg st="14" end="14"/>
                                            </p:txEl>
                                          </p:spTgt>
                                        </p:tgtEl>
                                        <p:attrNameLst>
                                          <p:attrName>style.visibility</p:attrName>
                                        </p:attrNameLst>
                                      </p:cBhvr>
                                      <p:to>
                                        <p:strVal val="visible"/>
                                      </p:to>
                                    </p:set>
                                    <p:anim calcmode="lin" valueType="num">
                                      <p:cBhvr>
                                        <p:cTn id="101" dur="1000" fill="hold"/>
                                        <p:tgtEl>
                                          <p:spTgt spid="212">
                                            <p:txEl>
                                              <p:pRg st="14" end="14"/>
                                            </p:txEl>
                                          </p:spTgt>
                                        </p:tgtEl>
                                        <p:attrNameLst>
                                          <p:attrName>ppt_x</p:attrName>
                                        </p:attrNameLst>
                                      </p:cBhvr>
                                      <p:tavLst>
                                        <p:tav tm="0">
                                          <p:val>
                                            <p:strVal val="0-#ppt_w/2"/>
                                          </p:val>
                                        </p:tav>
                                        <p:tav tm="100000">
                                          <p:val>
                                            <p:strVal val="#ppt_x"/>
                                          </p:val>
                                        </p:tav>
                                      </p:tavLst>
                                    </p:anim>
                                    <p:anim calcmode="lin" valueType="num">
                                      <p:cBhvr>
                                        <p:cTn id="102" dur="1000" fill="hold"/>
                                        <p:tgtEl>
                                          <p:spTgt spid="21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2" nodeType="clickEffect">
                                  <p:stCondLst>
                                    <p:cond delay="0"/>
                                  </p:stCondLst>
                                  <p:iterate>
                                    <p:tmAbs val="0"/>
                                  </p:iterate>
                                  <p:childTnLst>
                                    <p:set>
                                      <p:cBhvr>
                                        <p:cTn id="106" fill="hold"/>
                                        <p:tgtEl>
                                          <p:spTgt spid="212">
                                            <p:txEl>
                                              <p:pRg st="15" end="15"/>
                                            </p:txEl>
                                          </p:spTgt>
                                        </p:tgtEl>
                                        <p:attrNameLst>
                                          <p:attrName>style.visibility</p:attrName>
                                        </p:attrNameLst>
                                      </p:cBhvr>
                                      <p:to>
                                        <p:strVal val="visible"/>
                                      </p:to>
                                    </p:set>
                                    <p:anim calcmode="lin" valueType="num">
                                      <p:cBhvr>
                                        <p:cTn id="107" dur="1000" fill="hold"/>
                                        <p:tgtEl>
                                          <p:spTgt spid="212">
                                            <p:txEl>
                                              <p:pRg st="15" end="15"/>
                                            </p:txEl>
                                          </p:spTgt>
                                        </p:tgtEl>
                                        <p:attrNameLst>
                                          <p:attrName>ppt_x</p:attrName>
                                        </p:attrNameLst>
                                      </p:cBhvr>
                                      <p:tavLst>
                                        <p:tav tm="0">
                                          <p:val>
                                            <p:strVal val="0-#ppt_w/2"/>
                                          </p:val>
                                        </p:tav>
                                        <p:tav tm="100000">
                                          <p:val>
                                            <p:strVal val="#ppt_x"/>
                                          </p:val>
                                        </p:tav>
                                      </p:tavLst>
                                    </p:anim>
                                    <p:anim calcmode="lin" valueType="num">
                                      <p:cBhvr>
                                        <p:cTn id="108" dur="1000" fill="hold"/>
                                        <p:tgtEl>
                                          <p:spTgt spid="212">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1" animBg="1" advAuto="0"/>
      <p:bldP spid="212" grpId="2"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wo vessels A and B contain spirit and water mixed in the ratio 5:2 and 7:6 respectively. Find the ratio in which these mixture be mixed to obtain a new mixture in vessel C containing spirit and water in the ratio 8:5?"/>
          <p:cNvSpPr txBox="1"/>
          <p:nvPr/>
        </p:nvSpPr>
        <p:spPr>
          <a:xfrm>
            <a:off x="477568" y="227792"/>
            <a:ext cx="8320467" cy="731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sz="1500" b="1">
                <a:latin typeface="Times New Roman"/>
                <a:ea typeface="Times New Roman"/>
                <a:cs typeface="Times New Roman"/>
                <a:sym typeface="Times New Roman"/>
              </a:defRPr>
            </a:lvl1pPr>
          </a:lstStyle>
          <a:p>
            <a:r>
              <a:t>Two vessels A and B contain spirit and water mixed in the ratio 5:2 and 7:6 respectively. Find the ratio in which these mixture be mixed to obtain a new mixture in vessel C containing spirit and water in the ratio 8:5? </a:t>
            </a:r>
          </a:p>
        </p:txBody>
      </p:sp>
      <p:sp>
        <p:nvSpPr>
          <p:cNvPr id="215" name="Spirit in 1 litre mix of A = 5/7 litre.…"/>
          <p:cNvSpPr txBox="1"/>
          <p:nvPr/>
        </p:nvSpPr>
        <p:spPr>
          <a:xfrm>
            <a:off x="330135" y="1251848"/>
            <a:ext cx="3576887" cy="1167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ct val="150000"/>
              </a:lnSpc>
              <a:defRPr sz="1500">
                <a:latin typeface="Times New Roman"/>
                <a:ea typeface="Times New Roman"/>
                <a:cs typeface="Times New Roman"/>
                <a:sym typeface="Times New Roman"/>
              </a:defRPr>
            </a:pPr>
            <a:r>
              <a:t>Spirit in 1 litre mix of A = 5/7 litre.</a:t>
            </a:r>
          </a:p>
          <a:p>
            <a:pPr defTabSz="457200">
              <a:lnSpc>
                <a:spcPct val="150000"/>
              </a:lnSpc>
              <a:defRPr sz="1500">
                <a:latin typeface="Times New Roman"/>
                <a:ea typeface="Times New Roman"/>
                <a:cs typeface="Times New Roman"/>
                <a:sym typeface="Times New Roman"/>
              </a:defRPr>
            </a:pPr>
            <a:r>
              <a:t>Spirit in 1 litre mix of B = 7/13 litre.</a:t>
            </a:r>
          </a:p>
          <a:p>
            <a:pPr defTabSz="457200">
              <a:lnSpc>
                <a:spcPct val="150000"/>
              </a:lnSpc>
              <a:defRPr sz="1500">
                <a:latin typeface="Times New Roman"/>
                <a:ea typeface="Times New Roman"/>
                <a:cs typeface="Times New Roman"/>
                <a:sym typeface="Times New Roman"/>
              </a:defRPr>
            </a:pPr>
            <a:r>
              <a:t>Spirit in 1 litre mix of C = 8/13 litre. </a:t>
            </a:r>
          </a:p>
        </p:txBody>
      </p:sp>
      <p:sp>
        <p:nvSpPr>
          <p:cNvPr id="216" name="Using Allegation rule:"/>
          <p:cNvSpPr txBox="1"/>
          <p:nvPr/>
        </p:nvSpPr>
        <p:spPr>
          <a:xfrm>
            <a:off x="3531936" y="2091081"/>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217" name="A"/>
          <p:cNvSpPr txBox="1"/>
          <p:nvPr/>
        </p:nvSpPr>
        <p:spPr>
          <a:xfrm>
            <a:off x="3162905" y="2696635"/>
            <a:ext cx="1420051"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b="1">
                <a:latin typeface="Times New Roman"/>
                <a:ea typeface="Times New Roman"/>
                <a:cs typeface="Times New Roman"/>
                <a:sym typeface="Times New Roman"/>
              </a:defRPr>
            </a:lvl1pPr>
          </a:lstStyle>
          <a:p>
            <a:r>
              <a:t>A</a:t>
            </a:r>
          </a:p>
        </p:txBody>
      </p:sp>
      <p:sp>
        <p:nvSpPr>
          <p:cNvPr id="218" name="B"/>
          <p:cNvSpPr txBox="1"/>
          <p:nvPr/>
        </p:nvSpPr>
        <p:spPr>
          <a:xfrm>
            <a:off x="5430354" y="2696635"/>
            <a:ext cx="231203"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B</a:t>
            </a:r>
          </a:p>
        </p:txBody>
      </p:sp>
      <p:sp>
        <p:nvSpPr>
          <p:cNvPr id="219" name="5 / 7"/>
          <p:cNvSpPr txBox="1"/>
          <p:nvPr/>
        </p:nvSpPr>
        <p:spPr>
          <a:xfrm>
            <a:off x="3130979" y="3026969"/>
            <a:ext cx="44281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 / 7</a:t>
            </a:r>
          </a:p>
        </p:txBody>
      </p:sp>
      <p:sp>
        <p:nvSpPr>
          <p:cNvPr id="220" name="7 / 13"/>
          <p:cNvSpPr txBox="1"/>
          <p:nvPr/>
        </p:nvSpPr>
        <p:spPr>
          <a:xfrm>
            <a:off x="5350212" y="3026969"/>
            <a:ext cx="53806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7 / 13</a:t>
            </a:r>
          </a:p>
        </p:txBody>
      </p:sp>
      <p:sp>
        <p:nvSpPr>
          <p:cNvPr id="221" name="8 / 13"/>
          <p:cNvSpPr txBox="1"/>
          <p:nvPr/>
        </p:nvSpPr>
        <p:spPr>
          <a:xfrm>
            <a:off x="4396186" y="4220762"/>
            <a:ext cx="53806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8 / 13</a:t>
            </a:r>
          </a:p>
        </p:txBody>
      </p:sp>
      <p:sp>
        <p:nvSpPr>
          <p:cNvPr id="222" name="Line"/>
          <p:cNvSpPr/>
          <p:nvPr/>
        </p:nvSpPr>
        <p:spPr>
          <a:xfrm flipH="1">
            <a:off x="4838478" y="3405030"/>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23" name="Line"/>
          <p:cNvSpPr/>
          <p:nvPr/>
        </p:nvSpPr>
        <p:spPr>
          <a:xfrm>
            <a:off x="3735797" y="3395083"/>
            <a:ext cx="756813"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24" name="Line"/>
          <p:cNvSpPr/>
          <p:nvPr/>
        </p:nvSpPr>
        <p:spPr>
          <a:xfrm>
            <a:off x="4828531" y="4532992"/>
            <a:ext cx="756813"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25" name="Line"/>
          <p:cNvSpPr/>
          <p:nvPr/>
        </p:nvSpPr>
        <p:spPr>
          <a:xfrm flipH="1">
            <a:off x="3745744" y="4542939"/>
            <a:ext cx="736918"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26" name="1 / 13"/>
          <p:cNvSpPr txBox="1"/>
          <p:nvPr/>
        </p:nvSpPr>
        <p:spPr>
          <a:xfrm>
            <a:off x="3382516" y="5298785"/>
            <a:ext cx="53806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 / 13</a:t>
            </a:r>
          </a:p>
        </p:txBody>
      </p:sp>
      <p:sp>
        <p:nvSpPr>
          <p:cNvPr id="227" name="9 / 91"/>
          <p:cNvSpPr txBox="1"/>
          <p:nvPr/>
        </p:nvSpPr>
        <p:spPr>
          <a:xfrm>
            <a:off x="5474953" y="5298785"/>
            <a:ext cx="53806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9 / 91</a:t>
            </a:r>
          </a:p>
        </p:txBody>
      </p:sp>
      <p:sp>
        <p:nvSpPr>
          <p:cNvPr id="228" name="7 : 9"/>
          <p:cNvSpPr txBox="1"/>
          <p:nvPr/>
        </p:nvSpPr>
        <p:spPr>
          <a:xfrm>
            <a:off x="4499343" y="5949633"/>
            <a:ext cx="44281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7 : 9</a:t>
            </a:r>
          </a:p>
        </p:txBody>
      </p:sp>
      <p:sp>
        <p:nvSpPr>
          <p:cNvPr id="229" name="C"/>
          <p:cNvSpPr txBox="1"/>
          <p:nvPr/>
        </p:nvSpPr>
        <p:spPr>
          <a:xfrm>
            <a:off x="4525806" y="3861628"/>
            <a:ext cx="241714"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14"/>
                                        </p:tgtEl>
                                        <p:attrNameLst>
                                          <p:attrName>style.visibility</p:attrName>
                                        </p:attrNameLst>
                                      </p:cBhvr>
                                      <p:to>
                                        <p:strVal val="visible"/>
                                      </p:to>
                                    </p:set>
                                    <p:anim calcmode="lin" valueType="num">
                                      <p:cBhvr>
                                        <p:cTn id="7" dur="1000" fill="hold"/>
                                        <p:tgtEl>
                                          <p:spTgt spid="214"/>
                                        </p:tgtEl>
                                        <p:attrNameLst>
                                          <p:attrName>ppt_x</p:attrName>
                                        </p:attrNameLst>
                                      </p:cBhvr>
                                      <p:tavLst>
                                        <p:tav tm="0">
                                          <p:val>
                                            <p:strVal val="0-#ppt_w/2"/>
                                          </p:val>
                                        </p:tav>
                                        <p:tav tm="100000">
                                          <p:val>
                                            <p:strVal val="#ppt_x"/>
                                          </p:val>
                                        </p:tav>
                                      </p:tavLst>
                                    </p:anim>
                                    <p:anim calcmode="lin" valueType="num">
                                      <p:cBhvr>
                                        <p:cTn id="8" dur="1000" fill="hold"/>
                                        <p:tgtEl>
                                          <p:spTgt spid="2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15">
                                            <p:bg/>
                                          </p:spTgt>
                                        </p:tgtEl>
                                        <p:attrNameLst>
                                          <p:attrName>style.visibility</p:attrName>
                                        </p:attrNameLst>
                                      </p:cBhvr>
                                      <p:to>
                                        <p:strVal val="visible"/>
                                      </p:to>
                                    </p:set>
                                    <p:anim calcmode="lin" valueType="num">
                                      <p:cBhvr>
                                        <p:cTn id="13" dur="1000" fill="hold"/>
                                        <p:tgtEl>
                                          <p:spTgt spid="215">
                                            <p:bg/>
                                          </p:spTgt>
                                        </p:tgtEl>
                                        <p:attrNameLst>
                                          <p:attrName>ppt_x</p:attrName>
                                        </p:attrNameLst>
                                      </p:cBhvr>
                                      <p:tavLst>
                                        <p:tav tm="0">
                                          <p:val>
                                            <p:strVal val="0-#ppt_w/2"/>
                                          </p:val>
                                        </p:tav>
                                        <p:tav tm="100000">
                                          <p:val>
                                            <p:strVal val="#ppt_x"/>
                                          </p:val>
                                        </p:tav>
                                      </p:tavLst>
                                    </p:anim>
                                    <p:anim calcmode="lin" valueType="num">
                                      <p:cBhvr>
                                        <p:cTn id="14" dur="1000" fill="hold"/>
                                        <p:tgtEl>
                                          <p:spTgt spid="215">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15">
                                            <p:txEl>
                                              <p:pRg st="0" end="0"/>
                                            </p:txEl>
                                          </p:spTgt>
                                        </p:tgtEl>
                                        <p:attrNameLst>
                                          <p:attrName>style.visibility</p:attrName>
                                        </p:attrNameLst>
                                      </p:cBhvr>
                                      <p:to>
                                        <p:strVal val="visible"/>
                                      </p:to>
                                    </p:set>
                                    <p:anim calcmode="lin" valueType="num">
                                      <p:cBhvr>
                                        <p:cTn id="17" dur="1000" fill="hold"/>
                                        <p:tgtEl>
                                          <p:spTgt spid="215">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15">
                                            <p:txEl>
                                              <p:pRg st="1" end="1"/>
                                            </p:txEl>
                                          </p:spTgt>
                                        </p:tgtEl>
                                        <p:attrNameLst>
                                          <p:attrName>style.visibility</p:attrName>
                                        </p:attrNameLst>
                                      </p:cBhvr>
                                      <p:to>
                                        <p:strVal val="visible"/>
                                      </p:to>
                                    </p:set>
                                    <p:anim calcmode="lin" valueType="num">
                                      <p:cBhvr>
                                        <p:cTn id="23" dur="1000" fill="hold"/>
                                        <p:tgtEl>
                                          <p:spTgt spid="215">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15">
                                            <p:txEl>
                                              <p:pRg st="2" end="2"/>
                                            </p:txEl>
                                          </p:spTgt>
                                        </p:tgtEl>
                                        <p:attrNameLst>
                                          <p:attrName>style.visibility</p:attrName>
                                        </p:attrNameLst>
                                      </p:cBhvr>
                                      <p:to>
                                        <p:strVal val="visible"/>
                                      </p:to>
                                    </p:set>
                                    <p:anim calcmode="lin" valueType="num">
                                      <p:cBhvr>
                                        <p:cTn id="29" dur="1000" fill="hold"/>
                                        <p:tgtEl>
                                          <p:spTgt spid="215">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15">
                                            <p:txEl>
                                              <p:pRg st="3" end="3"/>
                                            </p:txEl>
                                          </p:spTgt>
                                        </p:tgtEl>
                                        <p:attrNameLst>
                                          <p:attrName>style.visibility</p:attrName>
                                        </p:attrNameLst>
                                      </p:cBhvr>
                                      <p:to>
                                        <p:strVal val="visible"/>
                                      </p:to>
                                    </p:set>
                                    <p:anim calcmode="lin" valueType="num">
                                      <p:cBhvr>
                                        <p:cTn id="35" dur="1000" fill="hold"/>
                                        <p:tgtEl>
                                          <p:spTgt spid="215">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3" nodeType="clickEffect">
                                  <p:stCondLst>
                                    <p:cond delay="0"/>
                                  </p:stCondLst>
                                  <p:iterate>
                                    <p:tmAbs val="0"/>
                                  </p:iterate>
                                  <p:childTnLst>
                                    <p:set>
                                      <p:cBhvr>
                                        <p:cTn id="40" fill="hold"/>
                                        <p:tgtEl>
                                          <p:spTgt spid="216"/>
                                        </p:tgtEl>
                                        <p:attrNameLst>
                                          <p:attrName>style.visibility</p:attrName>
                                        </p:attrNameLst>
                                      </p:cBhvr>
                                      <p:to>
                                        <p:strVal val="visible"/>
                                      </p:to>
                                    </p:set>
                                    <p:anim calcmode="lin" valueType="num">
                                      <p:cBhvr>
                                        <p:cTn id="41" dur="1000" fill="hold"/>
                                        <p:tgtEl>
                                          <p:spTgt spid="216"/>
                                        </p:tgtEl>
                                        <p:attrNameLst>
                                          <p:attrName>ppt_x</p:attrName>
                                        </p:attrNameLst>
                                      </p:cBhvr>
                                      <p:tavLst>
                                        <p:tav tm="0">
                                          <p:val>
                                            <p:strVal val="0-#ppt_w/2"/>
                                          </p:val>
                                        </p:tav>
                                        <p:tav tm="100000">
                                          <p:val>
                                            <p:strVal val="#ppt_x"/>
                                          </p:val>
                                        </p:tav>
                                      </p:tavLst>
                                    </p:anim>
                                    <p:anim calcmode="lin" valueType="num">
                                      <p:cBhvr>
                                        <p:cTn id="42" dur="1000" fill="hold"/>
                                        <p:tgtEl>
                                          <p:spTgt spid="21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4" nodeType="clickEffect">
                                  <p:stCondLst>
                                    <p:cond delay="0"/>
                                  </p:stCondLst>
                                  <p:iterate>
                                    <p:tmAbs val="0"/>
                                  </p:iterate>
                                  <p:childTnLst>
                                    <p:set>
                                      <p:cBhvr>
                                        <p:cTn id="46" fill="hold"/>
                                        <p:tgtEl>
                                          <p:spTgt spid="218"/>
                                        </p:tgtEl>
                                        <p:attrNameLst>
                                          <p:attrName>style.visibility</p:attrName>
                                        </p:attrNameLst>
                                      </p:cBhvr>
                                      <p:to>
                                        <p:strVal val="visible"/>
                                      </p:to>
                                    </p:set>
                                    <p:anim calcmode="lin" valueType="num">
                                      <p:cBhvr>
                                        <p:cTn id="47" dur="1000" fill="hold"/>
                                        <p:tgtEl>
                                          <p:spTgt spid="218"/>
                                        </p:tgtEl>
                                        <p:attrNameLst>
                                          <p:attrName>ppt_x</p:attrName>
                                        </p:attrNameLst>
                                      </p:cBhvr>
                                      <p:tavLst>
                                        <p:tav tm="0">
                                          <p:val>
                                            <p:strVal val="0-#ppt_w/2"/>
                                          </p:val>
                                        </p:tav>
                                        <p:tav tm="100000">
                                          <p:val>
                                            <p:strVal val="#ppt_x"/>
                                          </p:val>
                                        </p:tav>
                                      </p:tavLst>
                                    </p:anim>
                                    <p:anim calcmode="lin" valueType="num">
                                      <p:cBhvr>
                                        <p:cTn id="48" dur="1000" fill="hold"/>
                                        <p:tgtEl>
                                          <p:spTgt spid="21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5" nodeType="clickEffect">
                                  <p:stCondLst>
                                    <p:cond delay="0"/>
                                  </p:stCondLst>
                                  <p:iterate>
                                    <p:tmAbs val="0"/>
                                  </p:iterate>
                                  <p:childTnLst>
                                    <p:set>
                                      <p:cBhvr>
                                        <p:cTn id="52" fill="hold"/>
                                        <p:tgtEl>
                                          <p:spTgt spid="229"/>
                                        </p:tgtEl>
                                        <p:attrNameLst>
                                          <p:attrName>style.visibility</p:attrName>
                                        </p:attrNameLst>
                                      </p:cBhvr>
                                      <p:to>
                                        <p:strVal val="visible"/>
                                      </p:to>
                                    </p:set>
                                    <p:anim calcmode="lin" valueType="num">
                                      <p:cBhvr>
                                        <p:cTn id="53" dur="1000" fill="hold"/>
                                        <p:tgtEl>
                                          <p:spTgt spid="229"/>
                                        </p:tgtEl>
                                        <p:attrNameLst>
                                          <p:attrName>ppt_x</p:attrName>
                                        </p:attrNameLst>
                                      </p:cBhvr>
                                      <p:tavLst>
                                        <p:tav tm="0">
                                          <p:val>
                                            <p:strVal val="0-#ppt_w/2"/>
                                          </p:val>
                                        </p:tav>
                                        <p:tav tm="100000">
                                          <p:val>
                                            <p:strVal val="#ppt_x"/>
                                          </p:val>
                                        </p:tav>
                                      </p:tavLst>
                                    </p:anim>
                                    <p:anim calcmode="lin" valueType="num">
                                      <p:cBhvr>
                                        <p:cTn id="54" dur="1000" fill="hold"/>
                                        <p:tgtEl>
                                          <p:spTgt spid="22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6" nodeType="clickEffect">
                                  <p:stCondLst>
                                    <p:cond delay="0"/>
                                  </p:stCondLst>
                                  <p:iterate>
                                    <p:tmAbs val="0"/>
                                  </p:iterate>
                                  <p:childTnLst>
                                    <p:set>
                                      <p:cBhvr>
                                        <p:cTn id="58" fill="hold"/>
                                        <p:tgtEl>
                                          <p:spTgt spid="217"/>
                                        </p:tgtEl>
                                        <p:attrNameLst>
                                          <p:attrName>style.visibility</p:attrName>
                                        </p:attrNameLst>
                                      </p:cBhvr>
                                      <p:to>
                                        <p:strVal val="visible"/>
                                      </p:to>
                                    </p:set>
                                    <p:anim calcmode="lin" valueType="num">
                                      <p:cBhvr>
                                        <p:cTn id="59" dur="1000" fill="hold"/>
                                        <p:tgtEl>
                                          <p:spTgt spid="217"/>
                                        </p:tgtEl>
                                        <p:attrNameLst>
                                          <p:attrName>ppt_x</p:attrName>
                                        </p:attrNameLst>
                                      </p:cBhvr>
                                      <p:tavLst>
                                        <p:tav tm="0">
                                          <p:val>
                                            <p:strVal val="0-#ppt_w/2"/>
                                          </p:val>
                                        </p:tav>
                                        <p:tav tm="100000">
                                          <p:val>
                                            <p:strVal val="#ppt_x"/>
                                          </p:val>
                                        </p:tav>
                                      </p:tavLst>
                                    </p:anim>
                                    <p:anim calcmode="lin" valueType="num">
                                      <p:cBhvr>
                                        <p:cTn id="60" dur="1000" fill="hold"/>
                                        <p:tgtEl>
                                          <p:spTgt spid="21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7" nodeType="clickEffect">
                                  <p:stCondLst>
                                    <p:cond delay="0"/>
                                  </p:stCondLst>
                                  <p:iterate>
                                    <p:tmAbs val="0"/>
                                  </p:iterate>
                                  <p:childTnLst>
                                    <p:set>
                                      <p:cBhvr>
                                        <p:cTn id="64" fill="hold"/>
                                        <p:tgtEl>
                                          <p:spTgt spid="220"/>
                                        </p:tgtEl>
                                        <p:attrNameLst>
                                          <p:attrName>style.visibility</p:attrName>
                                        </p:attrNameLst>
                                      </p:cBhvr>
                                      <p:to>
                                        <p:strVal val="visible"/>
                                      </p:to>
                                    </p:set>
                                    <p:anim calcmode="lin" valueType="num">
                                      <p:cBhvr>
                                        <p:cTn id="65" dur="1000" fill="hold"/>
                                        <p:tgtEl>
                                          <p:spTgt spid="220"/>
                                        </p:tgtEl>
                                        <p:attrNameLst>
                                          <p:attrName>ppt_x</p:attrName>
                                        </p:attrNameLst>
                                      </p:cBhvr>
                                      <p:tavLst>
                                        <p:tav tm="0">
                                          <p:val>
                                            <p:strVal val="0-#ppt_w/2"/>
                                          </p:val>
                                        </p:tav>
                                        <p:tav tm="100000">
                                          <p:val>
                                            <p:strVal val="#ppt_x"/>
                                          </p:val>
                                        </p:tav>
                                      </p:tavLst>
                                    </p:anim>
                                    <p:anim calcmode="lin" valueType="num">
                                      <p:cBhvr>
                                        <p:cTn id="66" dur="1000" fill="hold"/>
                                        <p:tgtEl>
                                          <p:spTgt spid="22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8" nodeType="clickEffect">
                                  <p:stCondLst>
                                    <p:cond delay="0"/>
                                  </p:stCondLst>
                                  <p:iterate>
                                    <p:tmAbs val="0"/>
                                  </p:iterate>
                                  <p:childTnLst>
                                    <p:set>
                                      <p:cBhvr>
                                        <p:cTn id="70" fill="hold"/>
                                        <p:tgtEl>
                                          <p:spTgt spid="219"/>
                                        </p:tgtEl>
                                        <p:attrNameLst>
                                          <p:attrName>style.visibility</p:attrName>
                                        </p:attrNameLst>
                                      </p:cBhvr>
                                      <p:to>
                                        <p:strVal val="visible"/>
                                      </p:to>
                                    </p:set>
                                    <p:anim calcmode="lin" valueType="num">
                                      <p:cBhvr>
                                        <p:cTn id="71" dur="1000" fill="hold"/>
                                        <p:tgtEl>
                                          <p:spTgt spid="219"/>
                                        </p:tgtEl>
                                        <p:attrNameLst>
                                          <p:attrName>ppt_x</p:attrName>
                                        </p:attrNameLst>
                                      </p:cBhvr>
                                      <p:tavLst>
                                        <p:tav tm="0">
                                          <p:val>
                                            <p:strVal val="0-#ppt_w/2"/>
                                          </p:val>
                                        </p:tav>
                                        <p:tav tm="100000">
                                          <p:val>
                                            <p:strVal val="#ppt_x"/>
                                          </p:val>
                                        </p:tav>
                                      </p:tavLst>
                                    </p:anim>
                                    <p:anim calcmode="lin" valueType="num">
                                      <p:cBhvr>
                                        <p:cTn id="72" dur="1000" fill="hold"/>
                                        <p:tgtEl>
                                          <p:spTgt spid="219"/>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9" nodeType="clickEffect">
                                  <p:stCondLst>
                                    <p:cond delay="0"/>
                                  </p:stCondLst>
                                  <p:iterate>
                                    <p:tmAbs val="0"/>
                                  </p:iterate>
                                  <p:childTnLst>
                                    <p:set>
                                      <p:cBhvr>
                                        <p:cTn id="76" fill="hold"/>
                                        <p:tgtEl>
                                          <p:spTgt spid="221"/>
                                        </p:tgtEl>
                                        <p:attrNameLst>
                                          <p:attrName>style.visibility</p:attrName>
                                        </p:attrNameLst>
                                      </p:cBhvr>
                                      <p:to>
                                        <p:strVal val="visible"/>
                                      </p:to>
                                    </p:set>
                                    <p:anim calcmode="lin" valueType="num">
                                      <p:cBhvr>
                                        <p:cTn id="77" dur="1000" fill="hold"/>
                                        <p:tgtEl>
                                          <p:spTgt spid="221"/>
                                        </p:tgtEl>
                                        <p:attrNameLst>
                                          <p:attrName>ppt_x</p:attrName>
                                        </p:attrNameLst>
                                      </p:cBhvr>
                                      <p:tavLst>
                                        <p:tav tm="0">
                                          <p:val>
                                            <p:strVal val="0-#ppt_w/2"/>
                                          </p:val>
                                        </p:tav>
                                        <p:tav tm="100000">
                                          <p:val>
                                            <p:strVal val="#ppt_x"/>
                                          </p:val>
                                        </p:tav>
                                      </p:tavLst>
                                    </p:anim>
                                    <p:anim calcmode="lin" valueType="num">
                                      <p:cBhvr>
                                        <p:cTn id="78" dur="1000" fill="hold"/>
                                        <p:tgtEl>
                                          <p:spTgt spid="22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10" nodeType="clickEffect">
                                  <p:stCondLst>
                                    <p:cond delay="0"/>
                                  </p:stCondLst>
                                  <p:iterate>
                                    <p:tmAbs val="0"/>
                                  </p:iterate>
                                  <p:childTnLst>
                                    <p:set>
                                      <p:cBhvr>
                                        <p:cTn id="82" fill="hold"/>
                                        <p:tgtEl>
                                          <p:spTgt spid="222"/>
                                        </p:tgtEl>
                                        <p:attrNameLst>
                                          <p:attrName>style.visibility</p:attrName>
                                        </p:attrNameLst>
                                      </p:cBhvr>
                                      <p:to>
                                        <p:strVal val="visible"/>
                                      </p:to>
                                    </p:set>
                                    <p:anim calcmode="lin" valueType="num">
                                      <p:cBhvr>
                                        <p:cTn id="83" dur="1000" fill="hold"/>
                                        <p:tgtEl>
                                          <p:spTgt spid="222"/>
                                        </p:tgtEl>
                                        <p:attrNameLst>
                                          <p:attrName>ppt_x</p:attrName>
                                        </p:attrNameLst>
                                      </p:cBhvr>
                                      <p:tavLst>
                                        <p:tav tm="0">
                                          <p:val>
                                            <p:strVal val="0-#ppt_w/2"/>
                                          </p:val>
                                        </p:tav>
                                        <p:tav tm="100000">
                                          <p:val>
                                            <p:strVal val="#ppt_x"/>
                                          </p:val>
                                        </p:tav>
                                      </p:tavLst>
                                    </p:anim>
                                    <p:anim calcmode="lin" valueType="num">
                                      <p:cBhvr>
                                        <p:cTn id="84" dur="1000" fill="hold"/>
                                        <p:tgtEl>
                                          <p:spTgt spid="22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11" nodeType="clickEffect">
                                  <p:stCondLst>
                                    <p:cond delay="0"/>
                                  </p:stCondLst>
                                  <p:iterate>
                                    <p:tmAbs val="0"/>
                                  </p:iterate>
                                  <p:childTnLst>
                                    <p:set>
                                      <p:cBhvr>
                                        <p:cTn id="88" fill="hold"/>
                                        <p:tgtEl>
                                          <p:spTgt spid="223"/>
                                        </p:tgtEl>
                                        <p:attrNameLst>
                                          <p:attrName>style.visibility</p:attrName>
                                        </p:attrNameLst>
                                      </p:cBhvr>
                                      <p:to>
                                        <p:strVal val="visible"/>
                                      </p:to>
                                    </p:set>
                                    <p:anim calcmode="lin" valueType="num">
                                      <p:cBhvr>
                                        <p:cTn id="89" dur="1000" fill="hold"/>
                                        <p:tgtEl>
                                          <p:spTgt spid="223"/>
                                        </p:tgtEl>
                                        <p:attrNameLst>
                                          <p:attrName>ppt_x</p:attrName>
                                        </p:attrNameLst>
                                      </p:cBhvr>
                                      <p:tavLst>
                                        <p:tav tm="0">
                                          <p:val>
                                            <p:strVal val="0-#ppt_w/2"/>
                                          </p:val>
                                        </p:tav>
                                        <p:tav tm="100000">
                                          <p:val>
                                            <p:strVal val="#ppt_x"/>
                                          </p:val>
                                        </p:tav>
                                      </p:tavLst>
                                    </p:anim>
                                    <p:anim calcmode="lin" valueType="num">
                                      <p:cBhvr>
                                        <p:cTn id="90" dur="1000" fill="hold"/>
                                        <p:tgtEl>
                                          <p:spTgt spid="22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12" nodeType="clickEffect">
                                  <p:stCondLst>
                                    <p:cond delay="0"/>
                                  </p:stCondLst>
                                  <p:iterate>
                                    <p:tmAbs val="0"/>
                                  </p:iterate>
                                  <p:childTnLst>
                                    <p:set>
                                      <p:cBhvr>
                                        <p:cTn id="94" fill="hold"/>
                                        <p:tgtEl>
                                          <p:spTgt spid="224"/>
                                        </p:tgtEl>
                                        <p:attrNameLst>
                                          <p:attrName>style.visibility</p:attrName>
                                        </p:attrNameLst>
                                      </p:cBhvr>
                                      <p:to>
                                        <p:strVal val="visible"/>
                                      </p:to>
                                    </p:set>
                                    <p:anim calcmode="lin" valueType="num">
                                      <p:cBhvr>
                                        <p:cTn id="95" dur="1000" fill="hold"/>
                                        <p:tgtEl>
                                          <p:spTgt spid="224"/>
                                        </p:tgtEl>
                                        <p:attrNameLst>
                                          <p:attrName>ppt_x</p:attrName>
                                        </p:attrNameLst>
                                      </p:cBhvr>
                                      <p:tavLst>
                                        <p:tav tm="0">
                                          <p:val>
                                            <p:strVal val="0-#ppt_w/2"/>
                                          </p:val>
                                        </p:tav>
                                        <p:tav tm="100000">
                                          <p:val>
                                            <p:strVal val="#ppt_x"/>
                                          </p:val>
                                        </p:tav>
                                      </p:tavLst>
                                    </p:anim>
                                    <p:anim calcmode="lin" valueType="num">
                                      <p:cBhvr>
                                        <p:cTn id="96" dur="10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13" nodeType="clickEffect">
                                  <p:stCondLst>
                                    <p:cond delay="0"/>
                                  </p:stCondLst>
                                  <p:iterate>
                                    <p:tmAbs val="0"/>
                                  </p:iterate>
                                  <p:childTnLst>
                                    <p:set>
                                      <p:cBhvr>
                                        <p:cTn id="100" fill="hold"/>
                                        <p:tgtEl>
                                          <p:spTgt spid="225"/>
                                        </p:tgtEl>
                                        <p:attrNameLst>
                                          <p:attrName>style.visibility</p:attrName>
                                        </p:attrNameLst>
                                      </p:cBhvr>
                                      <p:to>
                                        <p:strVal val="visible"/>
                                      </p:to>
                                    </p:set>
                                    <p:anim calcmode="lin" valueType="num">
                                      <p:cBhvr>
                                        <p:cTn id="101" dur="1000" fill="hold"/>
                                        <p:tgtEl>
                                          <p:spTgt spid="225"/>
                                        </p:tgtEl>
                                        <p:attrNameLst>
                                          <p:attrName>ppt_x</p:attrName>
                                        </p:attrNameLst>
                                      </p:cBhvr>
                                      <p:tavLst>
                                        <p:tav tm="0">
                                          <p:val>
                                            <p:strVal val="0-#ppt_w/2"/>
                                          </p:val>
                                        </p:tav>
                                        <p:tav tm="100000">
                                          <p:val>
                                            <p:strVal val="#ppt_x"/>
                                          </p:val>
                                        </p:tav>
                                      </p:tavLst>
                                    </p:anim>
                                    <p:anim calcmode="lin" valueType="num">
                                      <p:cBhvr>
                                        <p:cTn id="102" dur="1000" fill="hold"/>
                                        <p:tgtEl>
                                          <p:spTgt spid="22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14" nodeType="clickEffect">
                                  <p:stCondLst>
                                    <p:cond delay="0"/>
                                  </p:stCondLst>
                                  <p:iterate>
                                    <p:tmAbs val="0"/>
                                  </p:iterate>
                                  <p:childTnLst>
                                    <p:set>
                                      <p:cBhvr>
                                        <p:cTn id="106" fill="hold"/>
                                        <p:tgtEl>
                                          <p:spTgt spid="227"/>
                                        </p:tgtEl>
                                        <p:attrNameLst>
                                          <p:attrName>style.visibility</p:attrName>
                                        </p:attrNameLst>
                                      </p:cBhvr>
                                      <p:to>
                                        <p:strVal val="visible"/>
                                      </p:to>
                                    </p:set>
                                    <p:anim calcmode="lin" valueType="num">
                                      <p:cBhvr>
                                        <p:cTn id="107" dur="1000" fill="hold"/>
                                        <p:tgtEl>
                                          <p:spTgt spid="227"/>
                                        </p:tgtEl>
                                        <p:attrNameLst>
                                          <p:attrName>ppt_x</p:attrName>
                                        </p:attrNameLst>
                                      </p:cBhvr>
                                      <p:tavLst>
                                        <p:tav tm="0">
                                          <p:val>
                                            <p:strVal val="0-#ppt_w/2"/>
                                          </p:val>
                                        </p:tav>
                                        <p:tav tm="100000">
                                          <p:val>
                                            <p:strVal val="#ppt_x"/>
                                          </p:val>
                                        </p:tav>
                                      </p:tavLst>
                                    </p:anim>
                                    <p:anim calcmode="lin" valueType="num">
                                      <p:cBhvr>
                                        <p:cTn id="108" dur="1000" fill="hold"/>
                                        <p:tgtEl>
                                          <p:spTgt spid="227"/>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15" nodeType="clickEffect">
                                  <p:stCondLst>
                                    <p:cond delay="0"/>
                                  </p:stCondLst>
                                  <p:iterate>
                                    <p:tmAbs val="0"/>
                                  </p:iterate>
                                  <p:childTnLst>
                                    <p:set>
                                      <p:cBhvr>
                                        <p:cTn id="112" fill="hold"/>
                                        <p:tgtEl>
                                          <p:spTgt spid="226"/>
                                        </p:tgtEl>
                                        <p:attrNameLst>
                                          <p:attrName>style.visibility</p:attrName>
                                        </p:attrNameLst>
                                      </p:cBhvr>
                                      <p:to>
                                        <p:strVal val="visible"/>
                                      </p:to>
                                    </p:set>
                                    <p:anim calcmode="lin" valueType="num">
                                      <p:cBhvr>
                                        <p:cTn id="113" dur="1000" fill="hold"/>
                                        <p:tgtEl>
                                          <p:spTgt spid="226"/>
                                        </p:tgtEl>
                                        <p:attrNameLst>
                                          <p:attrName>ppt_x</p:attrName>
                                        </p:attrNameLst>
                                      </p:cBhvr>
                                      <p:tavLst>
                                        <p:tav tm="0">
                                          <p:val>
                                            <p:strVal val="0-#ppt_w/2"/>
                                          </p:val>
                                        </p:tav>
                                        <p:tav tm="100000">
                                          <p:val>
                                            <p:strVal val="#ppt_x"/>
                                          </p:val>
                                        </p:tav>
                                      </p:tavLst>
                                    </p:anim>
                                    <p:anim calcmode="lin" valueType="num">
                                      <p:cBhvr>
                                        <p:cTn id="114" dur="1000" fill="hold"/>
                                        <p:tgtEl>
                                          <p:spTgt spid="226"/>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16" nodeType="clickEffect">
                                  <p:stCondLst>
                                    <p:cond delay="0"/>
                                  </p:stCondLst>
                                  <p:iterate>
                                    <p:tmAbs val="0"/>
                                  </p:iterate>
                                  <p:childTnLst>
                                    <p:set>
                                      <p:cBhvr>
                                        <p:cTn id="118" fill="hold"/>
                                        <p:tgtEl>
                                          <p:spTgt spid="228"/>
                                        </p:tgtEl>
                                        <p:attrNameLst>
                                          <p:attrName>style.visibility</p:attrName>
                                        </p:attrNameLst>
                                      </p:cBhvr>
                                      <p:to>
                                        <p:strVal val="visible"/>
                                      </p:to>
                                    </p:set>
                                    <p:anim calcmode="lin" valueType="num">
                                      <p:cBhvr>
                                        <p:cTn id="119" dur="1000" fill="hold"/>
                                        <p:tgtEl>
                                          <p:spTgt spid="228"/>
                                        </p:tgtEl>
                                        <p:attrNameLst>
                                          <p:attrName>ppt_x</p:attrName>
                                        </p:attrNameLst>
                                      </p:cBhvr>
                                      <p:tavLst>
                                        <p:tav tm="0">
                                          <p:val>
                                            <p:strVal val="0-#ppt_w/2"/>
                                          </p:val>
                                        </p:tav>
                                        <p:tav tm="100000">
                                          <p:val>
                                            <p:strVal val="#ppt_x"/>
                                          </p:val>
                                        </p:tav>
                                      </p:tavLst>
                                    </p:anim>
                                    <p:anim calcmode="lin" valueType="num">
                                      <p:cBhvr>
                                        <p:cTn id="120" dur="100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1" animBg="1" advAuto="0"/>
      <p:bldP spid="215" grpId="2" build="p" bldLvl="5" animBg="1" advAuto="0"/>
      <p:bldP spid="216" grpId="3" animBg="1" advAuto="0"/>
      <p:bldP spid="217" grpId="6" animBg="1" advAuto="0"/>
      <p:bldP spid="218" grpId="4" animBg="1" advAuto="0"/>
      <p:bldP spid="219" grpId="8" animBg="1" advAuto="0"/>
      <p:bldP spid="220" grpId="7" animBg="1" advAuto="0"/>
      <p:bldP spid="221" grpId="9" animBg="1" advAuto="0"/>
      <p:bldP spid="222" grpId="10" animBg="1" advAuto="0"/>
      <p:bldP spid="223" grpId="11" animBg="1" advAuto="0"/>
      <p:bldP spid="224" grpId="12" animBg="1" advAuto="0"/>
      <p:bldP spid="225" grpId="13" animBg="1" advAuto="0"/>
      <p:bldP spid="226" grpId="15" animBg="1" advAuto="0"/>
      <p:bldP spid="227" grpId="14" animBg="1" advAuto="0"/>
      <p:bldP spid="228" grpId="16" animBg="1" advAuto="0"/>
      <p:bldP spid="229" grpId="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wo brands of detergent are to be combined. Detergent X contains 20 percent bleach and 80 percent soap, while detergent Y contains 45 percent bleach and 55 percent soap. If the combined mixture is to be 35 percent bleach, what percent of the final mixtur"/>
          <p:cNvSpPr txBox="1"/>
          <p:nvPr/>
        </p:nvSpPr>
        <p:spPr>
          <a:xfrm>
            <a:off x="477568" y="227792"/>
            <a:ext cx="8320467" cy="731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500"/>
              </a:lnSpc>
              <a:spcBef>
                <a:spcPts val="1200"/>
              </a:spcBef>
              <a:defRPr sz="1500" b="1">
                <a:latin typeface="Times New Roman"/>
                <a:ea typeface="Times New Roman"/>
                <a:cs typeface="Times New Roman"/>
                <a:sym typeface="Times New Roman"/>
              </a:defRPr>
            </a:lvl1pPr>
          </a:lstStyle>
          <a:p>
            <a:r>
              <a:t>Two brands of detergent are to be combined. Detergent X contains 20 percent bleach and 80 percent soap, while detergent Y contains 45 percent bleach and 55 percent soap. If the combined mixture is to be 35 percent bleach, what percent of the final mixture should be detergent X? </a:t>
            </a:r>
          </a:p>
        </p:txBody>
      </p:sp>
      <p:sp>
        <p:nvSpPr>
          <p:cNvPr id="232" name="X Percentage =  ( 2 / 5 ) * 100…"/>
          <p:cNvSpPr txBox="1"/>
          <p:nvPr/>
        </p:nvSpPr>
        <p:spPr>
          <a:xfrm>
            <a:off x="4835602" y="6069086"/>
            <a:ext cx="3576887" cy="423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ts val="3500"/>
              </a:lnSpc>
              <a:defRPr sz="1500">
                <a:solidFill>
                  <a:srgbClr val="2A2A2A"/>
                </a:solidFill>
                <a:latin typeface="Times New Roman"/>
                <a:ea typeface="Times New Roman"/>
                <a:cs typeface="Times New Roman"/>
                <a:sym typeface="Times New Roman"/>
              </a:defRPr>
            </a:pPr>
            <a:r>
              <a:t>X Percentage =  ( 2 / 5 ) * 100</a:t>
            </a:r>
          </a:p>
          <a:p>
            <a:pPr defTabSz="457200">
              <a:lnSpc>
                <a:spcPts val="3500"/>
              </a:lnSpc>
              <a:defRPr sz="1500">
                <a:solidFill>
                  <a:srgbClr val="2A2A2A"/>
                </a:solidFill>
                <a:latin typeface="Times New Roman"/>
                <a:ea typeface="Times New Roman"/>
                <a:cs typeface="Times New Roman"/>
                <a:sym typeface="Times New Roman"/>
              </a:defRPr>
            </a:pPr>
            <a:r>
              <a:t>                      =  40 %</a:t>
            </a:r>
          </a:p>
        </p:txBody>
      </p:sp>
      <p:sp>
        <p:nvSpPr>
          <p:cNvPr id="233" name="Using Allegation rule:…"/>
          <p:cNvSpPr txBox="1"/>
          <p:nvPr/>
        </p:nvSpPr>
        <p:spPr>
          <a:xfrm>
            <a:off x="5393969" y="1470244"/>
            <a:ext cx="2051507" cy="617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600" b="1">
                <a:latin typeface="Times New Roman"/>
                <a:ea typeface="Times New Roman"/>
                <a:cs typeface="Times New Roman"/>
                <a:sym typeface="Times New Roman"/>
              </a:defRPr>
            </a:pPr>
            <a:r>
              <a:t>Using Allegation rule: </a:t>
            </a:r>
          </a:p>
          <a:p>
            <a:pPr defTabSz="457200">
              <a:defRPr sz="1300">
                <a:solidFill>
                  <a:srgbClr val="222222"/>
                </a:solidFill>
                <a:latin typeface="Times New Roman"/>
                <a:ea typeface="Times New Roman"/>
                <a:cs typeface="Times New Roman"/>
                <a:sym typeface="Times New Roman"/>
              </a:defRPr>
            </a:pPr>
            <a:r>
              <a:t>     With respect to bleach</a:t>
            </a:r>
          </a:p>
        </p:txBody>
      </p:sp>
      <p:sp>
        <p:nvSpPr>
          <p:cNvPr id="234" name="X"/>
          <p:cNvSpPr txBox="1"/>
          <p:nvPr/>
        </p:nvSpPr>
        <p:spPr>
          <a:xfrm>
            <a:off x="4754420" y="2269141"/>
            <a:ext cx="142005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b="1">
                <a:latin typeface="Times New Roman"/>
                <a:ea typeface="Times New Roman"/>
                <a:cs typeface="Times New Roman"/>
                <a:sym typeface="Times New Roman"/>
              </a:defRPr>
            </a:lvl1pPr>
          </a:lstStyle>
          <a:p>
            <a:r>
              <a:t>X</a:t>
            </a:r>
          </a:p>
        </p:txBody>
      </p:sp>
      <p:sp>
        <p:nvSpPr>
          <p:cNvPr id="235" name="Y"/>
          <p:cNvSpPr txBox="1"/>
          <p:nvPr/>
        </p:nvSpPr>
        <p:spPr>
          <a:xfrm>
            <a:off x="7021869" y="2269141"/>
            <a:ext cx="24171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Y</a:t>
            </a:r>
          </a:p>
        </p:txBody>
      </p:sp>
      <p:sp>
        <p:nvSpPr>
          <p:cNvPr id="236" name="20 %"/>
          <p:cNvSpPr txBox="1"/>
          <p:nvPr/>
        </p:nvSpPr>
        <p:spPr>
          <a:xfrm>
            <a:off x="4722494" y="2599474"/>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20 %</a:t>
            </a:r>
          </a:p>
        </p:txBody>
      </p:sp>
      <p:sp>
        <p:nvSpPr>
          <p:cNvPr id="237" name="45 %"/>
          <p:cNvSpPr txBox="1"/>
          <p:nvPr/>
        </p:nvSpPr>
        <p:spPr>
          <a:xfrm>
            <a:off x="6941726" y="2599474"/>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45 %</a:t>
            </a:r>
          </a:p>
        </p:txBody>
      </p:sp>
      <p:sp>
        <p:nvSpPr>
          <p:cNvPr id="238" name="35 %"/>
          <p:cNvSpPr txBox="1"/>
          <p:nvPr/>
        </p:nvSpPr>
        <p:spPr>
          <a:xfrm>
            <a:off x="5987701" y="3793267"/>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35 %</a:t>
            </a:r>
          </a:p>
        </p:txBody>
      </p:sp>
      <p:sp>
        <p:nvSpPr>
          <p:cNvPr id="239" name="Line"/>
          <p:cNvSpPr/>
          <p:nvPr/>
        </p:nvSpPr>
        <p:spPr>
          <a:xfrm flipH="1">
            <a:off x="6429993" y="29775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40" name="Line"/>
          <p:cNvSpPr/>
          <p:nvPr/>
        </p:nvSpPr>
        <p:spPr>
          <a:xfrm>
            <a:off x="5327311" y="29675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41" name="Line"/>
          <p:cNvSpPr/>
          <p:nvPr/>
        </p:nvSpPr>
        <p:spPr>
          <a:xfrm>
            <a:off x="6420045" y="41054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42" name="Line"/>
          <p:cNvSpPr/>
          <p:nvPr/>
        </p:nvSpPr>
        <p:spPr>
          <a:xfrm flipH="1">
            <a:off x="5337258" y="41154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43" name="45 - 35  = 10"/>
          <p:cNvSpPr txBox="1"/>
          <p:nvPr/>
        </p:nvSpPr>
        <p:spPr>
          <a:xfrm>
            <a:off x="4615776" y="4871290"/>
            <a:ext cx="108464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45 - 35  = 10</a:t>
            </a:r>
          </a:p>
        </p:txBody>
      </p:sp>
      <p:sp>
        <p:nvSpPr>
          <p:cNvPr id="244" name="35 - 20 = 15 %"/>
          <p:cNvSpPr txBox="1"/>
          <p:nvPr/>
        </p:nvSpPr>
        <p:spPr>
          <a:xfrm>
            <a:off x="6642412" y="4929780"/>
            <a:ext cx="1243327"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35 - 20 = 15 %</a:t>
            </a:r>
          </a:p>
        </p:txBody>
      </p:sp>
      <p:sp>
        <p:nvSpPr>
          <p:cNvPr id="245" name="2 : 3"/>
          <p:cNvSpPr txBox="1"/>
          <p:nvPr/>
        </p:nvSpPr>
        <p:spPr>
          <a:xfrm>
            <a:off x="6090857" y="5522138"/>
            <a:ext cx="442818"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2 : 3</a:t>
            </a:r>
          </a:p>
        </p:txBody>
      </p:sp>
      <p:sp>
        <p:nvSpPr>
          <p:cNvPr id="246" name="Mixture"/>
          <p:cNvSpPr txBox="1"/>
          <p:nvPr/>
        </p:nvSpPr>
        <p:spPr>
          <a:xfrm>
            <a:off x="5185887" y="3793267"/>
            <a:ext cx="767171"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Mixture</a:t>
            </a:r>
          </a:p>
        </p:txBody>
      </p:sp>
      <p:sp>
        <p:nvSpPr>
          <p:cNvPr id="247" name="Let we mix…"/>
          <p:cNvSpPr txBox="1"/>
          <p:nvPr/>
        </p:nvSpPr>
        <p:spPr>
          <a:xfrm>
            <a:off x="434199" y="1427319"/>
            <a:ext cx="3866414" cy="43176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ct val="120000"/>
              </a:lnSpc>
              <a:defRPr sz="1300">
                <a:solidFill>
                  <a:srgbClr val="2A2A2A"/>
                </a:solidFill>
                <a:latin typeface="Times New Roman"/>
                <a:ea typeface="Times New Roman"/>
                <a:cs typeface="Times New Roman"/>
                <a:sym typeface="Times New Roman"/>
              </a:defRPr>
            </a:pPr>
            <a:r>
              <a:t>Let we mix</a:t>
            </a:r>
          </a:p>
          <a:p>
            <a:pPr defTabSz="457200">
              <a:lnSpc>
                <a:spcPct val="120000"/>
              </a:lnSpc>
              <a:defRPr sz="1300">
                <a:solidFill>
                  <a:srgbClr val="2A2A2A"/>
                </a:solidFill>
                <a:latin typeface="Times New Roman"/>
                <a:ea typeface="Times New Roman"/>
                <a:cs typeface="Times New Roman"/>
                <a:sym typeface="Times New Roman"/>
              </a:defRPr>
            </a:pPr>
            <a:r>
              <a:t>detergent X  - x units </a:t>
            </a:r>
          </a:p>
          <a:p>
            <a:pPr defTabSz="457200">
              <a:lnSpc>
                <a:spcPct val="120000"/>
              </a:lnSpc>
              <a:defRPr sz="1300">
                <a:solidFill>
                  <a:srgbClr val="2A2A2A"/>
                </a:solidFill>
                <a:latin typeface="Times New Roman"/>
                <a:ea typeface="Times New Roman"/>
                <a:cs typeface="Times New Roman"/>
                <a:sym typeface="Times New Roman"/>
              </a:defRPr>
            </a:pPr>
            <a:r>
              <a:t>detergent Y -  y units</a:t>
            </a:r>
          </a:p>
          <a:p>
            <a:pPr defTabSz="457200">
              <a:lnSpc>
                <a:spcPct val="120000"/>
              </a:lnSpc>
              <a:defRPr sz="1300">
                <a:solidFill>
                  <a:srgbClr val="2A2A2A"/>
                </a:solidFill>
                <a:latin typeface="Times New Roman"/>
                <a:ea typeface="Times New Roman"/>
                <a:cs typeface="Times New Roman"/>
                <a:sym typeface="Times New Roman"/>
              </a:defRPr>
            </a:pPr>
            <a:endParaRPr/>
          </a:p>
          <a:p>
            <a:pPr lvl="1" indent="228600" defTabSz="457200">
              <a:lnSpc>
                <a:spcPct val="120000"/>
              </a:lnSpc>
              <a:defRPr sz="1300">
                <a:solidFill>
                  <a:srgbClr val="2A2A2A"/>
                </a:solidFill>
                <a:latin typeface="Times New Roman"/>
                <a:ea typeface="Times New Roman"/>
                <a:cs typeface="Times New Roman"/>
                <a:sym typeface="Times New Roman"/>
              </a:defRPr>
            </a:pPr>
            <a:r>
              <a:rPr b="1"/>
              <a:t>                        Bleach                Soap               Total</a:t>
            </a:r>
          </a:p>
          <a:p>
            <a:pPr defTabSz="457200">
              <a:lnSpc>
                <a:spcPct val="120000"/>
              </a:lnSpc>
              <a:defRPr sz="1300">
                <a:solidFill>
                  <a:srgbClr val="2A2A2A"/>
                </a:solidFill>
                <a:latin typeface="Times New Roman"/>
                <a:ea typeface="Times New Roman"/>
                <a:cs typeface="Times New Roman"/>
                <a:sym typeface="Times New Roman"/>
              </a:defRPr>
            </a:pPr>
            <a:r>
              <a:t>Detergent X :          0.20x                  0.80x                 x</a:t>
            </a:r>
          </a:p>
          <a:p>
            <a:pPr defTabSz="457200">
              <a:lnSpc>
                <a:spcPct val="120000"/>
              </a:lnSpc>
              <a:defRPr sz="1300">
                <a:solidFill>
                  <a:srgbClr val="2A2A2A"/>
                </a:solidFill>
                <a:latin typeface="Times New Roman"/>
                <a:ea typeface="Times New Roman"/>
                <a:cs typeface="Times New Roman"/>
                <a:sym typeface="Times New Roman"/>
              </a:defRPr>
            </a:pPr>
            <a:r>
              <a:t>Detergent Y :          0.45y                  0.55y                 y</a:t>
            </a:r>
          </a:p>
          <a:p>
            <a:pPr defTabSz="457200">
              <a:lnSpc>
                <a:spcPct val="120000"/>
              </a:lnSpc>
              <a:defRPr sz="1300">
                <a:solidFill>
                  <a:srgbClr val="2A2A2A"/>
                </a:solidFill>
                <a:latin typeface="Times New Roman"/>
                <a:ea typeface="Times New Roman"/>
                <a:cs typeface="Times New Roman"/>
                <a:sym typeface="Times New Roman"/>
              </a:defRPr>
            </a:pPr>
            <a:r>
              <a:t>Combined    :    0.20x+0.45y       0.80x+0.55y         x+y</a:t>
            </a:r>
          </a:p>
          <a:p>
            <a:pPr defTabSz="457200">
              <a:lnSpc>
                <a:spcPct val="120000"/>
              </a:lnSpc>
              <a:defRPr sz="1300">
                <a:solidFill>
                  <a:srgbClr val="2A2A2A"/>
                </a:solidFill>
                <a:latin typeface="Times New Roman"/>
                <a:ea typeface="Times New Roman"/>
                <a:cs typeface="Times New Roman"/>
                <a:sym typeface="Times New Roman"/>
              </a:defRPr>
            </a:pPr>
            <a:endParaRPr/>
          </a:p>
          <a:p>
            <a:pPr defTabSz="457200">
              <a:lnSpc>
                <a:spcPct val="120000"/>
              </a:lnSpc>
              <a:defRPr sz="1300">
                <a:solidFill>
                  <a:srgbClr val="2A2A2A"/>
                </a:solidFill>
                <a:latin typeface="Times New Roman"/>
                <a:ea typeface="Times New Roman"/>
                <a:cs typeface="Times New Roman"/>
                <a:sym typeface="Times New Roman"/>
              </a:defRPr>
            </a:pPr>
            <a:r>
              <a:t>Percentage of bleach in combined mixture = (0.20x+0.45y)/(x+y) = 35/100</a:t>
            </a:r>
          </a:p>
          <a:p>
            <a:pPr defTabSz="457200">
              <a:lnSpc>
                <a:spcPct val="120000"/>
              </a:lnSpc>
              <a:defRPr sz="1300">
                <a:solidFill>
                  <a:srgbClr val="2A2A2A"/>
                </a:solidFill>
                <a:latin typeface="Times New Roman"/>
                <a:ea typeface="Times New Roman"/>
                <a:cs typeface="Times New Roman"/>
                <a:sym typeface="Times New Roman"/>
              </a:defRPr>
            </a:pPr>
            <a:endParaRPr/>
          </a:p>
          <a:p>
            <a:pPr defTabSz="457200">
              <a:lnSpc>
                <a:spcPct val="120000"/>
              </a:lnSpc>
              <a:defRPr sz="1300">
                <a:solidFill>
                  <a:srgbClr val="2A2A2A"/>
                </a:solidFill>
                <a:latin typeface="Times New Roman"/>
                <a:ea typeface="Times New Roman"/>
                <a:cs typeface="Times New Roman"/>
                <a:sym typeface="Times New Roman"/>
              </a:defRPr>
            </a:pPr>
            <a:r>
              <a:t>20x + 45y = 35x + 35y</a:t>
            </a:r>
          </a:p>
          <a:p>
            <a:pPr defTabSz="457200">
              <a:lnSpc>
                <a:spcPct val="120000"/>
              </a:lnSpc>
              <a:defRPr sz="1300">
                <a:solidFill>
                  <a:srgbClr val="2A2A2A"/>
                </a:solidFill>
                <a:latin typeface="Times New Roman"/>
                <a:ea typeface="Times New Roman"/>
                <a:cs typeface="Times New Roman"/>
                <a:sym typeface="Times New Roman"/>
              </a:defRPr>
            </a:pPr>
            <a:r>
              <a:t>10y = 15x</a:t>
            </a:r>
          </a:p>
          <a:p>
            <a:pPr defTabSz="457200">
              <a:lnSpc>
                <a:spcPct val="120000"/>
              </a:lnSpc>
              <a:defRPr sz="1300">
                <a:solidFill>
                  <a:srgbClr val="2A2A2A"/>
                </a:solidFill>
                <a:latin typeface="Times New Roman"/>
                <a:ea typeface="Times New Roman"/>
                <a:cs typeface="Times New Roman"/>
                <a:sym typeface="Times New Roman"/>
              </a:defRPr>
            </a:pPr>
            <a:r>
              <a:t>x/y = 2/3</a:t>
            </a:r>
          </a:p>
          <a:p>
            <a:pPr defTabSz="457200">
              <a:lnSpc>
                <a:spcPct val="120000"/>
              </a:lnSpc>
              <a:defRPr sz="1300">
                <a:solidFill>
                  <a:srgbClr val="2A2A2A"/>
                </a:solidFill>
                <a:latin typeface="Times New Roman"/>
                <a:ea typeface="Times New Roman"/>
                <a:cs typeface="Times New Roman"/>
                <a:sym typeface="Times New Roman"/>
              </a:defRPr>
            </a:pPr>
            <a:endParaRPr/>
          </a:p>
          <a:p>
            <a:pPr defTabSz="457200">
              <a:lnSpc>
                <a:spcPct val="120000"/>
              </a:lnSpc>
              <a:defRPr sz="1300">
                <a:solidFill>
                  <a:srgbClr val="2A2A2A"/>
                </a:solidFill>
                <a:latin typeface="Times New Roman"/>
                <a:ea typeface="Times New Roman"/>
                <a:cs typeface="Times New Roman"/>
                <a:sym typeface="Times New Roman"/>
              </a:defRPr>
            </a:pPr>
            <a:r>
              <a:t>So, percentage of detergent x = (2/3)*100</a:t>
            </a:r>
          </a:p>
          <a:p>
            <a:pPr lvl="8" indent="1828800" defTabSz="457200">
              <a:lnSpc>
                <a:spcPct val="120000"/>
              </a:lnSpc>
              <a:defRPr sz="1300">
                <a:solidFill>
                  <a:srgbClr val="2A2A2A"/>
                </a:solidFill>
                <a:latin typeface="Times New Roman"/>
                <a:ea typeface="Times New Roman"/>
                <a:cs typeface="Times New Roman"/>
                <a:sym typeface="Times New Roman"/>
              </a:defRPr>
            </a:pPr>
            <a:r>
              <a:t>    = 40%</a:t>
            </a:r>
          </a:p>
        </p:txBody>
      </p:sp>
      <p:sp>
        <p:nvSpPr>
          <p:cNvPr id="248" name="Line"/>
          <p:cNvSpPr/>
          <p:nvPr/>
        </p:nvSpPr>
        <p:spPr>
          <a:xfrm flipV="1">
            <a:off x="4511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249" name="Or"/>
          <p:cNvSpPr txBox="1"/>
          <p:nvPr/>
        </p:nvSpPr>
        <p:spPr>
          <a:xfrm>
            <a:off x="4343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250" name="Line"/>
          <p:cNvSpPr/>
          <p:nvPr/>
        </p:nvSpPr>
        <p:spPr>
          <a:xfrm flipV="1">
            <a:off x="4511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31"/>
                                        </p:tgtEl>
                                        <p:attrNameLst>
                                          <p:attrName>style.visibility</p:attrName>
                                        </p:attrNameLst>
                                      </p:cBhvr>
                                      <p:to>
                                        <p:strVal val="visible"/>
                                      </p:to>
                                    </p:set>
                                    <p:anim calcmode="lin" valueType="num">
                                      <p:cBhvr>
                                        <p:cTn id="7" dur="1000" fill="hold"/>
                                        <p:tgtEl>
                                          <p:spTgt spid="231"/>
                                        </p:tgtEl>
                                        <p:attrNameLst>
                                          <p:attrName>ppt_x</p:attrName>
                                        </p:attrNameLst>
                                      </p:cBhvr>
                                      <p:tavLst>
                                        <p:tav tm="0">
                                          <p:val>
                                            <p:strVal val="0-#ppt_w/2"/>
                                          </p:val>
                                        </p:tav>
                                        <p:tav tm="100000">
                                          <p:val>
                                            <p:strVal val="#ppt_x"/>
                                          </p:val>
                                        </p:tav>
                                      </p:tavLst>
                                    </p:anim>
                                    <p:anim calcmode="lin" valueType="num">
                                      <p:cBhvr>
                                        <p:cTn id="8" dur="1000" fill="hold"/>
                                        <p:tgtEl>
                                          <p:spTgt spid="2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32">
                                            <p:bg/>
                                          </p:spTgt>
                                        </p:tgtEl>
                                        <p:attrNameLst>
                                          <p:attrName>style.visibility</p:attrName>
                                        </p:attrNameLst>
                                      </p:cBhvr>
                                      <p:to>
                                        <p:strVal val="visible"/>
                                      </p:to>
                                    </p:set>
                                    <p:anim calcmode="lin" valueType="num">
                                      <p:cBhvr>
                                        <p:cTn id="13" dur="1000" fill="hold"/>
                                        <p:tgtEl>
                                          <p:spTgt spid="232">
                                            <p:bg/>
                                          </p:spTgt>
                                        </p:tgtEl>
                                        <p:attrNameLst>
                                          <p:attrName>ppt_x</p:attrName>
                                        </p:attrNameLst>
                                      </p:cBhvr>
                                      <p:tavLst>
                                        <p:tav tm="0">
                                          <p:val>
                                            <p:strVal val="0-#ppt_w/2"/>
                                          </p:val>
                                        </p:tav>
                                        <p:tav tm="100000">
                                          <p:val>
                                            <p:strVal val="#ppt_x"/>
                                          </p:val>
                                        </p:tav>
                                      </p:tavLst>
                                    </p:anim>
                                    <p:anim calcmode="lin" valueType="num">
                                      <p:cBhvr>
                                        <p:cTn id="14" dur="1000" fill="hold"/>
                                        <p:tgtEl>
                                          <p:spTgt spid="232">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32">
                                            <p:txEl>
                                              <p:pRg st="0" end="0"/>
                                            </p:txEl>
                                          </p:spTgt>
                                        </p:tgtEl>
                                        <p:attrNameLst>
                                          <p:attrName>style.visibility</p:attrName>
                                        </p:attrNameLst>
                                      </p:cBhvr>
                                      <p:to>
                                        <p:strVal val="visible"/>
                                      </p:to>
                                    </p:set>
                                    <p:anim calcmode="lin" valueType="num">
                                      <p:cBhvr>
                                        <p:cTn id="17" dur="1000" fill="hold"/>
                                        <p:tgtEl>
                                          <p:spTgt spid="232">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32">
                                            <p:txEl>
                                              <p:pRg st="1" end="1"/>
                                            </p:txEl>
                                          </p:spTgt>
                                        </p:tgtEl>
                                        <p:attrNameLst>
                                          <p:attrName>style.visibility</p:attrName>
                                        </p:attrNameLst>
                                      </p:cBhvr>
                                      <p:to>
                                        <p:strVal val="visible"/>
                                      </p:to>
                                    </p:set>
                                    <p:anim calcmode="lin" valueType="num">
                                      <p:cBhvr>
                                        <p:cTn id="23" dur="1000" fill="hold"/>
                                        <p:tgtEl>
                                          <p:spTgt spid="232">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3" nodeType="clickEffect">
                                  <p:stCondLst>
                                    <p:cond delay="0"/>
                                  </p:stCondLst>
                                  <p:iterate>
                                    <p:tmAbs val="0"/>
                                  </p:iterate>
                                  <p:childTnLst>
                                    <p:set>
                                      <p:cBhvr>
                                        <p:cTn id="28" fill="hold"/>
                                        <p:tgtEl>
                                          <p:spTgt spid="233"/>
                                        </p:tgtEl>
                                        <p:attrNameLst>
                                          <p:attrName>style.visibility</p:attrName>
                                        </p:attrNameLst>
                                      </p:cBhvr>
                                      <p:to>
                                        <p:strVal val="visible"/>
                                      </p:to>
                                    </p:set>
                                    <p:anim calcmode="lin" valueType="num">
                                      <p:cBhvr>
                                        <p:cTn id="29" dur="1000" fill="hold"/>
                                        <p:tgtEl>
                                          <p:spTgt spid="233"/>
                                        </p:tgtEl>
                                        <p:attrNameLst>
                                          <p:attrName>ppt_x</p:attrName>
                                        </p:attrNameLst>
                                      </p:cBhvr>
                                      <p:tavLst>
                                        <p:tav tm="0">
                                          <p:val>
                                            <p:strVal val="0-#ppt_w/2"/>
                                          </p:val>
                                        </p:tav>
                                        <p:tav tm="100000">
                                          <p:val>
                                            <p:strVal val="#ppt_x"/>
                                          </p:val>
                                        </p:tav>
                                      </p:tavLst>
                                    </p:anim>
                                    <p:anim calcmode="lin" valueType="num">
                                      <p:cBhvr>
                                        <p:cTn id="30" dur="1000" fill="hold"/>
                                        <p:tgtEl>
                                          <p:spTgt spid="23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4" nodeType="clickEffect">
                                  <p:stCondLst>
                                    <p:cond delay="0"/>
                                  </p:stCondLst>
                                  <p:iterate>
                                    <p:tmAbs val="0"/>
                                  </p:iterate>
                                  <p:childTnLst>
                                    <p:set>
                                      <p:cBhvr>
                                        <p:cTn id="34" fill="hold"/>
                                        <p:tgtEl>
                                          <p:spTgt spid="235"/>
                                        </p:tgtEl>
                                        <p:attrNameLst>
                                          <p:attrName>style.visibility</p:attrName>
                                        </p:attrNameLst>
                                      </p:cBhvr>
                                      <p:to>
                                        <p:strVal val="visible"/>
                                      </p:to>
                                    </p:set>
                                    <p:anim calcmode="lin" valueType="num">
                                      <p:cBhvr>
                                        <p:cTn id="35" dur="1000" fill="hold"/>
                                        <p:tgtEl>
                                          <p:spTgt spid="235"/>
                                        </p:tgtEl>
                                        <p:attrNameLst>
                                          <p:attrName>ppt_x</p:attrName>
                                        </p:attrNameLst>
                                      </p:cBhvr>
                                      <p:tavLst>
                                        <p:tav tm="0">
                                          <p:val>
                                            <p:strVal val="0-#ppt_w/2"/>
                                          </p:val>
                                        </p:tav>
                                        <p:tav tm="100000">
                                          <p:val>
                                            <p:strVal val="#ppt_x"/>
                                          </p:val>
                                        </p:tav>
                                      </p:tavLst>
                                    </p:anim>
                                    <p:anim calcmode="lin" valueType="num">
                                      <p:cBhvr>
                                        <p:cTn id="36" dur="1000" fill="hold"/>
                                        <p:tgtEl>
                                          <p:spTgt spid="23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5" nodeType="clickEffect">
                                  <p:stCondLst>
                                    <p:cond delay="0"/>
                                  </p:stCondLst>
                                  <p:iterate>
                                    <p:tmAbs val="0"/>
                                  </p:iterate>
                                  <p:childTnLst>
                                    <p:set>
                                      <p:cBhvr>
                                        <p:cTn id="40" fill="hold"/>
                                        <p:tgtEl>
                                          <p:spTgt spid="234"/>
                                        </p:tgtEl>
                                        <p:attrNameLst>
                                          <p:attrName>style.visibility</p:attrName>
                                        </p:attrNameLst>
                                      </p:cBhvr>
                                      <p:to>
                                        <p:strVal val="visible"/>
                                      </p:to>
                                    </p:set>
                                    <p:anim calcmode="lin" valueType="num">
                                      <p:cBhvr>
                                        <p:cTn id="41" dur="1000" fill="hold"/>
                                        <p:tgtEl>
                                          <p:spTgt spid="234"/>
                                        </p:tgtEl>
                                        <p:attrNameLst>
                                          <p:attrName>ppt_x</p:attrName>
                                        </p:attrNameLst>
                                      </p:cBhvr>
                                      <p:tavLst>
                                        <p:tav tm="0">
                                          <p:val>
                                            <p:strVal val="0-#ppt_w/2"/>
                                          </p:val>
                                        </p:tav>
                                        <p:tav tm="100000">
                                          <p:val>
                                            <p:strVal val="#ppt_x"/>
                                          </p:val>
                                        </p:tav>
                                      </p:tavLst>
                                    </p:anim>
                                    <p:anim calcmode="lin" valueType="num">
                                      <p:cBhvr>
                                        <p:cTn id="42" dur="1000" fill="hold"/>
                                        <p:tgtEl>
                                          <p:spTgt spid="23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6" nodeType="clickEffect">
                                  <p:stCondLst>
                                    <p:cond delay="0"/>
                                  </p:stCondLst>
                                  <p:iterate>
                                    <p:tmAbs val="0"/>
                                  </p:iterate>
                                  <p:childTnLst>
                                    <p:set>
                                      <p:cBhvr>
                                        <p:cTn id="46" fill="hold"/>
                                        <p:tgtEl>
                                          <p:spTgt spid="237"/>
                                        </p:tgtEl>
                                        <p:attrNameLst>
                                          <p:attrName>style.visibility</p:attrName>
                                        </p:attrNameLst>
                                      </p:cBhvr>
                                      <p:to>
                                        <p:strVal val="visible"/>
                                      </p:to>
                                    </p:set>
                                    <p:anim calcmode="lin" valueType="num">
                                      <p:cBhvr>
                                        <p:cTn id="47" dur="1000" fill="hold"/>
                                        <p:tgtEl>
                                          <p:spTgt spid="237"/>
                                        </p:tgtEl>
                                        <p:attrNameLst>
                                          <p:attrName>ppt_x</p:attrName>
                                        </p:attrNameLst>
                                      </p:cBhvr>
                                      <p:tavLst>
                                        <p:tav tm="0">
                                          <p:val>
                                            <p:strVal val="0-#ppt_w/2"/>
                                          </p:val>
                                        </p:tav>
                                        <p:tav tm="100000">
                                          <p:val>
                                            <p:strVal val="#ppt_x"/>
                                          </p:val>
                                        </p:tav>
                                      </p:tavLst>
                                    </p:anim>
                                    <p:anim calcmode="lin" valueType="num">
                                      <p:cBhvr>
                                        <p:cTn id="48" dur="1000" fill="hold"/>
                                        <p:tgtEl>
                                          <p:spTgt spid="23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7" nodeType="clickEffect">
                                  <p:stCondLst>
                                    <p:cond delay="0"/>
                                  </p:stCondLst>
                                  <p:iterate>
                                    <p:tmAbs val="0"/>
                                  </p:iterate>
                                  <p:childTnLst>
                                    <p:set>
                                      <p:cBhvr>
                                        <p:cTn id="52" fill="hold"/>
                                        <p:tgtEl>
                                          <p:spTgt spid="236"/>
                                        </p:tgtEl>
                                        <p:attrNameLst>
                                          <p:attrName>style.visibility</p:attrName>
                                        </p:attrNameLst>
                                      </p:cBhvr>
                                      <p:to>
                                        <p:strVal val="visible"/>
                                      </p:to>
                                    </p:set>
                                    <p:anim calcmode="lin" valueType="num">
                                      <p:cBhvr>
                                        <p:cTn id="53" dur="1000" fill="hold"/>
                                        <p:tgtEl>
                                          <p:spTgt spid="236"/>
                                        </p:tgtEl>
                                        <p:attrNameLst>
                                          <p:attrName>ppt_x</p:attrName>
                                        </p:attrNameLst>
                                      </p:cBhvr>
                                      <p:tavLst>
                                        <p:tav tm="0">
                                          <p:val>
                                            <p:strVal val="0-#ppt_w/2"/>
                                          </p:val>
                                        </p:tav>
                                        <p:tav tm="100000">
                                          <p:val>
                                            <p:strVal val="#ppt_x"/>
                                          </p:val>
                                        </p:tav>
                                      </p:tavLst>
                                    </p:anim>
                                    <p:anim calcmode="lin" valueType="num">
                                      <p:cBhvr>
                                        <p:cTn id="54" dur="1000" fill="hold"/>
                                        <p:tgtEl>
                                          <p:spTgt spid="23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8" nodeType="clickEffect">
                                  <p:stCondLst>
                                    <p:cond delay="0"/>
                                  </p:stCondLst>
                                  <p:iterate>
                                    <p:tmAbs val="0"/>
                                  </p:iterate>
                                  <p:childTnLst>
                                    <p:set>
                                      <p:cBhvr>
                                        <p:cTn id="58" fill="hold"/>
                                        <p:tgtEl>
                                          <p:spTgt spid="238"/>
                                        </p:tgtEl>
                                        <p:attrNameLst>
                                          <p:attrName>style.visibility</p:attrName>
                                        </p:attrNameLst>
                                      </p:cBhvr>
                                      <p:to>
                                        <p:strVal val="visible"/>
                                      </p:to>
                                    </p:set>
                                    <p:anim calcmode="lin" valueType="num">
                                      <p:cBhvr>
                                        <p:cTn id="59" dur="1000" fill="hold"/>
                                        <p:tgtEl>
                                          <p:spTgt spid="238"/>
                                        </p:tgtEl>
                                        <p:attrNameLst>
                                          <p:attrName>ppt_x</p:attrName>
                                        </p:attrNameLst>
                                      </p:cBhvr>
                                      <p:tavLst>
                                        <p:tav tm="0">
                                          <p:val>
                                            <p:strVal val="0-#ppt_w/2"/>
                                          </p:val>
                                        </p:tav>
                                        <p:tav tm="100000">
                                          <p:val>
                                            <p:strVal val="#ppt_x"/>
                                          </p:val>
                                        </p:tav>
                                      </p:tavLst>
                                    </p:anim>
                                    <p:anim calcmode="lin" valueType="num">
                                      <p:cBhvr>
                                        <p:cTn id="60" dur="1000" fill="hold"/>
                                        <p:tgtEl>
                                          <p:spTgt spid="23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9" nodeType="clickEffect">
                                  <p:stCondLst>
                                    <p:cond delay="0"/>
                                  </p:stCondLst>
                                  <p:iterate>
                                    <p:tmAbs val="0"/>
                                  </p:iterate>
                                  <p:childTnLst>
                                    <p:set>
                                      <p:cBhvr>
                                        <p:cTn id="64" fill="hold"/>
                                        <p:tgtEl>
                                          <p:spTgt spid="239"/>
                                        </p:tgtEl>
                                        <p:attrNameLst>
                                          <p:attrName>style.visibility</p:attrName>
                                        </p:attrNameLst>
                                      </p:cBhvr>
                                      <p:to>
                                        <p:strVal val="visible"/>
                                      </p:to>
                                    </p:set>
                                    <p:anim calcmode="lin" valueType="num">
                                      <p:cBhvr>
                                        <p:cTn id="65" dur="1000" fill="hold"/>
                                        <p:tgtEl>
                                          <p:spTgt spid="239"/>
                                        </p:tgtEl>
                                        <p:attrNameLst>
                                          <p:attrName>ppt_x</p:attrName>
                                        </p:attrNameLst>
                                      </p:cBhvr>
                                      <p:tavLst>
                                        <p:tav tm="0">
                                          <p:val>
                                            <p:strVal val="0-#ppt_w/2"/>
                                          </p:val>
                                        </p:tav>
                                        <p:tav tm="100000">
                                          <p:val>
                                            <p:strVal val="#ppt_x"/>
                                          </p:val>
                                        </p:tav>
                                      </p:tavLst>
                                    </p:anim>
                                    <p:anim calcmode="lin" valueType="num">
                                      <p:cBhvr>
                                        <p:cTn id="66" dur="10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10" nodeType="clickEffect">
                                  <p:stCondLst>
                                    <p:cond delay="0"/>
                                  </p:stCondLst>
                                  <p:iterate>
                                    <p:tmAbs val="0"/>
                                  </p:iterate>
                                  <p:childTnLst>
                                    <p:set>
                                      <p:cBhvr>
                                        <p:cTn id="70" fill="hold"/>
                                        <p:tgtEl>
                                          <p:spTgt spid="240"/>
                                        </p:tgtEl>
                                        <p:attrNameLst>
                                          <p:attrName>style.visibility</p:attrName>
                                        </p:attrNameLst>
                                      </p:cBhvr>
                                      <p:to>
                                        <p:strVal val="visible"/>
                                      </p:to>
                                    </p:set>
                                    <p:anim calcmode="lin" valueType="num">
                                      <p:cBhvr>
                                        <p:cTn id="71" dur="1000" fill="hold"/>
                                        <p:tgtEl>
                                          <p:spTgt spid="240"/>
                                        </p:tgtEl>
                                        <p:attrNameLst>
                                          <p:attrName>ppt_x</p:attrName>
                                        </p:attrNameLst>
                                      </p:cBhvr>
                                      <p:tavLst>
                                        <p:tav tm="0">
                                          <p:val>
                                            <p:strVal val="0-#ppt_w/2"/>
                                          </p:val>
                                        </p:tav>
                                        <p:tav tm="100000">
                                          <p:val>
                                            <p:strVal val="#ppt_x"/>
                                          </p:val>
                                        </p:tav>
                                      </p:tavLst>
                                    </p:anim>
                                    <p:anim calcmode="lin" valueType="num">
                                      <p:cBhvr>
                                        <p:cTn id="72" dur="10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11" nodeType="clickEffect">
                                  <p:stCondLst>
                                    <p:cond delay="0"/>
                                  </p:stCondLst>
                                  <p:iterate>
                                    <p:tmAbs val="0"/>
                                  </p:iterate>
                                  <p:childTnLst>
                                    <p:set>
                                      <p:cBhvr>
                                        <p:cTn id="76" fill="hold"/>
                                        <p:tgtEl>
                                          <p:spTgt spid="241"/>
                                        </p:tgtEl>
                                        <p:attrNameLst>
                                          <p:attrName>style.visibility</p:attrName>
                                        </p:attrNameLst>
                                      </p:cBhvr>
                                      <p:to>
                                        <p:strVal val="visible"/>
                                      </p:to>
                                    </p:set>
                                    <p:anim calcmode="lin" valueType="num">
                                      <p:cBhvr>
                                        <p:cTn id="77" dur="1000" fill="hold"/>
                                        <p:tgtEl>
                                          <p:spTgt spid="241"/>
                                        </p:tgtEl>
                                        <p:attrNameLst>
                                          <p:attrName>ppt_x</p:attrName>
                                        </p:attrNameLst>
                                      </p:cBhvr>
                                      <p:tavLst>
                                        <p:tav tm="0">
                                          <p:val>
                                            <p:strVal val="0-#ppt_w/2"/>
                                          </p:val>
                                        </p:tav>
                                        <p:tav tm="100000">
                                          <p:val>
                                            <p:strVal val="#ppt_x"/>
                                          </p:val>
                                        </p:tav>
                                      </p:tavLst>
                                    </p:anim>
                                    <p:anim calcmode="lin" valueType="num">
                                      <p:cBhvr>
                                        <p:cTn id="78" dur="1000" fill="hold"/>
                                        <p:tgtEl>
                                          <p:spTgt spid="24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12" nodeType="clickEffect">
                                  <p:stCondLst>
                                    <p:cond delay="0"/>
                                  </p:stCondLst>
                                  <p:iterate>
                                    <p:tmAbs val="0"/>
                                  </p:iterate>
                                  <p:childTnLst>
                                    <p:set>
                                      <p:cBhvr>
                                        <p:cTn id="82" fill="hold"/>
                                        <p:tgtEl>
                                          <p:spTgt spid="242"/>
                                        </p:tgtEl>
                                        <p:attrNameLst>
                                          <p:attrName>style.visibility</p:attrName>
                                        </p:attrNameLst>
                                      </p:cBhvr>
                                      <p:to>
                                        <p:strVal val="visible"/>
                                      </p:to>
                                    </p:set>
                                    <p:anim calcmode="lin" valueType="num">
                                      <p:cBhvr>
                                        <p:cTn id="83" dur="1000" fill="hold"/>
                                        <p:tgtEl>
                                          <p:spTgt spid="242"/>
                                        </p:tgtEl>
                                        <p:attrNameLst>
                                          <p:attrName>ppt_x</p:attrName>
                                        </p:attrNameLst>
                                      </p:cBhvr>
                                      <p:tavLst>
                                        <p:tav tm="0">
                                          <p:val>
                                            <p:strVal val="0-#ppt_w/2"/>
                                          </p:val>
                                        </p:tav>
                                        <p:tav tm="100000">
                                          <p:val>
                                            <p:strVal val="#ppt_x"/>
                                          </p:val>
                                        </p:tav>
                                      </p:tavLst>
                                    </p:anim>
                                    <p:anim calcmode="lin" valueType="num">
                                      <p:cBhvr>
                                        <p:cTn id="84" dur="1000" fill="hold"/>
                                        <p:tgtEl>
                                          <p:spTgt spid="24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13" nodeType="clickEffect">
                                  <p:stCondLst>
                                    <p:cond delay="0"/>
                                  </p:stCondLst>
                                  <p:iterate>
                                    <p:tmAbs val="0"/>
                                  </p:iterate>
                                  <p:childTnLst>
                                    <p:set>
                                      <p:cBhvr>
                                        <p:cTn id="88" fill="hold"/>
                                        <p:tgtEl>
                                          <p:spTgt spid="244"/>
                                        </p:tgtEl>
                                        <p:attrNameLst>
                                          <p:attrName>style.visibility</p:attrName>
                                        </p:attrNameLst>
                                      </p:cBhvr>
                                      <p:to>
                                        <p:strVal val="visible"/>
                                      </p:to>
                                    </p:set>
                                    <p:anim calcmode="lin" valueType="num">
                                      <p:cBhvr>
                                        <p:cTn id="89" dur="1000" fill="hold"/>
                                        <p:tgtEl>
                                          <p:spTgt spid="244"/>
                                        </p:tgtEl>
                                        <p:attrNameLst>
                                          <p:attrName>ppt_x</p:attrName>
                                        </p:attrNameLst>
                                      </p:cBhvr>
                                      <p:tavLst>
                                        <p:tav tm="0">
                                          <p:val>
                                            <p:strVal val="0-#ppt_w/2"/>
                                          </p:val>
                                        </p:tav>
                                        <p:tav tm="100000">
                                          <p:val>
                                            <p:strVal val="#ppt_x"/>
                                          </p:val>
                                        </p:tav>
                                      </p:tavLst>
                                    </p:anim>
                                    <p:anim calcmode="lin" valueType="num">
                                      <p:cBhvr>
                                        <p:cTn id="90" dur="1000" fill="hold"/>
                                        <p:tgtEl>
                                          <p:spTgt spid="24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14" nodeType="clickEffect">
                                  <p:stCondLst>
                                    <p:cond delay="0"/>
                                  </p:stCondLst>
                                  <p:iterate>
                                    <p:tmAbs val="0"/>
                                  </p:iterate>
                                  <p:childTnLst>
                                    <p:set>
                                      <p:cBhvr>
                                        <p:cTn id="94" fill="hold"/>
                                        <p:tgtEl>
                                          <p:spTgt spid="243"/>
                                        </p:tgtEl>
                                        <p:attrNameLst>
                                          <p:attrName>style.visibility</p:attrName>
                                        </p:attrNameLst>
                                      </p:cBhvr>
                                      <p:to>
                                        <p:strVal val="visible"/>
                                      </p:to>
                                    </p:set>
                                    <p:anim calcmode="lin" valueType="num">
                                      <p:cBhvr>
                                        <p:cTn id="95" dur="1000" fill="hold"/>
                                        <p:tgtEl>
                                          <p:spTgt spid="243"/>
                                        </p:tgtEl>
                                        <p:attrNameLst>
                                          <p:attrName>ppt_x</p:attrName>
                                        </p:attrNameLst>
                                      </p:cBhvr>
                                      <p:tavLst>
                                        <p:tav tm="0">
                                          <p:val>
                                            <p:strVal val="0-#ppt_w/2"/>
                                          </p:val>
                                        </p:tav>
                                        <p:tav tm="100000">
                                          <p:val>
                                            <p:strVal val="#ppt_x"/>
                                          </p:val>
                                        </p:tav>
                                      </p:tavLst>
                                    </p:anim>
                                    <p:anim calcmode="lin" valueType="num">
                                      <p:cBhvr>
                                        <p:cTn id="96" dur="1000" fill="hold"/>
                                        <p:tgtEl>
                                          <p:spTgt spid="24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15" nodeType="clickEffect">
                                  <p:stCondLst>
                                    <p:cond delay="0"/>
                                  </p:stCondLst>
                                  <p:iterate>
                                    <p:tmAbs val="0"/>
                                  </p:iterate>
                                  <p:childTnLst>
                                    <p:set>
                                      <p:cBhvr>
                                        <p:cTn id="100" fill="hold"/>
                                        <p:tgtEl>
                                          <p:spTgt spid="245"/>
                                        </p:tgtEl>
                                        <p:attrNameLst>
                                          <p:attrName>style.visibility</p:attrName>
                                        </p:attrNameLst>
                                      </p:cBhvr>
                                      <p:to>
                                        <p:strVal val="visible"/>
                                      </p:to>
                                    </p:set>
                                    <p:anim calcmode="lin" valueType="num">
                                      <p:cBhvr>
                                        <p:cTn id="101" dur="1000" fill="hold"/>
                                        <p:tgtEl>
                                          <p:spTgt spid="245"/>
                                        </p:tgtEl>
                                        <p:attrNameLst>
                                          <p:attrName>ppt_x</p:attrName>
                                        </p:attrNameLst>
                                      </p:cBhvr>
                                      <p:tavLst>
                                        <p:tav tm="0">
                                          <p:val>
                                            <p:strVal val="0-#ppt_w/2"/>
                                          </p:val>
                                        </p:tav>
                                        <p:tav tm="100000">
                                          <p:val>
                                            <p:strVal val="#ppt_x"/>
                                          </p:val>
                                        </p:tav>
                                      </p:tavLst>
                                    </p:anim>
                                    <p:anim calcmode="lin" valueType="num">
                                      <p:cBhvr>
                                        <p:cTn id="102" dur="1000" fill="hold"/>
                                        <p:tgtEl>
                                          <p:spTgt spid="24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16" nodeType="clickEffect">
                                  <p:stCondLst>
                                    <p:cond delay="0"/>
                                  </p:stCondLst>
                                  <p:iterate>
                                    <p:tmAbs val="0"/>
                                  </p:iterate>
                                  <p:childTnLst>
                                    <p:set>
                                      <p:cBhvr>
                                        <p:cTn id="106" fill="hold"/>
                                        <p:tgtEl>
                                          <p:spTgt spid="246"/>
                                        </p:tgtEl>
                                        <p:attrNameLst>
                                          <p:attrName>style.visibility</p:attrName>
                                        </p:attrNameLst>
                                      </p:cBhvr>
                                      <p:to>
                                        <p:strVal val="visible"/>
                                      </p:to>
                                    </p:set>
                                    <p:anim calcmode="lin" valueType="num">
                                      <p:cBhvr>
                                        <p:cTn id="107" dur="1000" fill="hold"/>
                                        <p:tgtEl>
                                          <p:spTgt spid="246"/>
                                        </p:tgtEl>
                                        <p:attrNameLst>
                                          <p:attrName>ppt_x</p:attrName>
                                        </p:attrNameLst>
                                      </p:cBhvr>
                                      <p:tavLst>
                                        <p:tav tm="0">
                                          <p:val>
                                            <p:strVal val="0-#ppt_w/2"/>
                                          </p:val>
                                        </p:tav>
                                        <p:tav tm="100000">
                                          <p:val>
                                            <p:strVal val="#ppt_x"/>
                                          </p:val>
                                        </p:tav>
                                      </p:tavLst>
                                    </p:anim>
                                    <p:anim calcmode="lin" valueType="num">
                                      <p:cBhvr>
                                        <p:cTn id="108" dur="1000" fill="hold"/>
                                        <p:tgtEl>
                                          <p:spTgt spid="246"/>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17" nodeType="clickEffect">
                                  <p:stCondLst>
                                    <p:cond delay="0"/>
                                  </p:stCondLst>
                                  <p:iterate>
                                    <p:tmAbs val="0"/>
                                  </p:iterate>
                                  <p:childTnLst>
                                    <p:set>
                                      <p:cBhvr>
                                        <p:cTn id="112" fill="hold"/>
                                        <p:tgtEl>
                                          <p:spTgt spid="247">
                                            <p:bg/>
                                          </p:spTgt>
                                        </p:tgtEl>
                                        <p:attrNameLst>
                                          <p:attrName>style.visibility</p:attrName>
                                        </p:attrNameLst>
                                      </p:cBhvr>
                                      <p:to>
                                        <p:strVal val="visible"/>
                                      </p:to>
                                    </p:set>
                                    <p:anim calcmode="lin" valueType="num">
                                      <p:cBhvr>
                                        <p:cTn id="113" dur="1000" fill="hold"/>
                                        <p:tgtEl>
                                          <p:spTgt spid="247">
                                            <p:bg/>
                                          </p:spTgt>
                                        </p:tgtEl>
                                        <p:attrNameLst>
                                          <p:attrName>ppt_x</p:attrName>
                                        </p:attrNameLst>
                                      </p:cBhvr>
                                      <p:tavLst>
                                        <p:tav tm="0">
                                          <p:val>
                                            <p:strVal val="0-#ppt_w/2"/>
                                          </p:val>
                                        </p:tav>
                                        <p:tav tm="100000">
                                          <p:val>
                                            <p:strVal val="#ppt_x"/>
                                          </p:val>
                                        </p:tav>
                                      </p:tavLst>
                                    </p:anim>
                                    <p:anim calcmode="lin" valueType="num">
                                      <p:cBhvr>
                                        <p:cTn id="114" dur="1000" fill="hold"/>
                                        <p:tgtEl>
                                          <p:spTgt spid="247">
                                            <p:bg/>
                                          </p:spTgt>
                                        </p:tgtEl>
                                        <p:attrNameLst>
                                          <p:attrName>ppt_y</p:attrName>
                                        </p:attrNameLst>
                                      </p:cBhvr>
                                      <p:tavLst>
                                        <p:tav tm="0">
                                          <p:val>
                                            <p:strVal val="#ppt_y"/>
                                          </p:val>
                                        </p:tav>
                                        <p:tav tm="100000">
                                          <p:val>
                                            <p:strVal val="#ppt_y"/>
                                          </p:val>
                                        </p:tav>
                                      </p:tavLst>
                                    </p:anim>
                                  </p:childTnLst>
                                </p:cTn>
                              </p:par>
                              <p:par>
                                <p:cTn id="115" presetID="2" presetClass="entr" presetSubtype="8" fill="hold" grpId="17" nodeType="withEffect">
                                  <p:stCondLst>
                                    <p:cond delay="0"/>
                                  </p:stCondLst>
                                  <p:iterate>
                                    <p:tmAbs val="0"/>
                                  </p:iterate>
                                  <p:childTnLst>
                                    <p:set>
                                      <p:cBhvr>
                                        <p:cTn id="116" fill="hold"/>
                                        <p:tgtEl>
                                          <p:spTgt spid="247">
                                            <p:txEl>
                                              <p:pRg st="0" end="0"/>
                                            </p:txEl>
                                          </p:spTgt>
                                        </p:tgtEl>
                                        <p:attrNameLst>
                                          <p:attrName>style.visibility</p:attrName>
                                        </p:attrNameLst>
                                      </p:cBhvr>
                                      <p:to>
                                        <p:strVal val="visible"/>
                                      </p:to>
                                    </p:set>
                                    <p:anim calcmode="lin" valueType="num">
                                      <p:cBhvr>
                                        <p:cTn id="117" dur="1000" fill="hold"/>
                                        <p:tgtEl>
                                          <p:spTgt spid="247">
                                            <p:txEl>
                                              <p:pRg st="0" end="0"/>
                                            </p:txEl>
                                          </p:spTgt>
                                        </p:tgtEl>
                                        <p:attrNameLst>
                                          <p:attrName>ppt_x</p:attrName>
                                        </p:attrNameLst>
                                      </p:cBhvr>
                                      <p:tavLst>
                                        <p:tav tm="0">
                                          <p:val>
                                            <p:strVal val="0-#ppt_w/2"/>
                                          </p:val>
                                        </p:tav>
                                        <p:tav tm="100000">
                                          <p:val>
                                            <p:strVal val="#ppt_x"/>
                                          </p:val>
                                        </p:tav>
                                      </p:tavLst>
                                    </p:anim>
                                    <p:anim calcmode="lin" valueType="num">
                                      <p:cBhvr>
                                        <p:cTn id="118" dur="1000" fill="hold"/>
                                        <p:tgtEl>
                                          <p:spTgt spid="2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17" nodeType="clickEffect">
                                  <p:stCondLst>
                                    <p:cond delay="0"/>
                                  </p:stCondLst>
                                  <p:iterate>
                                    <p:tmAbs val="0"/>
                                  </p:iterate>
                                  <p:childTnLst>
                                    <p:set>
                                      <p:cBhvr>
                                        <p:cTn id="122" fill="hold"/>
                                        <p:tgtEl>
                                          <p:spTgt spid="247">
                                            <p:txEl>
                                              <p:pRg st="1" end="1"/>
                                            </p:txEl>
                                          </p:spTgt>
                                        </p:tgtEl>
                                        <p:attrNameLst>
                                          <p:attrName>style.visibility</p:attrName>
                                        </p:attrNameLst>
                                      </p:cBhvr>
                                      <p:to>
                                        <p:strVal val="visible"/>
                                      </p:to>
                                    </p:set>
                                    <p:anim calcmode="lin" valueType="num">
                                      <p:cBhvr>
                                        <p:cTn id="123" dur="1000" fill="hold"/>
                                        <p:tgtEl>
                                          <p:spTgt spid="247">
                                            <p:txEl>
                                              <p:pRg st="1" end="1"/>
                                            </p:txEl>
                                          </p:spTgt>
                                        </p:tgtEl>
                                        <p:attrNameLst>
                                          <p:attrName>ppt_x</p:attrName>
                                        </p:attrNameLst>
                                      </p:cBhvr>
                                      <p:tavLst>
                                        <p:tav tm="0">
                                          <p:val>
                                            <p:strVal val="0-#ppt_w/2"/>
                                          </p:val>
                                        </p:tav>
                                        <p:tav tm="100000">
                                          <p:val>
                                            <p:strVal val="#ppt_x"/>
                                          </p:val>
                                        </p:tav>
                                      </p:tavLst>
                                    </p:anim>
                                    <p:anim calcmode="lin" valueType="num">
                                      <p:cBhvr>
                                        <p:cTn id="124" dur="1000" fill="hold"/>
                                        <p:tgtEl>
                                          <p:spTgt spid="2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grpId="17" nodeType="clickEffect">
                                  <p:stCondLst>
                                    <p:cond delay="0"/>
                                  </p:stCondLst>
                                  <p:iterate>
                                    <p:tmAbs val="0"/>
                                  </p:iterate>
                                  <p:childTnLst>
                                    <p:set>
                                      <p:cBhvr>
                                        <p:cTn id="128" fill="hold"/>
                                        <p:tgtEl>
                                          <p:spTgt spid="247">
                                            <p:txEl>
                                              <p:pRg st="2" end="2"/>
                                            </p:txEl>
                                          </p:spTgt>
                                        </p:tgtEl>
                                        <p:attrNameLst>
                                          <p:attrName>style.visibility</p:attrName>
                                        </p:attrNameLst>
                                      </p:cBhvr>
                                      <p:to>
                                        <p:strVal val="visible"/>
                                      </p:to>
                                    </p:set>
                                    <p:anim calcmode="lin" valueType="num">
                                      <p:cBhvr>
                                        <p:cTn id="129" dur="1000" fill="hold"/>
                                        <p:tgtEl>
                                          <p:spTgt spid="247">
                                            <p:txEl>
                                              <p:pRg st="2" end="2"/>
                                            </p:txEl>
                                          </p:spTgt>
                                        </p:tgtEl>
                                        <p:attrNameLst>
                                          <p:attrName>ppt_x</p:attrName>
                                        </p:attrNameLst>
                                      </p:cBhvr>
                                      <p:tavLst>
                                        <p:tav tm="0">
                                          <p:val>
                                            <p:strVal val="0-#ppt_w/2"/>
                                          </p:val>
                                        </p:tav>
                                        <p:tav tm="100000">
                                          <p:val>
                                            <p:strVal val="#ppt_x"/>
                                          </p:val>
                                        </p:tav>
                                      </p:tavLst>
                                    </p:anim>
                                    <p:anim calcmode="lin" valueType="num">
                                      <p:cBhvr>
                                        <p:cTn id="130" dur="1000" fill="hold"/>
                                        <p:tgtEl>
                                          <p:spTgt spid="2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17" nodeType="clickEffect">
                                  <p:stCondLst>
                                    <p:cond delay="0"/>
                                  </p:stCondLst>
                                  <p:iterate>
                                    <p:tmAbs val="0"/>
                                  </p:iterate>
                                  <p:childTnLst>
                                    <p:set>
                                      <p:cBhvr>
                                        <p:cTn id="134" fill="hold"/>
                                        <p:tgtEl>
                                          <p:spTgt spid="247">
                                            <p:txEl>
                                              <p:pRg st="3" end="3"/>
                                            </p:txEl>
                                          </p:spTgt>
                                        </p:tgtEl>
                                        <p:attrNameLst>
                                          <p:attrName>style.visibility</p:attrName>
                                        </p:attrNameLst>
                                      </p:cBhvr>
                                      <p:to>
                                        <p:strVal val="visible"/>
                                      </p:to>
                                    </p:set>
                                    <p:anim calcmode="lin" valueType="num">
                                      <p:cBhvr>
                                        <p:cTn id="135" dur="1000" fill="hold"/>
                                        <p:tgtEl>
                                          <p:spTgt spid="247">
                                            <p:txEl>
                                              <p:pRg st="3" end="3"/>
                                            </p:txEl>
                                          </p:spTgt>
                                        </p:tgtEl>
                                        <p:attrNameLst>
                                          <p:attrName>ppt_x</p:attrName>
                                        </p:attrNameLst>
                                      </p:cBhvr>
                                      <p:tavLst>
                                        <p:tav tm="0">
                                          <p:val>
                                            <p:strVal val="0-#ppt_w/2"/>
                                          </p:val>
                                        </p:tav>
                                        <p:tav tm="100000">
                                          <p:val>
                                            <p:strVal val="#ppt_x"/>
                                          </p:val>
                                        </p:tav>
                                      </p:tavLst>
                                    </p:anim>
                                    <p:anim calcmode="lin" valueType="num">
                                      <p:cBhvr>
                                        <p:cTn id="136" dur="1000" fill="hold"/>
                                        <p:tgtEl>
                                          <p:spTgt spid="2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17" nodeType="clickEffect">
                                  <p:stCondLst>
                                    <p:cond delay="0"/>
                                  </p:stCondLst>
                                  <p:iterate>
                                    <p:tmAbs val="0"/>
                                  </p:iterate>
                                  <p:childTnLst>
                                    <p:set>
                                      <p:cBhvr>
                                        <p:cTn id="140" fill="hold"/>
                                        <p:tgtEl>
                                          <p:spTgt spid="247">
                                            <p:txEl>
                                              <p:pRg st="4" end="4"/>
                                            </p:txEl>
                                          </p:spTgt>
                                        </p:tgtEl>
                                        <p:attrNameLst>
                                          <p:attrName>style.visibility</p:attrName>
                                        </p:attrNameLst>
                                      </p:cBhvr>
                                      <p:to>
                                        <p:strVal val="visible"/>
                                      </p:to>
                                    </p:set>
                                    <p:anim calcmode="lin" valueType="num">
                                      <p:cBhvr>
                                        <p:cTn id="141" dur="1000" fill="hold"/>
                                        <p:tgtEl>
                                          <p:spTgt spid="247">
                                            <p:txEl>
                                              <p:pRg st="4" end="4"/>
                                            </p:txEl>
                                          </p:spTgt>
                                        </p:tgtEl>
                                        <p:attrNameLst>
                                          <p:attrName>ppt_x</p:attrName>
                                        </p:attrNameLst>
                                      </p:cBhvr>
                                      <p:tavLst>
                                        <p:tav tm="0">
                                          <p:val>
                                            <p:strVal val="0-#ppt_w/2"/>
                                          </p:val>
                                        </p:tav>
                                        <p:tav tm="100000">
                                          <p:val>
                                            <p:strVal val="#ppt_x"/>
                                          </p:val>
                                        </p:tav>
                                      </p:tavLst>
                                    </p:anim>
                                    <p:anim calcmode="lin" valueType="num">
                                      <p:cBhvr>
                                        <p:cTn id="142" dur="1000" fill="hold"/>
                                        <p:tgtEl>
                                          <p:spTgt spid="2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grpId="17" nodeType="clickEffect">
                                  <p:stCondLst>
                                    <p:cond delay="0"/>
                                  </p:stCondLst>
                                  <p:iterate>
                                    <p:tmAbs val="0"/>
                                  </p:iterate>
                                  <p:childTnLst>
                                    <p:set>
                                      <p:cBhvr>
                                        <p:cTn id="146" fill="hold"/>
                                        <p:tgtEl>
                                          <p:spTgt spid="247">
                                            <p:txEl>
                                              <p:pRg st="5" end="5"/>
                                            </p:txEl>
                                          </p:spTgt>
                                        </p:tgtEl>
                                        <p:attrNameLst>
                                          <p:attrName>style.visibility</p:attrName>
                                        </p:attrNameLst>
                                      </p:cBhvr>
                                      <p:to>
                                        <p:strVal val="visible"/>
                                      </p:to>
                                    </p:set>
                                    <p:anim calcmode="lin" valueType="num">
                                      <p:cBhvr>
                                        <p:cTn id="147" dur="1000" fill="hold"/>
                                        <p:tgtEl>
                                          <p:spTgt spid="247">
                                            <p:txEl>
                                              <p:pRg st="5" end="5"/>
                                            </p:txEl>
                                          </p:spTgt>
                                        </p:tgtEl>
                                        <p:attrNameLst>
                                          <p:attrName>ppt_x</p:attrName>
                                        </p:attrNameLst>
                                      </p:cBhvr>
                                      <p:tavLst>
                                        <p:tav tm="0">
                                          <p:val>
                                            <p:strVal val="0-#ppt_w/2"/>
                                          </p:val>
                                        </p:tav>
                                        <p:tav tm="100000">
                                          <p:val>
                                            <p:strVal val="#ppt_x"/>
                                          </p:val>
                                        </p:tav>
                                      </p:tavLst>
                                    </p:anim>
                                    <p:anim calcmode="lin" valueType="num">
                                      <p:cBhvr>
                                        <p:cTn id="148" dur="1000" fill="hold"/>
                                        <p:tgtEl>
                                          <p:spTgt spid="2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17" nodeType="clickEffect">
                                  <p:stCondLst>
                                    <p:cond delay="0"/>
                                  </p:stCondLst>
                                  <p:iterate>
                                    <p:tmAbs val="0"/>
                                  </p:iterate>
                                  <p:childTnLst>
                                    <p:set>
                                      <p:cBhvr>
                                        <p:cTn id="152" fill="hold"/>
                                        <p:tgtEl>
                                          <p:spTgt spid="247">
                                            <p:txEl>
                                              <p:pRg st="6" end="6"/>
                                            </p:txEl>
                                          </p:spTgt>
                                        </p:tgtEl>
                                        <p:attrNameLst>
                                          <p:attrName>style.visibility</p:attrName>
                                        </p:attrNameLst>
                                      </p:cBhvr>
                                      <p:to>
                                        <p:strVal val="visible"/>
                                      </p:to>
                                    </p:set>
                                    <p:anim calcmode="lin" valueType="num">
                                      <p:cBhvr>
                                        <p:cTn id="153" dur="1000" fill="hold"/>
                                        <p:tgtEl>
                                          <p:spTgt spid="247">
                                            <p:txEl>
                                              <p:pRg st="6" end="6"/>
                                            </p:txEl>
                                          </p:spTgt>
                                        </p:tgtEl>
                                        <p:attrNameLst>
                                          <p:attrName>ppt_x</p:attrName>
                                        </p:attrNameLst>
                                      </p:cBhvr>
                                      <p:tavLst>
                                        <p:tav tm="0">
                                          <p:val>
                                            <p:strVal val="0-#ppt_w/2"/>
                                          </p:val>
                                        </p:tav>
                                        <p:tav tm="100000">
                                          <p:val>
                                            <p:strVal val="#ppt_x"/>
                                          </p:val>
                                        </p:tav>
                                      </p:tavLst>
                                    </p:anim>
                                    <p:anim calcmode="lin" valueType="num">
                                      <p:cBhvr>
                                        <p:cTn id="154" dur="1000" fill="hold"/>
                                        <p:tgtEl>
                                          <p:spTgt spid="2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grpId="17" nodeType="clickEffect">
                                  <p:stCondLst>
                                    <p:cond delay="0"/>
                                  </p:stCondLst>
                                  <p:iterate>
                                    <p:tmAbs val="0"/>
                                  </p:iterate>
                                  <p:childTnLst>
                                    <p:set>
                                      <p:cBhvr>
                                        <p:cTn id="158" fill="hold"/>
                                        <p:tgtEl>
                                          <p:spTgt spid="247">
                                            <p:txEl>
                                              <p:pRg st="7" end="7"/>
                                            </p:txEl>
                                          </p:spTgt>
                                        </p:tgtEl>
                                        <p:attrNameLst>
                                          <p:attrName>style.visibility</p:attrName>
                                        </p:attrNameLst>
                                      </p:cBhvr>
                                      <p:to>
                                        <p:strVal val="visible"/>
                                      </p:to>
                                    </p:set>
                                    <p:anim calcmode="lin" valueType="num">
                                      <p:cBhvr>
                                        <p:cTn id="159" dur="1000" fill="hold"/>
                                        <p:tgtEl>
                                          <p:spTgt spid="247">
                                            <p:txEl>
                                              <p:pRg st="7" end="7"/>
                                            </p:txEl>
                                          </p:spTgt>
                                        </p:tgtEl>
                                        <p:attrNameLst>
                                          <p:attrName>ppt_x</p:attrName>
                                        </p:attrNameLst>
                                      </p:cBhvr>
                                      <p:tavLst>
                                        <p:tav tm="0">
                                          <p:val>
                                            <p:strVal val="0-#ppt_w/2"/>
                                          </p:val>
                                        </p:tav>
                                        <p:tav tm="100000">
                                          <p:val>
                                            <p:strVal val="#ppt_x"/>
                                          </p:val>
                                        </p:tav>
                                      </p:tavLst>
                                    </p:anim>
                                    <p:anim calcmode="lin" valueType="num">
                                      <p:cBhvr>
                                        <p:cTn id="160" dur="1000" fill="hold"/>
                                        <p:tgtEl>
                                          <p:spTgt spid="2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8" fill="hold" grpId="17" nodeType="clickEffect">
                                  <p:stCondLst>
                                    <p:cond delay="0"/>
                                  </p:stCondLst>
                                  <p:iterate>
                                    <p:tmAbs val="0"/>
                                  </p:iterate>
                                  <p:childTnLst>
                                    <p:set>
                                      <p:cBhvr>
                                        <p:cTn id="164" fill="hold"/>
                                        <p:tgtEl>
                                          <p:spTgt spid="247">
                                            <p:txEl>
                                              <p:pRg st="8" end="8"/>
                                            </p:txEl>
                                          </p:spTgt>
                                        </p:tgtEl>
                                        <p:attrNameLst>
                                          <p:attrName>style.visibility</p:attrName>
                                        </p:attrNameLst>
                                      </p:cBhvr>
                                      <p:to>
                                        <p:strVal val="visible"/>
                                      </p:to>
                                    </p:set>
                                    <p:anim calcmode="lin" valueType="num">
                                      <p:cBhvr>
                                        <p:cTn id="165" dur="1000" fill="hold"/>
                                        <p:tgtEl>
                                          <p:spTgt spid="247">
                                            <p:txEl>
                                              <p:pRg st="8" end="8"/>
                                            </p:txEl>
                                          </p:spTgt>
                                        </p:tgtEl>
                                        <p:attrNameLst>
                                          <p:attrName>ppt_x</p:attrName>
                                        </p:attrNameLst>
                                      </p:cBhvr>
                                      <p:tavLst>
                                        <p:tav tm="0">
                                          <p:val>
                                            <p:strVal val="0-#ppt_w/2"/>
                                          </p:val>
                                        </p:tav>
                                        <p:tav tm="100000">
                                          <p:val>
                                            <p:strVal val="#ppt_x"/>
                                          </p:val>
                                        </p:tav>
                                      </p:tavLst>
                                    </p:anim>
                                    <p:anim calcmode="lin" valueType="num">
                                      <p:cBhvr>
                                        <p:cTn id="166" dur="1000" fill="hold"/>
                                        <p:tgtEl>
                                          <p:spTgt spid="2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8" fill="hold" grpId="17" nodeType="clickEffect">
                                  <p:stCondLst>
                                    <p:cond delay="0"/>
                                  </p:stCondLst>
                                  <p:iterate>
                                    <p:tmAbs val="0"/>
                                  </p:iterate>
                                  <p:childTnLst>
                                    <p:set>
                                      <p:cBhvr>
                                        <p:cTn id="170" fill="hold"/>
                                        <p:tgtEl>
                                          <p:spTgt spid="247">
                                            <p:txEl>
                                              <p:pRg st="9" end="9"/>
                                            </p:txEl>
                                          </p:spTgt>
                                        </p:tgtEl>
                                        <p:attrNameLst>
                                          <p:attrName>style.visibility</p:attrName>
                                        </p:attrNameLst>
                                      </p:cBhvr>
                                      <p:to>
                                        <p:strVal val="visible"/>
                                      </p:to>
                                    </p:set>
                                    <p:anim calcmode="lin" valueType="num">
                                      <p:cBhvr>
                                        <p:cTn id="171" dur="1000" fill="hold"/>
                                        <p:tgtEl>
                                          <p:spTgt spid="247">
                                            <p:txEl>
                                              <p:pRg st="9" end="9"/>
                                            </p:txEl>
                                          </p:spTgt>
                                        </p:tgtEl>
                                        <p:attrNameLst>
                                          <p:attrName>ppt_x</p:attrName>
                                        </p:attrNameLst>
                                      </p:cBhvr>
                                      <p:tavLst>
                                        <p:tav tm="0">
                                          <p:val>
                                            <p:strVal val="0-#ppt_w/2"/>
                                          </p:val>
                                        </p:tav>
                                        <p:tav tm="100000">
                                          <p:val>
                                            <p:strVal val="#ppt_x"/>
                                          </p:val>
                                        </p:tav>
                                      </p:tavLst>
                                    </p:anim>
                                    <p:anim calcmode="lin" valueType="num">
                                      <p:cBhvr>
                                        <p:cTn id="172" dur="1000" fill="hold"/>
                                        <p:tgtEl>
                                          <p:spTgt spid="2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17" nodeType="clickEffect">
                                  <p:stCondLst>
                                    <p:cond delay="0"/>
                                  </p:stCondLst>
                                  <p:iterate>
                                    <p:tmAbs val="0"/>
                                  </p:iterate>
                                  <p:childTnLst>
                                    <p:set>
                                      <p:cBhvr>
                                        <p:cTn id="176" fill="hold"/>
                                        <p:tgtEl>
                                          <p:spTgt spid="247">
                                            <p:txEl>
                                              <p:pRg st="10" end="10"/>
                                            </p:txEl>
                                          </p:spTgt>
                                        </p:tgtEl>
                                        <p:attrNameLst>
                                          <p:attrName>style.visibility</p:attrName>
                                        </p:attrNameLst>
                                      </p:cBhvr>
                                      <p:to>
                                        <p:strVal val="visible"/>
                                      </p:to>
                                    </p:set>
                                    <p:anim calcmode="lin" valueType="num">
                                      <p:cBhvr>
                                        <p:cTn id="177" dur="1000" fill="hold"/>
                                        <p:tgtEl>
                                          <p:spTgt spid="247">
                                            <p:txEl>
                                              <p:pRg st="10" end="10"/>
                                            </p:txEl>
                                          </p:spTgt>
                                        </p:tgtEl>
                                        <p:attrNameLst>
                                          <p:attrName>ppt_x</p:attrName>
                                        </p:attrNameLst>
                                      </p:cBhvr>
                                      <p:tavLst>
                                        <p:tav tm="0">
                                          <p:val>
                                            <p:strVal val="0-#ppt_w/2"/>
                                          </p:val>
                                        </p:tav>
                                        <p:tav tm="100000">
                                          <p:val>
                                            <p:strVal val="#ppt_x"/>
                                          </p:val>
                                        </p:tav>
                                      </p:tavLst>
                                    </p:anim>
                                    <p:anim calcmode="lin" valueType="num">
                                      <p:cBhvr>
                                        <p:cTn id="178" dur="1000" fill="hold"/>
                                        <p:tgtEl>
                                          <p:spTgt spid="2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8" fill="hold" grpId="17" nodeType="clickEffect">
                                  <p:stCondLst>
                                    <p:cond delay="0"/>
                                  </p:stCondLst>
                                  <p:iterate>
                                    <p:tmAbs val="0"/>
                                  </p:iterate>
                                  <p:childTnLst>
                                    <p:set>
                                      <p:cBhvr>
                                        <p:cTn id="182" fill="hold"/>
                                        <p:tgtEl>
                                          <p:spTgt spid="247">
                                            <p:txEl>
                                              <p:pRg st="11" end="11"/>
                                            </p:txEl>
                                          </p:spTgt>
                                        </p:tgtEl>
                                        <p:attrNameLst>
                                          <p:attrName>style.visibility</p:attrName>
                                        </p:attrNameLst>
                                      </p:cBhvr>
                                      <p:to>
                                        <p:strVal val="visible"/>
                                      </p:to>
                                    </p:set>
                                    <p:anim calcmode="lin" valueType="num">
                                      <p:cBhvr>
                                        <p:cTn id="183" dur="1000" fill="hold"/>
                                        <p:tgtEl>
                                          <p:spTgt spid="247">
                                            <p:txEl>
                                              <p:pRg st="11" end="11"/>
                                            </p:txEl>
                                          </p:spTgt>
                                        </p:tgtEl>
                                        <p:attrNameLst>
                                          <p:attrName>ppt_x</p:attrName>
                                        </p:attrNameLst>
                                      </p:cBhvr>
                                      <p:tavLst>
                                        <p:tav tm="0">
                                          <p:val>
                                            <p:strVal val="0-#ppt_w/2"/>
                                          </p:val>
                                        </p:tav>
                                        <p:tav tm="100000">
                                          <p:val>
                                            <p:strVal val="#ppt_x"/>
                                          </p:val>
                                        </p:tav>
                                      </p:tavLst>
                                    </p:anim>
                                    <p:anim calcmode="lin" valueType="num">
                                      <p:cBhvr>
                                        <p:cTn id="184" dur="1000" fill="hold"/>
                                        <p:tgtEl>
                                          <p:spTgt spid="2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17" nodeType="clickEffect">
                                  <p:stCondLst>
                                    <p:cond delay="0"/>
                                  </p:stCondLst>
                                  <p:iterate>
                                    <p:tmAbs val="0"/>
                                  </p:iterate>
                                  <p:childTnLst>
                                    <p:set>
                                      <p:cBhvr>
                                        <p:cTn id="188" fill="hold"/>
                                        <p:tgtEl>
                                          <p:spTgt spid="247">
                                            <p:txEl>
                                              <p:pRg st="12" end="12"/>
                                            </p:txEl>
                                          </p:spTgt>
                                        </p:tgtEl>
                                        <p:attrNameLst>
                                          <p:attrName>style.visibility</p:attrName>
                                        </p:attrNameLst>
                                      </p:cBhvr>
                                      <p:to>
                                        <p:strVal val="visible"/>
                                      </p:to>
                                    </p:set>
                                    <p:anim calcmode="lin" valueType="num">
                                      <p:cBhvr>
                                        <p:cTn id="189" dur="1000" fill="hold"/>
                                        <p:tgtEl>
                                          <p:spTgt spid="247">
                                            <p:txEl>
                                              <p:pRg st="12" end="12"/>
                                            </p:txEl>
                                          </p:spTgt>
                                        </p:tgtEl>
                                        <p:attrNameLst>
                                          <p:attrName>ppt_x</p:attrName>
                                        </p:attrNameLst>
                                      </p:cBhvr>
                                      <p:tavLst>
                                        <p:tav tm="0">
                                          <p:val>
                                            <p:strVal val="0-#ppt_w/2"/>
                                          </p:val>
                                        </p:tav>
                                        <p:tav tm="100000">
                                          <p:val>
                                            <p:strVal val="#ppt_x"/>
                                          </p:val>
                                        </p:tav>
                                      </p:tavLst>
                                    </p:anim>
                                    <p:anim calcmode="lin" valueType="num">
                                      <p:cBhvr>
                                        <p:cTn id="190" dur="1000" fill="hold"/>
                                        <p:tgtEl>
                                          <p:spTgt spid="24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8" fill="hold" grpId="17" nodeType="clickEffect">
                                  <p:stCondLst>
                                    <p:cond delay="0"/>
                                  </p:stCondLst>
                                  <p:iterate>
                                    <p:tmAbs val="0"/>
                                  </p:iterate>
                                  <p:childTnLst>
                                    <p:set>
                                      <p:cBhvr>
                                        <p:cTn id="194" fill="hold"/>
                                        <p:tgtEl>
                                          <p:spTgt spid="247">
                                            <p:txEl>
                                              <p:pRg st="13" end="13"/>
                                            </p:txEl>
                                          </p:spTgt>
                                        </p:tgtEl>
                                        <p:attrNameLst>
                                          <p:attrName>style.visibility</p:attrName>
                                        </p:attrNameLst>
                                      </p:cBhvr>
                                      <p:to>
                                        <p:strVal val="visible"/>
                                      </p:to>
                                    </p:set>
                                    <p:anim calcmode="lin" valueType="num">
                                      <p:cBhvr>
                                        <p:cTn id="195" dur="1000" fill="hold"/>
                                        <p:tgtEl>
                                          <p:spTgt spid="247">
                                            <p:txEl>
                                              <p:pRg st="13" end="13"/>
                                            </p:txEl>
                                          </p:spTgt>
                                        </p:tgtEl>
                                        <p:attrNameLst>
                                          <p:attrName>ppt_x</p:attrName>
                                        </p:attrNameLst>
                                      </p:cBhvr>
                                      <p:tavLst>
                                        <p:tav tm="0">
                                          <p:val>
                                            <p:strVal val="0-#ppt_w/2"/>
                                          </p:val>
                                        </p:tav>
                                        <p:tav tm="100000">
                                          <p:val>
                                            <p:strVal val="#ppt_x"/>
                                          </p:val>
                                        </p:tav>
                                      </p:tavLst>
                                    </p:anim>
                                    <p:anim calcmode="lin" valueType="num">
                                      <p:cBhvr>
                                        <p:cTn id="196" dur="1000" fill="hold"/>
                                        <p:tgtEl>
                                          <p:spTgt spid="24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17" nodeType="clickEffect">
                                  <p:stCondLst>
                                    <p:cond delay="0"/>
                                  </p:stCondLst>
                                  <p:iterate>
                                    <p:tmAbs val="0"/>
                                  </p:iterate>
                                  <p:childTnLst>
                                    <p:set>
                                      <p:cBhvr>
                                        <p:cTn id="200" fill="hold"/>
                                        <p:tgtEl>
                                          <p:spTgt spid="247">
                                            <p:txEl>
                                              <p:pRg st="14" end="14"/>
                                            </p:txEl>
                                          </p:spTgt>
                                        </p:tgtEl>
                                        <p:attrNameLst>
                                          <p:attrName>style.visibility</p:attrName>
                                        </p:attrNameLst>
                                      </p:cBhvr>
                                      <p:to>
                                        <p:strVal val="visible"/>
                                      </p:to>
                                    </p:set>
                                    <p:anim calcmode="lin" valueType="num">
                                      <p:cBhvr>
                                        <p:cTn id="201" dur="1000" fill="hold"/>
                                        <p:tgtEl>
                                          <p:spTgt spid="247">
                                            <p:txEl>
                                              <p:pRg st="14" end="14"/>
                                            </p:txEl>
                                          </p:spTgt>
                                        </p:tgtEl>
                                        <p:attrNameLst>
                                          <p:attrName>ppt_x</p:attrName>
                                        </p:attrNameLst>
                                      </p:cBhvr>
                                      <p:tavLst>
                                        <p:tav tm="0">
                                          <p:val>
                                            <p:strVal val="0-#ppt_w/2"/>
                                          </p:val>
                                        </p:tav>
                                        <p:tav tm="100000">
                                          <p:val>
                                            <p:strVal val="#ppt_x"/>
                                          </p:val>
                                        </p:tav>
                                      </p:tavLst>
                                    </p:anim>
                                    <p:anim calcmode="lin" valueType="num">
                                      <p:cBhvr>
                                        <p:cTn id="202" dur="1000" fill="hold"/>
                                        <p:tgtEl>
                                          <p:spTgt spid="24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8" fill="hold" grpId="17" nodeType="clickEffect">
                                  <p:stCondLst>
                                    <p:cond delay="0"/>
                                  </p:stCondLst>
                                  <p:iterate>
                                    <p:tmAbs val="0"/>
                                  </p:iterate>
                                  <p:childTnLst>
                                    <p:set>
                                      <p:cBhvr>
                                        <p:cTn id="206" fill="hold"/>
                                        <p:tgtEl>
                                          <p:spTgt spid="247">
                                            <p:txEl>
                                              <p:pRg st="15" end="15"/>
                                            </p:txEl>
                                          </p:spTgt>
                                        </p:tgtEl>
                                        <p:attrNameLst>
                                          <p:attrName>style.visibility</p:attrName>
                                        </p:attrNameLst>
                                      </p:cBhvr>
                                      <p:to>
                                        <p:strVal val="visible"/>
                                      </p:to>
                                    </p:set>
                                    <p:anim calcmode="lin" valueType="num">
                                      <p:cBhvr>
                                        <p:cTn id="207" dur="1000" fill="hold"/>
                                        <p:tgtEl>
                                          <p:spTgt spid="247">
                                            <p:txEl>
                                              <p:pRg st="15" end="15"/>
                                            </p:txEl>
                                          </p:spTgt>
                                        </p:tgtEl>
                                        <p:attrNameLst>
                                          <p:attrName>ppt_x</p:attrName>
                                        </p:attrNameLst>
                                      </p:cBhvr>
                                      <p:tavLst>
                                        <p:tav tm="0">
                                          <p:val>
                                            <p:strVal val="0-#ppt_w/2"/>
                                          </p:val>
                                        </p:tav>
                                        <p:tav tm="100000">
                                          <p:val>
                                            <p:strVal val="#ppt_x"/>
                                          </p:val>
                                        </p:tav>
                                      </p:tavLst>
                                    </p:anim>
                                    <p:anim calcmode="lin" valueType="num">
                                      <p:cBhvr>
                                        <p:cTn id="208" dur="1000" fill="hold"/>
                                        <p:tgtEl>
                                          <p:spTgt spid="24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8" fill="hold" grpId="17" nodeType="clickEffect">
                                  <p:stCondLst>
                                    <p:cond delay="0"/>
                                  </p:stCondLst>
                                  <p:iterate>
                                    <p:tmAbs val="0"/>
                                  </p:iterate>
                                  <p:childTnLst>
                                    <p:set>
                                      <p:cBhvr>
                                        <p:cTn id="212" fill="hold"/>
                                        <p:tgtEl>
                                          <p:spTgt spid="247">
                                            <p:txEl>
                                              <p:pRg st="16" end="16"/>
                                            </p:txEl>
                                          </p:spTgt>
                                        </p:tgtEl>
                                        <p:attrNameLst>
                                          <p:attrName>style.visibility</p:attrName>
                                        </p:attrNameLst>
                                      </p:cBhvr>
                                      <p:to>
                                        <p:strVal val="visible"/>
                                      </p:to>
                                    </p:set>
                                    <p:anim calcmode="lin" valueType="num">
                                      <p:cBhvr>
                                        <p:cTn id="213" dur="1000" fill="hold"/>
                                        <p:tgtEl>
                                          <p:spTgt spid="247">
                                            <p:txEl>
                                              <p:pRg st="16" end="16"/>
                                            </p:txEl>
                                          </p:spTgt>
                                        </p:tgtEl>
                                        <p:attrNameLst>
                                          <p:attrName>ppt_x</p:attrName>
                                        </p:attrNameLst>
                                      </p:cBhvr>
                                      <p:tavLst>
                                        <p:tav tm="0">
                                          <p:val>
                                            <p:strVal val="0-#ppt_w/2"/>
                                          </p:val>
                                        </p:tav>
                                        <p:tav tm="100000">
                                          <p:val>
                                            <p:strVal val="#ppt_x"/>
                                          </p:val>
                                        </p:tav>
                                      </p:tavLst>
                                    </p:anim>
                                    <p:anim calcmode="lin" valueType="num">
                                      <p:cBhvr>
                                        <p:cTn id="214" dur="1000" fill="hold"/>
                                        <p:tgtEl>
                                          <p:spTgt spid="24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8" fill="hold" grpId="18" nodeType="clickEffect">
                                  <p:stCondLst>
                                    <p:cond delay="0"/>
                                  </p:stCondLst>
                                  <p:iterate>
                                    <p:tmAbs val="0"/>
                                  </p:iterate>
                                  <p:childTnLst>
                                    <p:set>
                                      <p:cBhvr>
                                        <p:cTn id="218" fill="hold"/>
                                        <p:tgtEl>
                                          <p:spTgt spid="248"/>
                                        </p:tgtEl>
                                        <p:attrNameLst>
                                          <p:attrName>style.visibility</p:attrName>
                                        </p:attrNameLst>
                                      </p:cBhvr>
                                      <p:to>
                                        <p:strVal val="visible"/>
                                      </p:to>
                                    </p:set>
                                    <p:anim calcmode="lin" valueType="num">
                                      <p:cBhvr>
                                        <p:cTn id="219" dur="1000" fill="hold"/>
                                        <p:tgtEl>
                                          <p:spTgt spid="248"/>
                                        </p:tgtEl>
                                        <p:attrNameLst>
                                          <p:attrName>ppt_x</p:attrName>
                                        </p:attrNameLst>
                                      </p:cBhvr>
                                      <p:tavLst>
                                        <p:tav tm="0">
                                          <p:val>
                                            <p:strVal val="0-#ppt_w/2"/>
                                          </p:val>
                                        </p:tav>
                                        <p:tav tm="100000">
                                          <p:val>
                                            <p:strVal val="#ppt_x"/>
                                          </p:val>
                                        </p:tav>
                                      </p:tavLst>
                                    </p:anim>
                                    <p:anim calcmode="lin" valueType="num">
                                      <p:cBhvr>
                                        <p:cTn id="220" dur="1000" fill="hold"/>
                                        <p:tgtEl>
                                          <p:spTgt spid="248"/>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8" fill="hold" grpId="19" nodeType="clickEffect">
                                  <p:stCondLst>
                                    <p:cond delay="0"/>
                                  </p:stCondLst>
                                  <p:iterate>
                                    <p:tmAbs val="0"/>
                                  </p:iterate>
                                  <p:childTnLst>
                                    <p:set>
                                      <p:cBhvr>
                                        <p:cTn id="224" fill="hold"/>
                                        <p:tgtEl>
                                          <p:spTgt spid="249"/>
                                        </p:tgtEl>
                                        <p:attrNameLst>
                                          <p:attrName>style.visibility</p:attrName>
                                        </p:attrNameLst>
                                      </p:cBhvr>
                                      <p:to>
                                        <p:strVal val="visible"/>
                                      </p:to>
                                    </p:set>
                                    <p:anim calcmode="lin" valueType="num">
                                      <p:cBhvr>
                                        <p:cTn id="225" dur="1000" fill="hold"/>
                                        <p:tgtEl>
                                          <p:spTgt spid="249"/>
                                        </p:tgtEl>
                                        <p:attrNameLst>
                                          <p:attrName>ppt_x</p:attrName>
                                        </p:attrNameLst>
                                      </p:cBhvr>
                                      <p:tavLst>
                                        <p:tav tm="0">
                                          <p:val>
                                            <p:strVal val="0-#ppt_w/2"/>
                                          </p:val>
                                        </p:tav>
                                        <p:tav tm="100000">
                                          <p:val>
                                            <p:strVal val="#ppt_x"/>
                                          </p:val>
                                        </p:tav>
                                      </p:tavLst>
                                    </p:anim>
                                    <p:anim calcmode="lin" valueType="num">
                                      <p:cBhvr>
                                        <p:cTn id="226" dur="1000" fill="hold"/>
                                        <p:tgtEl>
                                          <p:spTgt spid="249"/>
                                        </p:tgtEl>
                                        <p:attrNameLst>
                                          <p:attrName>ppt_y</p:attrName>
                                        </p:attrNameLst>
                                      </p:cBhvr>
                                      <p:tavLst>
                                        <p:tav tm="0">
                                          <p:val>
                                            <p:strVal val="#ppt_y"/>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8" fill="hold" grpId="20" nodeType="clickEffect">
                                  <p:stCondLst>
                                    <p:cond delay="0"/>
                                  </p:stCondLst>
                                  <p:iterate>
                                    <p:tmAbs val="0"/>
                                  </p:iterate>
                                  <p:childTnLst>
                                    <p:set>
                                      <p:cBhvr>
                                        <p:cTn id="230" fill="hold"/>
                                        <p:tgtEl>
                                          <p:spTgt spid="250"/>
                                        </p:tgtEl>
                                        <p:attrNameLst>
                                          <p:attrName>style.visibility</p:attrName>
                                        </p:attrNameLst>
                                      </p:cBhvr>
                                      <p:to>
                                        <p:strVal val="visible"/>
                                      </p:to>
                                    </p:set>
                                    <p:anim calcmode="lin" valueType="num">
                                      <p:cBhvr>
                                        <p:cTn id="231" dur="1000" fill="hold"/>
                                        <p:tgtEl>
                                          <p:spTgt spid="250"/>
                                        </p:tgtEl>
                                        <p:attrNameLst>
                                          <p:attrName>ppt_x</p:attrName>
                                        </p:attrNameLst>
                                      </p:cBhvr>
                                      <p:tavLst>
                                        <p:tav tm="0">
                                          <p:val>
                                            <p:strVal val="0-#ppt_w/2"/>
                                          </p:val>
                                        </p:tav>
                                        <p:tav tm="100000">
                                          <p:val>
                                            <p:strVal val="#ppt_x"/>
                                          </p:val>
                                        </p:tav>
                                      </p:tavLst>
                                    </p:anim>
                                    <p:anim calcmode="lin" valueType="num">
                                      <p:cBhvr>
                                        <p:cTn id="232" dur="1000" fill="hold"/>
                                        <p:tgtEl>
                                          <p:spTgt spid="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1" animBg="1" advAuto="0"/>
      <p:bldP spid="232" grpId="2" build="p" bldLvl="5" animBg="1" advAuto="0"/>
      <p:bldP spid="233" grpId="3" animBg="1" advAuto="0"/>
      <p:bldP spid="234" grpId="5" animBg="1" advAuto="0"/>
      <p:bldP spid="235" grpId="4" animBg="1" advAuto="0"/>
      <p:bldP spid="236" grpId="7" animBg="1" advAuto="0"/>
      <p:bldP spid="237" grpId="6" animBg="1" advAuto="0"/>
      <p:bldP spid="238" grpId="8" animBg="1" advAuto="0"/>
      <p:bldP spid="239" grpId="9" animBg="1" advAuto="0"/>
      <p:bldP spid="240" grpId="10" animBg="1" advAuto="0"/>
      <p:bldP spid="241" grpId="11" animBg="1" advAuto="0"/>
      <p:bldP spid="242" grpId="12" animBg="1" advAuto="0"/>
      <p:bldP spid="243" grpId="14" animBg="1" advAuto="0"/>
      <p:bldP spid="244" grpId="13" animBg="1" advAuto="0"/>
      <p:bldP spid="245" grpId="15" animBg="1" advAuto="0"/>
      <p:bldP spid="246" grpId="16" animBg="1" advAuto="0"/>
      <p:bldP spid="247" grpId="17" build="p" bldLvl="5" animBg="1" advAuto="0"/>
      <p:bldP spid="248" grpId="18" animBg="1" advAuto="0"/>
      <p:bldP spid="249" grpId="19" animBg="1" advAuto="0"/>
      <p:bldP spid="250" grpId="2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4 kg of a metal contains 1/5 copper and rest in Zinc. Another 5 kg of metal contains 1/6 copper and rest in Zinc.The ratio of Copper and Zinc  into the mixture of these two metals:"/>
          <p:cNvSpPr txBox="1"/>
          <p:nvPr/>
        </p:nvSpPr>
        <p:spPr>
          <a:xfrm>
            <a:off x="477568" y="227792"/>
            <a:ext cx="8320467" cy="881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800"/>
              </a:lnSpc>
              <a:spcBef>
                <a:spcPts val="1200"/>
              </a:spcBef>
              <a:defRPr b="1">
                <a:latin typeface="Times New Roman"/>
                <a:ea typeface="Times New Roman"/>
                <a:cs typeface="Times New Roman"/>
                <a:sym typeface="Times New Roman"/>
              </a:defRPr>
            </a:lvl1pPr>
          </a:lstStyle>
          <a:p>
            <a:r>
              <a:t>4 kg of a metal contains 1/5 copper and rest in Zinc. Another 5 kg of metal contains 1/6 copper and rest in Zinc.The ratio of Copper and Zinc  into the mixture of these two metals:</a:t>
            </a:r>
          </a:p>
        </p:txBody>
      </p:sp>
      <p:sp>
        <p:nvSpPr>
          <p:cNvPr id="253" name="Copper in 4 kg = 4 * (1/5) kg          and      Zinc in 4 kg = 4 * (4/5) kg…"/>
          <p:cNvSpPr txBox="1"/>
          <p:nvPr/>
        </p:nvSpPr>
        <p:spPr>
          <a:xfrm>
            <a:off x="872877" y="1624725"/>
            <a:ext cx="6416418" cy="37256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ct val="150000"/>
              </a:lnSpc>
              <a:defRPr sz="1500">
                <a:solidFill>
                  <a:srgbClr val="2A2A2A"/>
                </a:solidFill>
                <a:latin typeface="Times New Roman"/>
                <a:ea typeface="Times New Roman"/>
                <a:cs typeface="Times New Roman"/>
                <a:sym typeface="Times New Roman"/>
              </a:defRPr>
            </a:pPr>
            <a:r>
              <a:t>Copper in 4 kg = 4 * (1/5) kg          and      Zinc in 4 kg = 4 * (4/5) kg</a:t>
            </a:r>
          </a:p>
          <a:p>
            <a:pPr defTabSz="457200">
              <a:lnSpc>
                <a:spcPct val="150000"/>
              </a:lnSpc>
              <a:defRPr sz="1500">
                <a:solidFill>
                  <a:srgbClr val="2A2A2A"/>
                </a:solidFill>
                <a:latin typeface="Times New Roman"/>
                <a:ea typeface="Times New Roman"/>
                <a:cs typeface="Times New Roman"/>
                <a:sym typeface="Times New Roman"/>
              </a:defRPr>
            </a:pPr>
            <a:r>
              <a:t> </a:t>
            </a:r>
          </a:p>
          <a:p>
            <a:pPr defTabSz="457200">
              <a:lnSpc>
                <a:spcPct val="150000"/>
              </a:lnSpc>
              <a:defRPr sz="1500">
                <a:solidFill>
                  <a:srgbClr val="2A2A2A"/>
                </a:solidFill>
                <a:latin typeface="Times New Roman"/>
                <a:ea typeface="Times New Roman"/>
                <a:cs typeface="Times New Roman"/>
                <a:sym typeface="Times New Roman"/>
              </a:defRPr>
            </a:pPr>
            <a:r>
              <a:t>Copper in 5 kg = 5 * (1/6) kg          and      Zinc in 5 kg = 5 * (5/6) kg</a:t>
            </a:r>
          </a:p>
          <a:p>
            <a:pPr defTabSz="457200">
              <a:lnSpc>
                <a:spcPct val="150000"/>
              </a:lnSpc>
              <a:defRPr sz="1500">
                <a:solidFill>
                  <a:srgbClr val="2A2A2A"/>
                </a:solidFill>
                <a:latin typeface="Times New Roman"/>
                <a:ea typeface="Times New Roman"/>
                <a:cs typeface="Times New Roman"/>
                <a:sym typeface="Times New Roman"/>
              </a:defRPr>
            </a:pPr>
            <a:r>
              <a:t> </a:t>
            </a:r>
          </a:p>
          <a:p>
            <a:pPr defTabSz="457200">
              <a:lnSpc>
                <a:spcPct val="150000"/>
              </a:lnSpc>
              <a:defRPr sz="1500">
                <a:solidFill>
                  <a:srgbClr val="2A2A2A"/>
                </a:solidFill>
                <a:latin typeface="Times New Roman"/>
                <a:ea typeface="Times New Roman"/>
                <a:cs typeface="Times New Roman"/>
                <a:sym typeface="Times New Roman"/>
              </a:defRPr>
            </a:pPr>
            <a:r>
              <a:t>Therefore, Copper in mixture = 4 / 5  +  5 / 6</a:t>
            </a:r>
          </a:p>
          <a:p>
            <a:pPr lvl="8" indent="1828800" defTabSz="457200">
              <a:lnSpc>
                <a:spcPct val="150000"/>
              </a:lnSpc>
              <a:defRPr sz="1500">
                <a:solidFill>
                  <a:srgbClr val="2A2A2A"/>
                </a:solidFill>
                <a:latin typeface="Times New Roman"/>
                <a:ea typeface="Times New Roman"/>
                <a:cs typeface="Times New Roman"/>
                <a:sym typeface="Times New Roman"/>
              </a:defRPr>
            </a:pPr>
            <a:r>
              <a:t>          = 49 / 30</a:t>
            </a:r>
          </a:p>
          <a:p>
            <a:pPr defTabSz="457200">
              <a:lnSpc>
                <a:spcPct val="150000"/>
              </a:lnSpc>
              <a:defRPr sz="1500">
                <a:solidFill>
                  <a:srgbClr val="2A2A2A"/>
                </a:solidFill>
                <a:latin typeface="Times New Roman"/>
                <a:ea typeface="Times New Roman"/>
                <a:cs typeface="Times New Roman"/>
                <a:sym typeface="Times New Roman"/>
              </a:defRPr>
            </a:pPr>
            <a:endParaRPr/>
          </a:p>
          <a:p>
            <a:pPr defTabSz="457200">
              <a:lnSpc>
                <a:spcPct val="150000"/>
              </a:lnSpc>
              <a:defRPr sz="1500">
                <a:solidFill>
                  <a:srgbClr val="2A2A2A"/>
                </a:solidFill>
                <a:latin typeface="Times New Roman"/>
                <a:ea typeface="Times New Roman"/>
                <a:cs typeface="Times New Roman"/>
                <a:sym typeface="Times New Roman"/>
              </a:defRPr>
            </a:pPr>
            <a:r>
              <a:t>Therefore, Zinc in mixture      = 16 / 5  +  25 / 6</a:t>
            </a:r>
          </a:p>
          <a:p>
            <a:pPr lvl="8" indent="1828800" defTabSz="457200">
              <a:lnSpc>
                <a:spcPct val="150000"/>
              </a:lnSpc>
              <a:defRPr sz="1500">
                <a:solidFill>
                  <a:srgbClr val="2A2A2A"/>
                </a:solidFill>
                <a:latin typeface="Times New Roman"/>
                <a:ea typeface="Times New Roman"/>
                <a:cs typeface="Times New Roman"/>
                <a:sym typeface="Times New Roman"/>
              </a:defRPr>
            </a:pPr>
            <a:r>
              <a:t>          = 221 / 30</a:t>
            </a:r>
          </a:p>
          <a:p>
            <a:pPr defTabSz="457200">
              <a:lnSpc>
                <a:spcPct val="150000"/>
              </a:lnSpc>
              <a:defRPr sz="1500">
                <a:solidFill>
                  <a:srgbClr val="2A2A2A"/>
                </a:solidFill>
                <a:latin typeface="Times New Roman"/>
                <a:ea typeface="Times New Roman"/>
                <a:cs typeface="Times New Roman"/>
                <a:sym typeface="Times New Roman"/>
              </a:defRPr>
            </a:pPr>
            <a:endParaRPr/>
          </a:p>
          <a:p>
            <a:pPr defTabSz="457200">
              <a:lnSpc>
                <a:spcPct val="150000"/>
              </a:lnSpc>
              <a:defRPr sz="1500">
                <a:solidFill>
                  <a:srgbClr val="2A2A2A"/>
                </a:solidFill>
                <a:latin typeface="Times New Roman"/>
                <a:ea typeface="Times New Roman"/>
                <a:cs typeface="Times New Roman"/>
                <a:sym typeface="Times New Roman"/>
              </a:defRPr>
            </a:pPr>
            <a:r>
              <a:t>Therefore the required ratio = 49 : 221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52"/>
                                        </p:tgtEl>
                                        <p:attrNameLst>
                                          <p:attrName>style.visibility</p:attrName>
                                        </p:attrNameLst>
                                      </p:cBhvr>
                                      <p:to>
                                        <p:strVal val="visible"/>
                                      </p:to>
                                    </p:set>
                                    <p:anim calcmode="lin" valueType="num">
                                      <p:cBhvr>
                                        <p:cTn id="7" dur="1000" fill="hold"/>
                                        <p:tgtEl>
                                          <p:spTgt spid="252"/>
                                        </p:tgtEl>
                                        <p:attrNameLst>
                                          <p:attrName>ppt_x</p:attrName>
                                        </p:attrNameLst>
                                      </p:cBhvr>
                                      <p:tavLst>
                                        <p:tav tm="0">
                                          <p:val>
                                            <p:strVal val="0-#ppt_w/2"/>
                                          </p:val>
                                        </p:tav>
                                        <p:tav tm="100000">
                                          <p:val>
                                            <p:strVal val="#ppt_x"/>
                                          </p:val>
                                        </p:tav>
                                      </p:tavLst>
                                    </p:anim>
                                    <p:anim calcmode="lin" valueType="num">
                                      <p:cBhvr>
                                        <p:cTn id="8" dur="1000" fill="hold"/>
                                        <p:tgtEl>
                                          <p:spTgt spid="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53">
                                            <p:bg/>
                                          </p:spTgt>
                                        </p:tgtEl>
                                        <p:attrNameLst>
                                          <p:attrName>style.visibility</p:attrName>
                                        </p:attrNameLst>
                                      </p:cBhvr>
                                      <p:to>
                                        <p:strVal val="visible"/>
                                      </p:to>
                                    </p:set>
                                    <p:anim calcmode="lin" valueType="num">
                                      <p:cBhvr>
                                        <p:cTn id="13" dur="1000" fill="hold"/>
                                        <p:tgtEl>
                                          <p:spTgt spid="253">
                                            <p:bg/>
                                          </p:spTgt>
                                        </p:tgtEl>
                                        <p:attrNameLst>
                                          <p:attrName>ppt_x</p:attrName>
                                        </p:attrNameLst>
                                      </p:cBhvr>
                                      <p:tavLst>
                                        <p:tav tm="0">
                                          <p:val>
                                            <p:strVal val="0-#ppt_w/2"/>
                                          </p:val>
                                        </p:tav>
                                        <p:tav tm="100000">
                                          <p:val>
                                            <p:strVal val="#ppt_x"/>
                                          </p:val>
                                        </p:tav>
                                      </p:tavLst>
                                    </p:anim>
                                    <p:anim calcmode="lin" valueType="num">
                                      <p:cBhvr>
                                        <p:cTn id="14" dur="1000" fill="hold"/>
                                        <p:tgtEl>
                                          <p:spTgt spid="253">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53">
                                            <p:txEl>
                                              <p:pRg st="0" end="0"/>
                                            </p:txEl>
                                          </p:spTgt>
                                        </p:tgtEl>
                                        <p:attrNameLst>
                                          <p:attrName>style.visibility</p:attrName>
                                        </p:attrNameLst>
                                      </p:cBhvr>
                                      <p:to>
                                        <p:strVal val="visible"/>
                                      </p:to>
                                    </p:set>
                                    <p:anim calcmode="lin" valueType="num">
                                      <p:cBhvr>
                                        <p:cTn id="17" dur="1000" fill="hold"/>
                                        <p:tgtEl>
                                          <p:spTgt spid="253">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53">
                                            <p:txEl>
                                              <p:pRg st="1" end="1"/>
                                            </p:txEl>
                                          </p:spTgt>
                                        </p:tgtEl>
                                        <p:attrNameLst>
                                          <p:attrName>style.visibility</p:attrName>
                                        </p:attrNameLst>
                                      </p:cBhvr>
                                      <p:to>
                                        <p:strVal val="visible"/>
                                      </p:to>
                                    </p:set>
                                    <p:anim calcmode="lin" valueType="num">
                                      <p:cBhvr>
                                        <p:cTn id="23" dur="1000" fill="hold"/>
                                        <p:tgtEl>
                                          <p:spTgt spid="253">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53">
                                            <p:txEl>
                                              <p:pRg st="2" end="2"/>
                                            </p:txEl>
                                          </p:spTgt>
                                        </p:tgtEl>
                                        <p:attrNameLst>
                                          <p:attrName>style.visibility</p:attrName>
                                        </p:attrNameLst>
                                      </p:cBhvr>
                                      <p:to>
                                        <p:strVal val="visible"/>
                                      </p:to>
                                    </p:set>
                                    <p:anim calcmode="lin" valueType="num">
                                      <p:cBhvr>
                                        <p:cTn id="29" dur="1000" fill="hold"/>
                                        <p:tgtEl>
                                          <p:spTgt spid="253">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53">
                                            <p:txEl>
                                              <p:pRg st="3" end="3"/>
                                            </p:txEl>
                                          </p:spTgt>
                                        </p:tgtEl>
                                        <p:attrNameLst>
                                          <p:attrName>style.visibility</p:attrName>
                                        </p:attrNameLst>
                                      </p:cBhvr>
                                      <p:to>
                                        <p:strVal val="visible"/>
                                      </p:to>
                                    </p:set>
                                    <p:anim calcmode="lin" valueType="num">
                                      <p:cBhvr>
                                        <p:cTn id="35" dur="1000" fill="hold"/>
                                        <p:tgtEl>
                                          <p:spTgt spid="253">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5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53">
                                            <p:txEl>
                                              <p:pRg st="4" end="4"/>
                                            </p:txEl>
                                          </p:spTgt>
                                        </p:tgtEl>
                                        <p:attrNameLst>
                                          <p:attrName>style.visibility</p:attrName>
                                        </p:attrNameLst>
                                      </p:cBhvr>
                                      <p:to>
                                        <p:strVal val="visible"/>
                                      </p:to>
                                    </p:set>
                                    <p:anim calcmode="lin" valueType="num">
                                      <p:cBhvr>
                                        <p:cTn id="41" dur="1000" fill="hold"/>
                                        <p:tgtEl>
                                          <p:spTgt spid="253">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5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53">
                                            <p:txEl>
                                              <p:pRg st="5" end="5"/>
                                            </p:txEl>
                                          </p:spTgt>
                                        </p:tgtEl>
                                        <p:attrNameLst>
                                          <p:attrName>style.visibility</p:attrName>
                                        </p:attrNameLst>
                                      </p:cBhvr>
                                      <p:to>
                                        <p:strVal val="visible"/>
                                      </p:to>
                                    </p:set>
                                    <p:anim calcmode="lin" valueType="num">
                                      <p:cBhvr>
                                        <p:cTn id="47" dur="1000" fill="hold"/>
                                        <p:tgtEl>
                                          <p:spTgt spid="253">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5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53">
                                            <p:txEl>
                                              <p:pRg st="6" end="6"/>
                                            </p:txEl>
                                          </p:spTgt>
                                        </p:tgtEl>
                                        <p:attrNameLst>
                                          <p:attrName>style.visibility</p:attrName>
                                        </p:attrNameLst>
                                      </p:cBhvr>
                                      <p:to>
                                        <p:strVal val="visible"/>
                                      </p:to>
                                    </p:set>
                                    <p:anim calcmode="lin" valueType="num">
                                      <p:cBhvr>
                                        <p:cTn id="53" dur="1000" fill="hold"/>
                                        <p:tgtEl>
                                          <p:spTgt spid="253">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5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53">
                                            <p:txEl>
                                              <p:pRg st="7" end="7"/>
                                            </p:txEl>
                                          </p:spTgt>
                                        </p:tgtEl>
                                        <p:attrNameLst>
                                          <p:attrName>style.visibility</p:attrName>
                                        </p:attrNameLst>
                                      </p:cBhvr>
                                      <p:to>
                                        <p:strVal val="visible"/>
                                      </p:to>
                                    </p:set>
                                    <p:anim calcmode="lin" valueType="num">
                                      <p:cBhvr>
                                        <p:cTn id="59" dur="1000" fill="hold"/>
                                        <p:tgtEl>
                                          <p:spTgt spid="253">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5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53">
                                            <p:txEl>
                                              <p:pRg st="8" end="8"/>
                                            </p:txEl>
                                          </p:spTgt>
                                        </p:tgtEl>
                                        <p:attrNameLst>
                                          <p:attrName>style.visibility</p:attrName>
                                        </p:attrNameLst>
                                      </p:cBhvr>
                                      <p:to>
                                        <p:strVal val="visible"/>
                                      </p:to>
                                    </p:set>
                                    <p:anim calcmode="lin" valueType="num">
                                      <p:cBhvr>
                                        <p:cTn id="65" dur="1000" fill="hold"/>
                                        <p:tgtEl>
                                          <p:spTgt spid="253">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5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253">
                                            <p:txEl>
                                              <p:pRg st="9" end="9"/>
                                            </p:txEl>
                                          </p:spTgt>
                                        </p:tgtEl>
                                        <p:attrNameLst>
                                          <p:attrName>style.visibility</p:attrName>
                                        </p:attrNameLst>
                                      </p:cBhvr>
                                      <p:to>
                                        <p:strVal val="visible"/>
                                      </p:to>
                                    </p:set>
                                    <p:anim calcmode="lin" valueType="num">
                                      <p:cBhvr>
                                        <p:cTn id="71" dur="1000" fill="hold"/>
                                        <p:tgtEl>
                                          <p:spTgt spid="253">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25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253">
                                            <p:txEl>
                                              <p:pRg st="10" end="10"/>
                                            </p:txEl>
                                          </p:spTgt>
                                        </p:tgtEl>
                                        <p:attrNameLst>
                                          <p:attrName>style.visibility</p:attrName>
                                        </p:attrNameLst>
                                      </p:cBhvr>
                                      <p:to>
                                        <p:strVal val="visible"/>
                                      </p:to>
                                    </p:set>
                                    <p:anim calcmode="lin" valueType="num">
                                      <p:cBhvr>
                                        <p:cTn id="77" dur="1000" fill="hold"/>
                                        <p:tgtEl>
                                          <p:spTgt spid="253">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25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253">
                                            <p:txEl>
                                              <p:pRg st="11" end="11"/>
                                            </p:txEl>
                                          </p:spTgt>
                                        </p:tgtEl>
                                        <p:attrNameLst>
                                          <p:attrName>style.visibility</p:attrName>
                                        </p:attrNameLst>
                                      </p:cBhvr>
                                      <p:to>
                                        <p:strVal val="visible"/>
                                      </p:to>
                                    </p:set>
                                    <p:anim calcmode="lin" valueType="num">
                                      <p:cBhvr>
                                        <p:cTn id="83" dur="1000" fill="hold"/>
                                        <p:tgtEl>
                                          <p:spTgt spid="253">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25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1" animBg="1" advAuto="0"/>
      <p:bldP spid="253" grpId="2"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In two alloys, copper and zinc are related in the ratio of 4 : 1 and 1 : 3 10 kg of 1st alloy, 16 kg of 2nd alloy and some of pure copper are melted together. An alloy was obtained in which the ratio of copper to zinc was 3 : 2 Find the weight of the new"/>
          <p:cNvSpPr txBox="1"/>
          <p:nvPr/>
        </p:nvSpPr>
        <p:spPr>
          <a:xfrm>
            <a:off x="477568" y="227792"/>
            <a:ext cx="832046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defTabSz="457200">
              <a:lnSpc>
                <a:spcPts val="5200"/>
              </a:lnSpc>
              <a:defRPr sz="2000" b="1">
                <a:latin typeface="Times Roman"/>
                <a:ea typeface="Times Roman"/>
                <a:cs typeface="Times Roman"/>
                <a:sym typeface="Times Roman"/>
              </a:defRPr>
            </a:lvl1pPr>
          </a:lstStyle>
          <a:p>
            <a:pPr>
              <a:lnSpc>
                <a:spcPct val="100000"/>
              </a:lnSpc>
            </a:pPr>
            <a:r>
              <a:t>In two alloys, copper and zinc are related in the ratio of 4 : 1 and 1 : 3 10 kg of 1st alloy, 16 kg of 2nd alloy and some of pure copper are melted together. An alloy was obtained in which the ratio of copper to zinc was 3 : 2 Find the weight of the new alloy?</a:t>
            </a:r>
            <a:endParaRPr lang="en-US"/>
          </a:p>
        </p:txBody>
      </p:sp>
      <p:sp>
        <p:nvSpPr>
          <p:cNvPr id="256" name="In 10 kg of 1st alloy the ratio of copper and zinc = 4:1…"/>
          <p:cNvSpPr txBox="1"/>
          <p:nvPr/>
        </p:nvSpPr>
        <p:spPr>
          <a:xfrm>
            <a:off x="836321" y="1602919"/>
            <a:ext cx="6416418" cy="4364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ts val="4300"/>
              </a:lnSpc>
              <a:defRPr sz="1500">
                <a:latin typeface="Times New Roman"/>
                <a:ea typeface="Times New Roman"/>
                <a:cs typeface="Times New Roman"/>
                <a:sym typeface="Times New Roman"/>
              </a:defRPr>
            </a:pPr>
            <a:r>
              <a:t>In 10 kg of 1st alloy the ratio of copper and zinc = 4:1</a:t>
            </a:r>
          </a:p>
          <a:p>
            <a:pPr lvl="2" indent="457200" defTabSz="457200">
              <a:lnSpc>
                <a:spcPct val="150000"/>
              </a:lnSpc>
              <a:defRPr sz="1500">
                <a:solidFill>
                  <a:srgbClr val="2A2A2A"/>
                </a:solidFill>
                <a:latin typeface="Times New Roman"/>
                <a:ea typeface="Times New Roman"/>
                <a:cs typeface="Times New Roman"/>
                <a:sym typeface="Times New Roman"/>
              </a:defRPr>
            </a:pPr>
            <a:r>
              <a:t>Copper = (4/5) * 10 kg        = 8 kg</a:t>
            </a:r>
          </a:p>
          <a:p>
            <a:pPr lvl="2" indent="457200" defTabSz="457200">
              <a:lnSpc>
                <a:spcPct val="150000"/>
              </a:lnSpc>
              <a:defRPr sz="1500">
                <a:solidFill>
                  <a:srgbClr val="2A2A2A"/>
                </a:solidFill>
                <a:latin typeface="Times New Roman"/>
                <a:ea typeface="Times New Roman"/>
                <a:cs typeface="Times New Roman"/>
                <a:sym typeface="Times New Roman"/>
              </a:defRPr>
            </a:pPr>
            <a:r>
              <a:t>Zinc = (1/5) * 10kg             =  2 kg </a:t>
            </a:r>
          </a:p>
          <a:p>
            <a:pPr defTabSz="457200">
              <a:lnSpc>
                <a:spcPct val="150000"/>
              </a:lnSpc>
              <a:defRPr sz="1500">
                <a:solidFill>
                  <a:srgbClr val="2A2A2A"/>
                </a:solidFill>
                <a:latin typeface="Times New Roman"/>
                <a:ea typeface="Times New Roman"/>
                <a:cs typeface="Times New Roman"/>
                <a:sym typeface="Times New Roman"/>
              </a:defRPr>
            </a:pPr>
            <a:r>
              <a:t>In 16 kg of 2nd alloy the ratio of copper and zinc = 1:3</a:t>
            </a:r>
          </a:p>
          <a:p>
            <a:pPr lvl="2" indent="457200" defTabSz="457200">
              <a:lnSpc>
                <a:spcPct val="150000"/>
              </a:lnSpc>
              <a:defRPr sz="1500">
                <a:solidFill>
                  <a:srgbClr val="2A2A2A"/>
                </a:solidFill>
                <a:latin typeface="Times New Roman"/>
                <a:ea typeface="Times New Roman"/>
                <a:cs typeface="Times New Roman"/>
                <a:sym typeface="Times New Roman"/>
              </a:defRPr>
            </a:pPr>
            <a:r>
              <a:t>Copper = (1/4) * 16 kg        = 4 kg      </a:t>
            </a:r>
          </a:p>
          <a:p>
            <a:pPr lvl="2" indent="457200" defTabSz="457200">
              <a:lnSpc>
                <a:spcPct val="150000"/>
              </a:lnSpc>
              <a:defRPr sz="1500">
                <a:solidFill>
                  <a:srgbClr val="2A2A2A"/>
                </a:solidFill>
                <a:latin typeface="Times New Roman"/>
                <a:ea typeface="Times New Roman"/>
                <a:cs typeface="Times New Roman"/>
                <a:sym typeface="Times New Roman"/>
              </a:defRPr>
            </a:pPr>
            <a:r>
              <a:t>Zinc =(3/4) * 16kg              = 12 kg</a:t>
            </a:r>
          </a:p>
          <a:p>
            <a:pPr defTabSz="457200">
              <a:lnSpc>
                <a:spcPct val="150000"/>
              </a:lnSpc>
              <a:defRPr sz="1500">
                <a:solidFill>
                  <a:srgbClr val="2A2A2A"/>
                </a:solidFill>
                <a:latin typeface="Times New Roman"/>
                <a:ea typeface="Times New Roman"/>
                <a:cs typeface="Times New Roman"/>
                <a:sym typeface="Times New Roman"/>
              </a:defRPr>
            </a:pPr>
            <a:r>
              <a:t> </a:t>
            </a:r>
          </a:p>
          <a:p>
            <a:pPr defTabSz="457200">
              <a:lnSpc>
                <a:spcPct val="150000"/>
              </a:lnSpc>
              <a:defRPr sz="1500">
                <a:solidFill>
                  <a:srgbClr val="2A2A2A"/>
                </a:solidFill>
                <a:latin typeface="Times New Roman"/>
                <a:ea typeface="Times New Roman"/>
                <a:cs typeface="Times New Roman"/>
                <a:sym typeface="Times New Roman"/>
              </a:defRPr>
            </a:pPr>
            <a:r>
              <a:t>Pure Copper added = x kg</a:t>
            </a:r>
          </a:p>
          <a:p>
            <a:pPr defTabSz="457200">
              <a:lnSpc>
                <a:spcPts val="3900"/>
              </a:lnSpc>
              <a:defRPr sz="1500">
                <a:latin typeface="Times New Roman"/>
                <a:ea typeface="Times New Roman"/>
                <a:cs typeface="Times New Roman"/>
                <a:sym typeface="Times New Roman"/>
              </a:defRPr>
            </a:pPr>
            <a:r>
              <a:t>Total weight=(26+x) kg</a:t>
            </a:r>
          </a:p>
          <a:p>
            <a:pPr defTabSz="457200">
              <a:lnSpc>
                <a:spcPts val="3900"/>
              </a:lnSpc>
              <a:defRPr sz="1500">
                <a:latin typeface="Times New Roman"/>
                <a:ea typeface="Times New Roman"/>
                <a:cs typeface="Times New Roman"/>
                <a:sym typeface="Times New Roman"/>
              </a:defRPr>
            </a:pPr>
            <a:r>
              <a:t>                         2</a:t>
            </a:r>
          </a:p>
          <a:p>
            <a:pPr defTabSz="457200">
              <a:lnSpc>
                <a:spcPts val="3900"/>
              </a:lnSpc>
              <a:defRPr sz="1500">
                <a:latin typeface="Times New Roman"/>
                <a:ea typeface="Times New Roman"/>
                <a:cs typeface="Times New Roman"/>
                <a:sym typeface="Times New Roman"/>
              </a:defRPr>
            </a:pPr>
            <a:r>
              <a:t>                        ---  * (26+x) = 14</a:t>
            </a:r>
          </a:p>
          <a:p>
            <a:pPr defTabSz="457200">
              <a:lnSpc>
                <a:spcPts val="3900"/>
              </a:lnSpc>
              <a:defRPr sz="1500">
                <a:latin typeface="Times New Roman"/>
                <a:ea typeface="Times New Roman"/>
                <a:cs typeface="Times New Roman"/>
                <a:sym typeface="Times New Roman"/>
              </a:defRPr>
            </a:pPr>
            <a:r>
              <a:t>                         5</a:t>
            </a:r>
          </a:p>
          <a:p>
            <a:pPr lvl="5" indent="1143000" defTabSz="457200">
              <a:lnSpc>
                <a:spcPts val="3900"/>
              </a:lnSpc>
              <a:defRPr sz="1500">
                <a:latin typeface="Times New Roman"/>
                <a:ea typeface="Times New Roman"/>
                <a:cs typeface="Times New Roman"/>
                <a:sym typeface="Times New Roman"/>
              </a:defRPr>
            </a:pPr>
            <a:r>
              <a:t>2x=18</a:t>
            </a:r>
          </a:p>
          <a:p>
            <a:pPr lvl="5" indent="1143000" defTabSz="457200">
              <a:lnSpc>
                <a:spcPts val="3900"/>
              </a:lnSpc>
              <a:defRPr sz="1500">
                <a:latin typeface="Times New Roman"/>
                <a:ea typeface="Times New Roman"/>
                <a:cs typeface="Times New Roman"/>
                <a:sym typeface="Times New Roman"/>
              </a:defRPr>
            </a:pPr>
            <a:r>
              <a:t>x=9kg</a:t>
            </a:r>
          </a:p>
          <a:p>
            <a:pPr lvl="5" indent="1143000" defTabSz="457200">
              <a:lnSpc>
                <a:spcPts val="3900"/>
              </a:lnSpc>
              <a:defRPr sz="1500">
                <a:latin typeface="Times New Roman"/>
                <a:ea typeface="Times New Roman"/>
                <a:cs typeface="Times New Roman"/>
                <a:sym typeface="Times New Roman"/>
              </a:defRPr>
            </a:pPr>
            <a:r>
              <a:t>Total weight=26+9= 35kg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55"/>
                                        </p:tgtEl>
                                        <p:attrNameLst>
                                          <p:attrName>style.visibility</p:attrName>
                                        </p:attrNameLst>
                                      </p:cBhvr>
                                      <p:to>
                                        <p:strVal val="visible"/>
                                      </p:to>
                                    </p:set>
                                    <p:anim calcmode="lin" valueType="num">
                                      <p:cBhvr>
                                        <p:cTn id="7" dur="1000" fill="hold"/>
                                        <p:tgtEl>
                                          <p:spTgt spid="255"/>
                                        </p:tgtEl>
                                        <p:attrNameLst>
                                          <p:attrName>ppt_x</p:attrName>
                                        </p:attrNameLst>
                                      </p:cBhvr>
                                      <p:tavLst>
                                        <p:tav tm="0">
                                          <p:val>
                                            <p:strVal val="0-#ppt_w/2"/>
                                          </p:val>
                                        </p:tav>
                                        <p:tav tm="100000">
                                          <p:val>
                                            <p:strVal val="#ppt_x"/>
                                          </p:val>
                                        </p:tav>
                                      </p:tavLst>
                                    </p:anim>
                                    <p:anim calcmode="lin" valueType="num">
                                      <p:cBhvr>
                                        <p:cTn id="8" dur="1000" fill="hold"/>
                                        <p:tgtEl>
                                          <p:spTgt spid="2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56">
                                            <p:bg/>
                                          </p:spTgt>
                                        </p:tgtEl>
                                        <p:attrNameLst>
                                          <p:attrName>style.visibility</p:attrName>
                                        </p:attrNameLst>
                                      </p:cBhvr>
                                      <p:to>
                                        <p:strVal val="visible"/>
                                      </p:to>
                                    </p:set>
                                    <p:anim calcmode="lin" valueType="num">
                                      <p:cBhvr>
                                        <p:cTn id="13" dur="1000" fill="hold"/>
                                        <p:tgtEl>
                                          <p:spTgt spid="256">
                                            <p:bg/>
                                          </p:spTgt>
                                        </p:tgtEl>
                                        <p:attrNameLst>
                                          <p:attrName>ppt_x</p:attrName>
                                        </p:attrNameLst>
                                      </p:cBhvr>
                                      <p:tavLst>
                                        <p:tav tm="0">
                                          <p:val>
                                            <p:strVal val="0-#ppt_w/2"/>
                                          </p:val>
                                        </p:tav>
                                        <p:tav tm="100000">
                                          <p:val>
                                            <p:strVal val="#ppt_x"/>
                                          </p:val>
                                        </p:tav>
                                      </p:tavLst>
                                    </p:anim>
                                    <p:anim calcmode="lin" valueType="num">
                                      <p:cBhvr>
                                        <p:cTn id="14" dur="1000" fill="hold"/>
                                        <p:tgtEl>
                                          <p:spTgt spid="256">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56">
                                            <p:txEl>
                                              <p:pRg st="0" end="0"/>
                                            </p:txEl>
                                          </p:spTgt>
                                        </p:tgtEl>
                                        <p:attrNameLst>
                                          <p:attrName>style.visibility</p:attrName>
                                        </p:attrNameLst>
                                      </p:cBhvr>
                                      <p:to>
                                        <p:strVal val="visible"/>
                                      </p:to>
                                    </p:set>
                                    <p:anim calcmode="lin" valueType="num">
                                      <p:cBhvr>
                                        <p:cTn id="17" dur="1000" fill="hold"/>
                                        <p:tgtEl>
                                          <p:spTgt spid="256">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56">
                                            <p:txEl>
                                              <p:pRg st="1" end="1"/>
                                            </p:txEl>
                                          </p:spTgt>
                                        </p:tgtEl>
                                        <p:attrNameLst>
                                          <p:attrName>style.visibility</p:attrName>
                                        </p:attrNameLst>
                                      </p:cBhvr>
                                      <p:to>
                                        <p:strVal val="visible"/>
                                      </p:to>
                                    </p:set>
                                    <p:anim calcmode="lin" valueType="num">
                                      <p:cBhvr>
                                        <p:cTn id="23" dur="1000" fill="hold"/>
                                        <p:tgtEl>
                                          <p:spTgt spid="256">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56">
                                            <p:txEl>
                                              <p:pRg st="2" end="2"/>
                                            </p:txEl>
                                          </p:spTgt>
                                        </p:tgtEl>
                                        <p:attrNameLst>
                                          <p:attrName>style.visibility</p:attrName>
                                        </p:attrNameLst>
                                      </p:cBhvr>
                                      <p:to>
                                        <p:strVal val="visible"/>
                                      </p:to>
                                    </p:set>
                                    <p:anim calcmode="lin" valueType="num">
                                      <p:cBhvr>
                                        <p:cTn id="29" dur="1000" fill="hold"/>
                                        <p:tgtEl>
                                          <p:spTgt spid="256">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56">
                                            <p:txEl>
                                              <p:pRg st="3" end="3"/>
                                            </p:txEl>
                                          </p:spTgt>
                                        </p:tgtEl>
                                        <p:attrNameLst>
                                          <p:attrName>style.visibility</p:attrName>
                                        </p:attrNameLst>
                                      </p:cBhvr>
                                      <p:to>
                                        <p:strVal val="visible"/>
                                      </p:to>
                                    </p:set>
                                    <p:anim calcmode="lin" valueType="num">
                                      <p:cBhvr>
                                        <p:cTn id="35" dur="1000" fill="hold"/>
                                        <p:tgtEl>
                                          <p:spTgt spid="256">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56">
                                            <p:txEl>
                                              <p:pRg st="4" end="4"/>
                                            </p:txEl>
                                          </p:spTgt>
                                        </p:tgtEl>
                                        <p:attrNameLst>
                                          <p:attrName>style.visibility</p:attrName>
                                        </p:attrNameLst>
                                      </p:cBhvr>
                                      <p:to>
                                        <p:strVal val="visible"/>
                                      </p:to>
                                    </p:set>
                                    <p:anim calcmode="lin" valueType="num">
                                      <p:cBhvr>
                                        <p:cTn id="41" dur="1000" fill="hold"/>
                                        <p:tgtEl>
                                          <p:spTgt spid="256">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56">
                                            <p:txEl>
                                              <p:pRg st="5" end="5"/>
                                            </p:txEl>
                                          </p:spTgt>
                                        </p:tgtEl>
                                        <p:attrNameLst>
                                          <p:attrName>style.visibility</p:attrName>
                                        </p:attrNameLst>
                                      </p:cBhvr>
                                      <p:to>
                                        <p:strVal val="visible"/>
                                      </p:to>
                                    </p:set>
                                    <p:anim calcmode="lin" valueType="num">
                                      <p:cBhvr>
                                        <p:cTn id="47" dur="1000" fill="hold"/>
                                        <p:tgtEl>
                                          <p:spTgt spid="256">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56">
                                            <p:txEl>
                                              <p:pRg st="6" end="6"/>
                                            </p:txEl>
                                          </p:spTgt>
                                        </p:tgtEl>
                                        <p:attrNameLst>
                                          <p:attrName>style.visibility</p:attrName>
                                        </p:attrNameLst>
                                      </p:cBhvr>
                                      <p:to>
                                        <p:strVal val="visible"/>
                                      </p:to>
                                    </p:set>
                                    <p:anim calcmode="lin" valueType="num">
                                      <p:cBhvr>
                                        <p:cTn id="53" dur="1000" fill="hold"/>
                                        <p:tgtEl>
                                          <p:spTgt spid="256">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56">
                                            <p:txEl>
                                              <p:pRg st="7" end="7"/>
                                            </p:txEl>
                                          </p:spTgt>
                                        </p:tgtEl>
                                        <p:attrNameLst>
                                          <p:attrName>style.visibility</p:attrName>
                                        </p:attrNameLst>
                                      </p:cBhvr>
                                      <p:to>
                                        <p:strVal val="visible"/>
                                      </p:to>
                                    </p:set>
                                    <p:anim calcmode="lin" valueType="num">
                                      <p:cBhvr>
                                        <p:cTn id="59" dur="1000" fill="hold"/>
                                        <p:tgtEl>
                                          <p:spTgt spid="256">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5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56">
                                            <p:txEl>
                                              <p:pRg st="8" end="8"/>
                                            </p:txEl>
                                          </p:spTgt>
                                        </p:tgtEl>
                                        <p:attrNameLst>
                                          <p:attrName>style.visibility</p:attrName>
                                        </p:attrNameLst>
                                      </p:cBhvr>
                                      <p:to>
                                        <p:strVal val="visible"/>
                                      </p:to>
                                    </p:set>
                                    <p:anim calcmode="lin" valueType="num">
                                      <p:cBhvr>
                                        <p:cTn id="65" dur="1000" fill="hold"/>
                                        <p:tgtEl>
                                          <p:spTgt spid="256">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5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256">
                                            <p:txEl>
                                              <p:pRg st="9" end="9"/>
                                            </p:txEl>
                                          </p:spTgt>
                                        </p:tgtEl>
                                        <p:attrNameLst>
                                          <p:attrName>style.visibility</p:attrName>
                                        </p:attrNameLst>
                                      </p:cBhvr>
                                      <p:to>
                                        <p:strVal val="visible"/>
                                      </p:to>
                                    </p:set>
                                    <p:anim calcmode="lin" valueType="num">
                                      <p:cBhvr>
                                        <p:cTn id="71" dur="1000" fill="hold"/>
                                        <p:tgtEl>
                                          <p:spTgt spid="256">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25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256">
                                            <p:txEl>
                                              <p:pRg st="10" end="10"/>
                                            </p:txEl>
                                          </p:spTgt>
                                        </p:tgtEl>
                                        <p:attrNameLst>
                                          <p:attrName>style.visibility</p:attrName>
                                        </p:attrNameLst>
                                      </p:cBhvr>
                                      <p:to>
                                        <p:strVal val="visible"/>
                                      </p:to>
                                    </p:set>
                                    <p:anim calcmode="lin" valueType="num">
                                      <p:cBhvr>
                                        <p:cTn id="77" dur="1000" fill="hold"/>
                                        <p:tgtEl>
                                          <p:spTgt spid="256">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25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256">
                                            <p:txEl>
                                              <p:pRg st="11" end="11"/>
                                            </p:txEl>
                                          </p:spTgt>
                                        </p:tgtEl>
                                        <p:attrNameLst>
                                          <p:attrName>style.visibility</p:attrName>
                                        </p:attrNameLst>
                                      </p:cBhvr>
                                      <p:to>
                                        <p:strVal val="visible"/>
                                      </p:to>
                                    </p:set>
                                    <p:anim calcmode="lin" valueType="num">
                                      <p:cBhvr>
                                        <p:cTn id="83" dur="1000" fill="hold"/>
                                        <p:tgtEl>
                                          <p:spTgt spid="256">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25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2" nodeType="clickEffect">
                                  <p:stCondLst>
                                    <p:cond delay="0"/>
                                  </p:stCondLst>
                                  <p:iterate>
                                    <p:tmAbs val="0"/>
                                  </p:iterate>
                                  <p:childTnLst>
                                    <p:set>
                                      <p:cBhvr>
                                        <p:cTn id="88" fill="hold"/>
                                        <p:tgtEl>
                                          <p:spTgt spid="256">
                                            <p:txEl>
                                              <p:pRg st="12" end="12"/>
                                            </p:txEl>
                                          </p:spTgt>
                                        </p:tgtEl>
                                        <p:attrNameLst>
                                          <p:attrName>style.visibility</p:attrName>
                                        </p:attrNameLst>
                                      </p:cBhvr>
                                      <p:to>
                                        <p:strVal val="visible"/>
                                      </p:to>
                                    </p:set>
                                    <p:anim calcmode="lin" valueType="num">
                                      <p:cBhvr>
                                        <p:cTn id="89" dur="1000" fill="hold"/>
                                        <p:tgtEl>
                                          <p:spTgt spid="256">
                                            <p:txEl>
                                              <p:pRg st="12" end="12"/>
                                            </p:txEl>
                                          </p:spTgt>
                                        </p:tgtEl>
                                        <p:attrNameLst>
                                          <p:attrName>ppt_x</p:attrName>
                                        </p:attrNameLst>
                                      </p:cBhvr>
                                      <p:tavLst>
                                        <p:tav tm="0">
                                          <p:val>
                                            <p:strVal val="0-#ppt_w/2"/>
                                          </p:val>
                                        </p:tav>
                                        <p:tav tm="100000">
                                          <p:val>
                                            <p:strVal val="#ppt_x"/>
                                          </p:val>
                                        </p:tav>
                                      </p:tavLst>
                                    </p:anim>
                                    <p:anim calcmode="lin" valueType="num">
                                      <p:cBhvr>
                                        <p:cTn id="90" dur="1000" fill="hold"/>
                                        <p:tgtEl>
                                          <p:spTgt spid="25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2" nodeType="clickEffect">
                                  <p:stCondLst>
                                    <p:cond delay="0"/>
                                  </p:stCondLst>
                                  <p:iterate>
                                    <p:tmAbs val="0"/>
                                  </p:iterate>
                                  <p:childTnLst>
                                    <p:set>
                                      <p:cBhvr>
                                        <p:cTn id="94" fill="hold"/>
                                        <p:tgtEl>
                                          <p:spTgt spid="256">
                                            <p:txEl>
                                              <p:pRg st="13" end="13"/>
                                            </p:txEl>
                                          </p:spTgt>
                                        </p:tgtEl>
                                        <p:attrNameLst>
                                          <p:attrName>style.visibility</p:attrName>
                                        </p:attrNameLst>
                                      </p:cBhvr>
                                      <p:to>
                                        <p:strVal val="visible"/>
                                      </p:to>
                                    </p:set>
                                    <p:anim calcmode="lin" valueType="num">
                                      <p:cBhvr>
                                        <p:cTn id="95" dur="1000" fill="hold"/>
                                        <p:tgtEl>
                                          <p:spTgt spid="256">
                                            <p:txEl>
                                              <p:pRg st="13" end="13"/>
                                            </p:txEl>
                                          </p:spTgt>
                                        </p:tgtEl>
                                        <p:attrNameLst>
                                          <p:attrName>ppt_x</p:attrName>
                                        </p:attrNameLst>
                                      </p:cBhvr>
                                      <p:tavLst>
                                        <p:tav tm="0">
                                          <p:val>
                                            <p:strVal val="0-#ppt_w/2"/>
                                          </p:val>
                                        </p:tav>
                                        <p:tav tm="100000">
                                          <p:val>
                                            <p:strVal val="#ppt_x"/>
                                          </p:val>
                                        </p:tav>
                                      </p:tavLst>
                                    </p:anim>
                                    <p:anim calcmode="lin" valueType="num">
                                      <p:cBhvr>
                                        <p:cTn id="96" dur="1000" fill="hold"/>
                                        <p:tgtEl>
                                          <p:spTgt spid="256">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2" nodeType="clickEffect">
                                  <p:stCondLst>
                                    <p:cond delay="0"/>
                                  </p:stCondLst>
                                  <p:iterate>
                                    <p:tmAbs val="0"/>
                                  </p:iterate>
                                  <p:childTnLst>
                                    <p:set>
                                      <p:cBhvr>
                                        <p:cTn id="100" fill="hold"/>
                                        <p:tgtEl>
                                          <p:spTgt spid="256">
                                            <p:txEl>
                                              <p:pRg st="14" end="14"/>
                                            </p:txEl>
                                          </p:spTgt>
                                        </p:tgtEl>
                                        <p:attrNameLst>
                                          <p:attrName>style.visibility</p:attrName>
                                        </p:attrNameLst>
                                      </p:cBhvr>
                                      <p:to>
                                        <p:strVal val="visible"/>
                                      </p:to>
                                    </p:set>
                                    <p:anim calcmode="lin" valueType="num">
                                      <p:cBhvr>
                                        <p:cTn id="101" dur="1000" fill="hold"/>
                                        <p:tgtEl>
                                          <p:spTgt spid="256">
                                            <p:txEl>
                                              <p:pRg st="14" end="14"/>
                                            </p:txEl>
                                          </p:spTgt>
                                        </p:tgtEl>
                                        <p:attrNameLst>
                                          <p:attrName>ppt_x</p:attrName>
                                        </p:attrNameLst>
                                      </p:cBhvr>
                                      <p:tavLst>
                                        <p:tav tm="0">
                                          <p:val>
                                            <p:strVal val="0-#ppt_w/2"/>
                                          </p:val>
                                        </p:tav>
                                        <p:tav tm="100000">
                                          <p:val>
                                            <p:strVal val="#ppt_x"/>
                                          </p:val>
                                        </p:tav>
                                      </p:tavLst>
                                    </p:anim>
                                    <p:anim calcmode="lin" valueType="num">
                                      <p:cBhvr>
                                        <p:cTn id="102" dur="1000" fill="hold"/>
                                        <p:tgtEl>
                                          <p:spTgt spid="256">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1" animBg="1" advAuto="0"/>
      <p:bldP spid="256" grpId="2"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hree glasses of capacity 2 liters, 5 liters and 9 liters contain mixture of milk and water with milk concentrations 90 %, 80 % and 70 % respectively. The contents of 3 glasses are emptied into a large vessel. Find the milk concentration and ratio of mil"/>
          <p:cNvSpPr txBox="1"/>
          <p:nvPr/>
        </p:nvSpPr>
        <p:spPr>
          <a:xfrm>
            <a:off x="477568" y="227792"/>
            <a:ext cx="8320467" cy="1631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defTabSz="457200">
              <a:lnSpc>
                <a:spcPts val="5200"/>
              </a:lnSpc>
              <a:defRPr sz="2000" b="1">
                <a:latin typeface="Times New Roman"/>
                <a:ea typeface="Times New Roman"/>
                <a:cs typeface="Times New Roman"/>
                <a:sym typeface="Times New Roman"/>
              </a:defRPr>
            </a:lvl1pPr>
          </a:lstStyle>
          <a:p>
            <a:pPr>
              <a:lnSpc>
                <a:spcPct val="100000"/>
              </a:lnSpc>
            </a:pPr>
            <a:r>
              <a:t>Three glasses of capacity 2 liters, 5 liters and 9 liters contain mixture of milk and water with milk concentrations 90 %, 80 % and 70 % respectively. The contents of 3 glasses are emptied into a large vessel. Find the milk concentration and ratio of milk to water in the resultant mixture</a:t>
            </a:r>
            <a:r>
              <a:rPr lang="en-US"/>
              <a:t> </a:t>
            </a:r>
          </a:p>
        </p:txBody>
      </p:sp>
      <p:sp>
        <p:nvSpPr>
          <p:cNvPr id="259" name="Total quantity of milk  = 2 * 0.9 + 5 * 0.8 + 9 * 0.7 = 12.1 litres…"/>
          <p:cNvSpPr txBox="1"/>
          <p:nvPr/>
        </p:nvSpPr>
        <p:spPr>
          <a:xfrm>
            <a:off x="916745" y="2304675"/>
            <a:ext cx="6416418" cy="35974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ct val="200000"/>
              </a:lnSpc>
              <a:defRPr sz="1500">
                <a:latin typeface="Times New Roman"/>
                <a:ea typeface="Times New Roman"/>
                <a:cs typeface="Times New Roman"/>
                <a:sym typeface="Times New Roman"/>
              </a:defRPr>
            </a:pPr>
            <a:r>
              <a:t>Total quantity of milk  = 2 * 0.9 + 5 * 0.8 + 9 * 0.7 = 12.1 litres</a:t>
            </a:r>
          </a:p>
          <a:p>
            <a:pPr defTabSz="457200">
              <a:lnSpc>
                <a:spcPct val="200000"/>
              </a:lnSpc>
              <a:defRPr sz="1500">
                <a:latin typeface="Times New Roman"/>
                <a:ea typeface="Times New Roman"/>
                <a:cs typeface="Times New Roman"/>
                <a:sym typeface="Times New Roman"/>
              </a:defRPr>
            </a:pPr>
            <a:r>
              <a:t>Milk concentration in the resultant mixture = [12.1 / (2+5+9)] * 100</a:t>
            </a:r>
          </a:p>
          <a:p>
            <a:pPr lvl="8" indent="1828800" defTabSz="457200">
              <a:lnSpc>
                <a:spcPct val="200000"/>
              </a:lnSpc>
              <a:defRPr sz="1500">
                <a:latin typeface="Times New Roman"/>
                <a:ea typeface="Times New Roman"/>
                <a:cs typeface="Times New Roman"/>
                <a:sym typeface="Times New Roman"/>
              </a:defRPr>
            </a:pPr>
            <a:r>
              <a:t>                               = 75. 625 %</a:t>
            </a:r>
          </a:p>
          <a:p>
            <a:pPr defTabSz="457200">
              <a:lnSpc>
                <a:spcPct val="200000"/>
              </a:lnSpc>
              <a:defRPr sz="1500">
                <a:latin typeface="Times New Roman"/>
                <a:ea typeface="Times New Roman"/>
                <a:cs typeface="Times New Roman"/>
                <a:sym typeface="Times New Roman"/>
              </a:defRPr>
            </a:pPr>
            <a:r>
              <a:t>Water concentration in the resultant mixture = 100 - 75.625 %</a:t>
            </a:r>
          </a:p>
          <a:p>
            <a:pPr lvl="8" indent="1828800" defTabSz="457200">
              <a:lnSpc>
                <a:spcPct val="200000"/>
              </a:lnSpc>
              <a:defRPr sz="1500">
                <a:latin typeface="Times New Roman"/>
                <a:ea typeface="Times New Roman"/>
                <a:cs typeface="Times New Roman"/>
                <a:sym typeface="Times New Roman"/>
              </a:defRPr>
            </a:pPr>
            <a:r>
              <a:t>                                 = 24. 375 %</a:t>
            </a:r>
          </a:p>
          <a:p>
            <a:pPr lvl="8" indent="1828800" defTabSz="457200">
              <a:lnSpc>
                <a:spcPct val="200000"/>
              </a:lnSpc>
              <a:defRPr sz="1500">
                <a:latin typeface="Times New Roman"/>
                <a:ea typeface="Times New Roman"/>
                <a:cs typeface="Times New Roman"/>
                <a:sym typeface="Times New Roman"/>
              </a:defRPr>
            </a:pPr>
            <a:endParaRPr/>
          </a:p>
          <a:p>
            <a:pPr lvl="8" indent="1828800" defTabSz="457200">
              <a:lnSpc>
                <a:spcPct val="200000"/>
              </a:lnSpc>
              <a:defRPr sz="1500">
                <a:latin typeface="Times New Roman"/>
                <a:ea typeface="Times New Roman"/>
                <a:cs typeface="Times New Roman"/>
                <a:sym typeface="Times New Roman"/>
              </a:defRPr>
            </a:pPr>
            <a:r>
              <a:t>                      Milk : water </a:t>
            </a:r>
          </a:p>
          <a:p>
            <a:pPr lvl="8" indent="1828800" defTabSz="457200">
              <a:lnSpc>
                <a:spcPct val="200000"/>
              </a:lnSpc>
              <a:defRPr sz="1500">
                <a:latin typeface="Times New Roman"/>
                <a:ea typeface="Times New Roman"/>
                <a:cs typeface="Times New Roman"/>
                <a:sym typeface="Times New Roman"/>
              </a:defRPr>
            </a:pPr>
            <a:r>
              <a:t>                    75625 : 24375</a:t>
            </a:r>
          </a:p>
          <a:p>
            <a:pPr lvl="8" indent="1828800" defTabSz="457200">
              <a:lnSpc>
                <a:spcPct val="200000"/>
              </a:lnSpc>
              <a:defRPr sz="1500">
                <a:latin typeface="Times New Roman"/>
                <a:ea typeface="Times New Roman"/>
                <a:cs typeface="Times New Roman"/>
                <a:sym typeface="Times New Roman"/>
              </a:defRPr>
            </a:pPr>
            <a:r>
              <a:t>                       121  :  39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58"/>
                                        </p:tgtEl>
                                        <p:attrNameLst>
                                          <p:attrName>style.visibility</p:attrName>
                                        </p:attrNameLst>
                                      </p:cBhvr>
                                      <p:to>
                                        <p:strVal val="visible"/>
                                      </p:to>
                                    </p:set>
                                    <p:anim calcmode="lin" valueType="num">
                                      <p:cBhvr>
                                        <p:cTn id="7" dur="1000" fill="hold"/>
                                        <p:tgtEl>
                                          <p:spTgt spid="258"/>
                                        </p:tgtEl>
                                        <p:attrNameLst>
                                          <p:attrName>ppt_x</p:attrName>
                                        </p:attrNameLst>
                                      </p:cBhvr>
                                      <p:tavLst>
                                        <p:tav tm="0">
                                          <p:val>
                                            <p:strVal val="0-#ppt_w/2"/>
                                          </p:val>
                                        </p:tav>
                                        <p:tav tm="100000">
                                          <p:val>
                                            <p:strVal val="#ppt_x"/>
                                          </p:val>
                                        </p:tav>
                                      </p:tavLst>
                                    </p:anim>
                                    <p:anim calcmode="lin" valueType="num">
                                      <p:cBhvr>
                                        <p:cTn id="8" dur="1000" fill="hold"/>
                                        <p:tgtEl>
                                          <p:spTgt spid="2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59">
                                            <p:bg/>
                                          </p:spTgt>
                                        </p:tgtEl>
                                        <p:attrNameLst>
                                          <p:attrName>style.visibility</p:attrName>
                                        </p:attrNameLst>
                                      </p:cBhvr>
                                      <p:to>
                                        <p:strVal val="visible"/>
                                      </p:to>
                                    </p:set>
                                    <p:anim calcmode="lin" valueType="num">
                                      <p:cBhvr>
                                        <p:cTn id="13" dur="1000" fill="hold"/>
                                        <p:tgtEl>
                                          <p:spTgt spid="259">
                                            <p:bg/>
                                          </p:spTgt>
                                        </p:tgtEl>
                                        <p:attrNameLst>
                                          <p:attrName>ppt_x</p:attrName>
                                        </p:attrNameLst>
                                      </p:cBhvr>
                                      <p:tavLst>
                                        <p:tav tm="0">
                                          <p:val>
                                            <p:strVal val="0-#ppt_w/2"/>
                                          </p:val>
                                        </p:tav>
                                        <p:tav tm="100000">
                                          <p:val>
                                            <p:strVal val="#ppt_x"/>
                                          </p:val>
                                        </p:tav>
                                      </p:tavLst>
                                    </p:anim>
                                    <p:anim calcmode="lin" valueType="num">
                                      <p:cBhvr>
                                        <p:cTn id="14" dur="1000" fill="hold"/>
                                        <p:tgtEl>
                                          <p:spTgt spid="259">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59">
                                            <p:txEl>
                                              <p:pRg st="0" end="0"/>
                                            </p:txEl>
                                          </p:spTgt>
                                        </p:tgtEl>
                                        <p:attrNameLst>
                                          <p:attrName>style.visibility</p:attrName>
                                        </p:attrNameLst>
                                      </p:cBhvr>
                                      <p:to>
                                        <p:strVal val="visible"/>
                                      </p:to>
                                    </p:set>
                                    <p:anim calcmode="lin" valueType="num">
                                      <p:cBhvr>
                                        <p:cTn id="17" dur="1000" fill="hold"/>
                                        <p:tgtEl>
                                          <p:spTgt spid="259">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59">
                                            <p:txEl>
                                              <p:pRg st="1" end="1"/>
                                            </p:txEl>
                                          </p:spTgt>
                                        </p:tgtEl>
                                        <p:attrNameLst>
                                          <p:attrName>style.visibility</p:attrName>
                                        </p:attrNameLst>
                                      </p:cBhvr>
                                      <p:to>
                                        <p:strVal val="visible"/>
                                      </p:to>
                                    </p:set>
                                    <p:anim calcmode="lin" valueType="num">
                                      <p:cBhvr>
                                        <p:cTn id="23" dur="1000" fill="hold"/>
                                        <p:tgtEl>
                                          <p:spTgt spid="259">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59">
                                            <p:txEl>
                                              <p:pRg st="2" end="2"/>
                                            </p:txEl>
                                          </p:spTgt>
                                        </p:tgtEl>
                                        <p:attrNameLst>
                                          <p:attrName>style.visibility</p:attrName>
                                        </p:attrNameLst>
                                      </p:cBhvr>
                                      <p:to>
                                        <p:strVal val="visible"/>
                                      </p:to>
                                    </p:set>
                                    <p:anim calcmode="lin" valueType="num">
                                      <p:cBhvr>
                                        <p:cTn id="29" dur="1000" fill="hold"/>
                                        <p:tgtEl>
                                          <p:spTgt spid="259">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59">
                                            <p:txEl>
                                              <p:pRg st="3" end="3"/>
                                            </p:txEl>
                                          </p:spTgt>
                                        </p:tgtEl>
                                        <p:attrNameLst>
                                          <p:attrName>style.visibility</p:attrName>
                                        </p:attrNameLst>
                                      </p:cBhvr>
                                      <p:to>
                                        <p:strVal val="visible"/>
                                      </p:to>
                                    </p:set>
                                    <p:anim calcmode="lin" valueType="num">
                                      <p:cBhvr>
                                        <p:cTn id="35" dur="1000" fill="hold"/>
                                        <p:tgtEl>
                                          <p:spTgt spid="259">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59">
                                            <p:txEl>
                                              <p:pRg st="4" end="4"/>
                                            </p:txEl>
                                          </p:spTgt>
                                        </p:tgtEl>
                                        <p:attrNameLst>
                                          <p:attrName>style.visibility</p:attrName>
                                        </p:attrNameLst>
                                      </p:cBhvr>
                                      <p:to>
                                        <p:strVal val="visible"/>
                                      </p:to>
                                    </p:set>
                                    <p:anim calcmode="lin" valueType="num">
                                      <p:cBhvr>
                                        <p:cTn id="41" dur="1000" fill="hold"/>
                                        <p:tgtEl>
                                          <p:spTgt spid="259">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59">
                                            <p:txEl>
                                              <p:pRg st="5" end="5"/>
                                            </p:txEl>
                                          </p:spTgt>
                                        </p:tgtEl>
                                        <p:attrNameLst>
                                          <p:attrName>style.visibility</p:attrName>
                                        </p:attrNameLst>
                                      </p:cBhvr>
                                      <p:to>
                                        <p:strVal val="visible"/>
                                      </p:to>
                                    </p:set>
                                    <p:anim calcmode="lin" valueType="num">
                                      <p:cBhvr>
                                        <p:cTn id="47" dur="1000" fill="hold"/>
                                        <p:tgtEl>
                                          <p:spTgt spid="259">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59">
                                            <p:txEl>
                                              <p:pRg st="6" end="6"/>
                                            </p:txEl>
                                          </p:spTgt>
                                        </p:tgtEl>
                                        <p:attrNameLst>
                                          <p:attrName>style.visibility</p:attrName>
                                        </p:attrNameLst>
                                      </p:cBhvr>
                                      <p:to>
                                        <p:strVal val="visible"/>
                                      </p:to>
                                    </p:set>
                                    <p:anim calcmode="lin" valueType="num">
                                      <p:cBhvr>
                                        <p:cTn id="53" dur="1000" fill="hold"/>
                                        <p:tgtEl>
                                          <p:spTgt spid="259">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59">
                                            <p:txEl>
                                              <p:pRg st="7" end="7"/>
                                            </p:txEl>
                                          </p:spTgt>
                                        </p:tgtEl>
                                        <p:attrNameLst>
                                          <p:attrName>style.visibility</p:attrName>
                                        </p:attrNameLst>
                                      </p:cBhvr>
                                      <p:to>
                                        <p:strVal val="visible"/>
                                      </p:to>
                                    </p:set>
                                    <p:anim calcmode="lin" valueType="num">
                                      <p:cBhvr>
                                        <p:cTn id="59" dur="1000" fill="hold"/>
                                        <p:tgtEl>
                                          <p:spTgt spid="259">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59">
                                            <p:txEl>
                                              <p:pRg st="8" end="8"/>
                                            </p:txEl>
                                          </p:spTgt>
                                        </p:tgtEl>
                                        <p:attrNameLst>
                                          <p:attrName>style.visibility</p:attrName>
                                        </p:attrNameLst>
                                      </p:cBhvr>
                                      <p:to>
                                        <p:strVal val="visible"/>
                                      </p:to>
                                    </p:set>
                                    <p:anim calcmode="lin" valueType="num">
                                      <p:cBhvr>
                                        <p:cTn id="65" dur="1000" fill="hold"/>
                                        <p:tgtEl>
                                          <p:spTgt spid="259">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1" animBg="1" advAuto="0"/>
      <p:bldP spid="259" grpId="2"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n what ratio should two qualities of turmeric powder having the rates of Rs. 47 per kg and Rs. 32 per kg be mixed in order to get a mixture that would have a rate of Rs. 37 per kg?"/>
          <p:cNvSpPr txBox="1"/>
          <p:nvPr/>
        </p:nvSpPr>
        <p:spPr>
          <a:xfrm>
            <a:off x="411766" y="322839"/>
            <a:ext cx="8320468" cy="956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spcBef>
                <a:spcPts val="1400"/>
              </a:spcBef>
              <a:defRPr sz="2000" b="1">
                <a:latin typeface="Times New Roman"/>
                <a:ea typeface="Times New Roman"/>
                <a:cs typeface="Times New Roman"/>
                <a:sym typeface="Times New Roman"/>
              </a:defRPr>
            </a:lvl1pPr>
          </a:lstStyle>
          <a:p>
            <a:r>
              <a:t>In what ratio should two qualities of turmeric powder having the rates of Rs. 47 per kg and Rs. 32 per kg be mixed in order to get a mixture that would have a rate of Rs. 37 per kg? </a:t>
            </a:r>
          </a:p>
        </p:txBody>
      </p:sp>
      <p:sp>
        <p:nvSpPr>
          <p:cNvPr id="23" name="Using Weighted average :…"/>
          <p:cNvSpPr txBox="1"/>
          <p:nvPr/>
        </p:nvSpPr>
        <p:spPr>
          <a:xfrm>
            <a:off x="419577" y="1602791"/>
            <a:ext cx="3113743" cy="3613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600" b="1">
                <a:latin typeface="Times New Roman"/>
                <a:ea typeface="Times New Roman"/>
                <a:cs typeface="Times New Roman"/>
                <a:sym typeface="Times New Roman"/>
              </a:defRPr>
            </a:pPr>
            <a:r>
              <a:t>Using Weighted average : </a:t>
            </a:r>
          </a:p>
          <a:p>
            <a:pPr defTabSz="457200">
              <a:spcBef>
                <a:spcPts val="800"/>
              </a:spcBef>
              <a:defRPr sz="1600">
                <a:latin typeface="Times New Roman"/>
                <a:ea typeface="Times New Roman"/>
                <a:cs typeface="Times New Roman"/>
                <a:sym typeface="Times New Roman"/>
              </a:defRPr>
            </a:pPr>
            <a:r>
              <a:t>let taken quantities be X kg and Y kg</a:t>
            </a:r>
          </a:p>
          <a:p>
            <a:pPr defTabSz="457200">
              <a:spcBef>
                <a:spcPts val="800"/>
              </a:spcBef>
              <a:defRPr sz="1600">
                <a:latin typeface="Times New Roman"/>
                <a:ea typeface="Times New Roman"/>
                <a:cs typeface="Times New Roman"/>
                <a:sym typeface="Times New Roman"/>
              </a:defRPr>
            </a:pPr>
            <a:r>
              <a:t>=&gt; cost of first= 47X rupees</a:t>
            </a:r>
          </a:p>
          <a:p>
            <a:pPr defTabSz="457200">
              <a:spcBef>
                <a:spcPts val="800"/>
              </a:spcBef>
              <a:defRPr sz="1600">
                <a:latin typeface="Times New Roman"/>
                <a:ea typeface="Times New Roman"/>
                <a:cs typeface="Times New Roman"/>
                <a:sym typeface="Times New Roman"/>
              </a:defRPr>
            </a:pPr>
            <a:r>
              <a:t>=&gt; cost of second= 32Y rupees</a:t>
            </a:r>
          </a:p>
          <a:p>
            <a:pPr defTabSz="457200">
              <a:spcBef>
                <a:spcPts val="800"/>
              </a:spcBef>
              <a:defRPr sz="1600">
                <a:latin typeface="Times New Roman"/>
                <a:ea typeface="Times New Roman"/>
                <a:cs typeface="Times New Roman"/>
                <a:sym typeface="Times New Roman"/>
              </a:defRPr>
            </a:pPr>
            <a:r>
              <a:t>therefore ,</a:t>
            </a:r>
          </a:p>
          <a:p>
            <a:pPr defTabSz="457200">
              <a:spcBef>
                <a:spcPts val="800"/>
              </a:spcBef>
              <a:defRPr sz="1600">
                <a:latin typeface="Times New Roman"/>
                <a:ea typeface="Times New Roman"/>
                <a:cs typeface="Times New Roman"/>
                <a:sym typeface="Times New Roman"/>
              </a:defRPr>
            </a:pPr>
            <a:r>
              <a:t>=(47X+ 32Y) / (X+Y)= 37</a:t>
            </a:r>
          </a:p>
          <a:p>
            <a:pPr defTabSz="457200">
              <a:spcBef>
                <a:spcPts val="800"/>
              </a:spcBef>
              <a:defRPr sz="1600">
                <a:latin typeface="Times New Roman"/>
                <a:ea typeface="Times New Roman"/>
                <a:cs typeface="Times New Roman"/>
                <a:sym typeface="Times New Roman"/>
              </a:defRPr>
            </a:pPr>
            <a:r>
              <a:t>=&gt; 47X+32Y= 37X+37Y</a:t>
            </a:r>
          </a:p>
          <a:p>
            <a:pPr defTabSz="457200">
              <a:spcBef>
                <a:spcPts val="800"/>
              </a:spcBef>
              <a:defRPr sz="1600">
                <a:latin typeface="Times New Roman"/>
                <a:ea typeface="Times New Roman"/>
                <a:cs typeface="Times New Roman"/>
                <a:sym typeface="Times New Roman"/>
              </a:defRPr>
            </a:pPr>
            <a:r>
              <a:t>=&gt; 10X = 5Y</a:t>
            </a:r>
          </a:p>
          <a:p>
            <a:pPr defTabSz="457200">
              <a:spcBef>
                <a:spcPts val="800"/>
              </a:spcBef>
              <a:defRPr sz="1600">
                <a:latin typeface="Times New Roman"/>
                <a:ea typeface="Times New Roman"/>
                <a:cs typeface="Times New Roman"/>
                <a:sym typeface="Times New Roman"/>
              </a:defRPr>
            </a:pPr>
            <a:r>
              <a:t>=&gt; X/Y= 1/2</a:t>
            </a:r>
          </a:p>
          <a:p>
            <a:pPr defTabSz="457200">
              <a:spcBef>
                <a:spcPts val="800"/>
              </a:spcBef>
              <a:defRPr sz="1600">
                <a:latin typeface="Times New Roman"/>
                <a:ea typeface="Times New Roman"/>
                <a:cs typeface="Times New Roman"/>
                <a:sym typeface="Times New Roman"/>
              </a:defRPr>
            </a:pPr>
            <a:r>
              <a:t>=&gt; ratio = 1 : 2</a:t>
            </a:r>
          </a:p>
        </p:txBody>
      </p:sp>
      <p:sp>
        <p:nvSpPr>
          <p:cNvPr id="24" name="Using Allegation rule:"/>
          <p:cNvSpPr txBox="1"/>
          <p:nvPr/>
        </p:nvSpPr>
        <p:spPr>
          <a:xfrm>
            <a:off x="5649864" y="1457196"/>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25" name="Turmeric powder 1"/>
          <p:cNvSpPr txBox="1"/>
          <p:nvPr/>
        </p:nvSpPr>
        <p:spPr>
          <a:xfrm>
            <a:off x="4404235" y="2190402"/>
            <a:ext cx="186072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Turmeric powder 1</a:t>
            </a:r>
          </a:p>
        </p:txBody>
      </p:sp>
      <p:sp>
        <p:nvSpPr>
          <p:cNvPr id="26" name="Turmeric powder 2"/>
          <p:cNvSpPr txBox="1"/>
          <p:nvPr/>
        </p:nvSpPr>
        <p:spPr>
          <a:xfrm>
            <a:off x="6995144" y="2190402"/>
            <a:ext cx="186072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Turmeric powder 2</a:t>
            </a:r>
          </a:p>
        </p:txBody>
      </p:sp>
      <p:sp>
        <p:nvSpPr>
          <p:cNvPr id="27" name="Rs. 47"/>
          <p:cNvSpPr txBox="1"/>
          <p:nvPr/>
        </p:nvSpPr>
        <p:spPr>
          <a:xfrm>
            <a:off x="4894093" y="2787221"/>
            <a:ext cx="68847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Rs. 47</a:t>
            </a:r>
          </a:p>
        </p:txBody>
      </p:sp>
      <p:sp>
        <p:nvSpPr>
          <p:cNvPr id="28" name="Rs. 32"/>
          <p:cNvSpPr txBox="1"/>
          <p:nvPr/>
        </p:nvSpPr>
        <p:spPr>
          <a:xfrm>
            <a:off x="7119436" y="2787221"/>
            <a:ext cx="688478"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Rs. 32</a:t>
            </a:r>
          </a:p>
        </p:txBody>
      </p:sp>
      <p:sp>
        <p:nvSpPr>
          <p:cNvPr id="29" name="Rs. 37"/>
          <p:cNvSpPr txBox="1"/>
          <p:nvPr/>
        </p:nvSpPr>
        <p:spPr>
          <a:xfrm>
            <a:off x="6026965" y="3959737"/>
            <a:ext cx="68847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Rs. 37</a:t>
            </a:r>
          </a:p>
        </p:txBody>
      </p:sp>
      <p:sp>
        <p:nvSpPr>
          <p:cNvPr id="30" name="Line"/>
          <p:cNvSpPr/>
          <p:nvPr/>
        </p:nvSpPr>
        <p:spPr>
          <a:xfrm flipH="1">
            <a:off x="6556993" y="32061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31" name="Line"/>
          <p:cNvSpPr/>
          <p:nvPr/>
        </p:nvSpPr>
        <p:spPr>
          <a:xfrm>
            <a:off x="5454311" y="31961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32" name="Line"/>
          <p:cNvSpPr/>
          <p:nvPr/>
        </p:nvSpPr>
        <p:spPr>
          <a:xfrm>
            <a:off x="6547045" y="43340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33" name="Line"/>
          <p:cNvSpPr/>
          <p:nvPr/>
        </p:nvSpPr>
        <p:spPr>
          <a:xfrm flipH="1">
            <a:off x="5464258" y="43440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34" name="37 - 32"/>
          <p:cNvSpPr txBox="1"/>
          <p:nvPr/>
        </p:nvSpPr>
        <p:spPr>
          <a:xfrm>
            <a:off x="5093719" y="5199951"/>
            <a:ext cx="740939"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37 - 32</a:t>
            </a:r>
          </a:p>
        </p:txBody>
      </p:sp>
      <p:sp>
        <p:nvSpPr>
          <p:cNvPr id="35" name="47 - 37"/>
          <p:cNvSpPr txBox="1"/>
          <p:nvPr/>
        </p:nvSpPr>
        <p:spPr>
          <a:xfrm>
            <a:off x="7165525" y="5116841"/>
            <a:ext cx="740939"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47 - 37</a:t>
            </a:r>
          </a:p>
        </p:txBody>
      </p:sp>
      <p:sp>
        <p:nvSpPr>
          <p:cNvPr id="36" name="5"/>
          <p:cNvSpPr txBox="1"/>
          <p:nvPr/>
        </p:nvSpPr>
        <p:spPr>
          <a:xfrm>
            <a:off x="5128329" y="5825828"/>
            <a:ext cx="220004"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5</a:t>
            </a:r>
          </a:p>
        </p:txBody>
      </p:sp>
      <p:sp>
        <p:nvSpPr>
          <p:cNvPr id="37" name="10"/>
          <p:cNvSpPr txBox="1"/>
          <p:nvPr/>
        </p:nvSpPr>
        <p:spPr>
          <a:xfrm>
            <a:off x="7368061" y="5760026"/>
            <a:ext cx="33586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10</a:t>
            </a:r>
          </a:p>
        </p:txBody>
      </p:sp>
      <p:sp>
        <p:nvSpPr>
          <p:cNvPr id="38" name="1 : 2"/>
          <p:cNvSpPr txBox="1"/>
          <p:nvPr/>
        </p:nvSpPr>
        <p:spPr>
          <a:xfrm>
            <a:off x="6175791" y="6184082"/>
            <a:ext cx="50039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 : 2</a:t>
            </a:r>
          </a:p>
        </p:txBody>
      </p:sp>
      <p:sp>
        <p:nvSpPr>
          <p:cNvPr id="39" name="Or"/>
          <p:cNvSpPr txBox="1"/>
          <p:nvPr/>
        </p:nvSpPr>
        <p:spPr>
          <a:xfrm>
            <a:off x="3826643" y="3262456"/>
            <a:ext cx="33519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40" name="Line"/>
          <p:cNvSpPr/>
          <p:nvPr/>
        </p:nvSpPr>
        <p:spPr>
          <a:xfrm flipV="1">
            <a:off x="3994240" y="1357804"/>
            <a:ext cx="1" cy="1830492"/>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41" name="Line"/>
          <p:cNvSpPr/>
          <p:nvPr/>
        </p:nvSpPr>
        <p:spPr>
          <a:xfrm flipV="1">
            <a:off x="3994240" y="3743997"/>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2"/>
                                        </p:tgtEl>
                                        <p:attrNameLst>
                                          <p:attrName>style.visibility</p:attrName>
                                        </p:attrNameLst>
                                      </p:cBhvr>
                                      <p:to>
                                        <p:strVal val="visible"/>
                                      </p:to>
                                    </p:set>
                                    <p:anim calcmode="lin" valueType="num">
                                      <p:cBhvr>
                                        <p:cTn id="7" dur="1000" fill="hold"/>
                                        <p:tgtEl>
                                          <p:spTgt spid="22"/>
                                        </p:tgtEl>
                                        <p:attrNameLst>
                                          <p:attrName>ppt_x</p:attrName>
                                        </p:attrNameLst>
                                      </p:cBhvr>
                                      <p:tavLst>
                                        <p:tav tm="0">
                                          <p:val>
                                            <p:strVal val="0-#ppt_w/2"/>
                                          </p:val>
                                        </p:tav>
                                        <p:tav tm="100000">
                                          <p:val>
                                            <p:strVal val="#ppt_x"/>
                                          </p:val>
                                        </p:tav>
                                      </p:tavLst>
                                    </p:anim>
                                    <p:anim calcmode="lin" valueType="num">
                                      <p:cBhvr>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3">
                                            <p:bg/>
                                          </p:spTgt>
                                        </p:tgtEl>
                                        <p:attrNameLst>
                                          <p:attrName>style.visibility</p:attrName>
                                        </p:attrNameLst>
                                      </p:cBhvr>
                                      <p:to>
                                        <p:strVal val="visible"/>
                                      </p:to>
                                    </p:set>
                                    <p:anim calcmode="lin" valueType="num">
                                      <p:cBhvr>
                                        <p:cTn id="13" dur="1000" fill="hold"/>
                                        <p:tgtEl>
                                          <p:spTgt spid="23">
                                            <p:bg/>
                                          </p:spTgt>
                                        </p:tgtEl>
                                        <p:attrNameLst>
                                          <p:attrName>ppt_x</p:attrName>
                                        </p:attrNameLst>
                                      </p:cBhvr>
                                      <p:tavLst>
                                        <p:tav tm="0">
                                          <p:val>
                                            <p:strVal val="0-#ppt_w/2"/>
                                          </p:val>
                                        </p:tav>
                                        <p:tav tm="100000">
                                          <p:val>
                                            <p:strVal val="#ppt_x"/>
                                          </p:val>
                                        </p:tav>
                                      </p:tavLst>
                                    </p:anim>
                                    <p:anim calcmode="lin" valueType="num">
                                      <p:cBhvr>
                                        <p:cTn id="14" dur="1000" fill="hold"/>
                                        <p:tgtEl>
                                          <p:spTgt spid="23">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3">
                                            <p:txEl>
                                              <p:pRg st="0" end="0"/>
                                            </p:txEl>
                                          </p:spTgt>
                                        </p:tgtEl>
                                        <p:attrNameLst>
                                          <p:attrName>style.visibility</p:attrName>
                                        </p:attrNameLst>
                                      </p:cBhvr>
                                      <p:to>
                                        <p:strVal val="visible"/>
                                      </p:to>
                                    </p:set>
                                    <p:anim calcmode="lin" valueType="num">
                                      <p:cBhvr>
                                        <p:cTn id="17" dur="1000" fill="hold"/>
                                        <p:tgtEl>
                                          <p:spTgt spid="23">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3">
                                            <p:txEl>
                                              <p:pRg st="1" end="1"/>
                                            </p:txEl>
                                          </p:spTgt>
                                        </p:tgtEl>
                                        <p:attrNameLst>
                                          <p:attrName>style.visibility</p:attrName>
                                        </p:attrNameLst>
                                      </p:cBhvr>
                                      <p:to>
                                        <p:strVal val="visible"/>
                                      </p:to>
                                    </p:set>
                                    <p:anim calcmode="lin" valueType="num">
                                      <p:cBhvr>
                                        <p:cTn id="23" dur="1000" fill="hold"/>
                                        <p:tgtEl>
                                          <p:spTgt spid="23">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3">
                                            <p:txEl>
                                              <p:pRg st="2" end="2"/>
                                            </p:txEl>
                                          </p:spTgt>
                                        </p:tgtEl>
                                        <p:attrNameLst>
                                          <p:attrName>style.visibility</p:attrName>
                                        </p:attrNameLst>
                                      </p:cBhvr>
                                      <p:to>
                                        <p:strVal val="visible"/>
                                      </p:to>
                                    </p:set>
                                    <p:anim calcmode="lin" valueType="num">
                                      <p:cBhvr>
                                        <p:cTn id="29" dur="1000" fill="hold"/>
                                        <p:tgtEl>
                                          <p:spTgt spid="23">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3">
                                            <p:txEl>
                                              <p:pRg st="3" end="3"/>
                                            </p:txEl>
                                          </p:spTgt>
                                        </p:tgtEl>
                                        <p:attrNameLst>
                                          <p:attrName>style.visibility</p:attrName>
                                        </p:attrNameLst>
                                      </p:cBhvr>
                                      <p:to>
                                        <p:strVal val="visible"/>
                                      </p:to>
                                    </p:set>
                                    <p:anim calcmode="lin" valueType="num">
                                      <p:cBhvr>
                                        <p:cTn id="35" dur="1000" fill="hold"/>
                                        <p:tgtEl>
                                          <p:spTgt spid="23">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3">
                                            <p:txEl>
                                              <p:pRg st="4" end="4"/>
                                            </p:txEl>
                                          </p:spTgt>
                                        </p:tgtEl>
                                        <p:attrNameLst>
                                          <p:attrName>style.visibility</p:attrName>
                                        </p:attrNameLst>
                                      </p:cBhvr>
                                      <p:to>
                                        <p:strVal val="visible"/>
                                      </p:to>
                                    </p:set>
                                    <p:anim calcmode="lin" valueType="num">
                                      <p:cBhvr>
                                        <p:cTn id="41" dur="1000" fill="hold"/>
                                        <p:tgtEl>
                                          <p:spTgt spid="23">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3">
                                            <p:txEl>
                                              <p:pRg st="5" end="5"/>
                                            </p:txEl>
                                          </p:spTgt>
                                        </p:tgtEl>
                                        <p:attrNameLst>
                                          <p:attrName>style.visibility</p:attrName>
                                        </p:attrNameLst>
                                      </p:cBhvr>
                                      <p:to>
                                        <p:strVal val="visible"/>
                                      </p:to>
                                    </p:set>
                                    <p:anim calcmode="lin" valueType="num">
                                      <p:cBhvr>
                                        <p:cTn id="47" dur="1000" fill="hold"/>
                                        <p:tgtEl>
                                          <p:spTgt spid="23">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3">
                                            <p:txEl>
                                              <p:pRg st="6" end="6"/>
                                            </p:txEl>
                                          </p:spTgt>
                                        </p:tgtEl>
                                        <p:attrNameLst>
                                          <p:attrName>style.visibility</p:attrName>
                                        </p:attrNameLst>
                                      </p:cBhvr>
                                      <p:to>
                                        <p:strVal val="visible"/>
                                      </p:to>
                                    </p:set>
                                    <p:anim calcmode="lin" valueType="num">
                                      <p:cBhvr>
                                        <p:cTn id="53" dur="1000" fill="hold"/>
                                        <p:tgtEl>
                                          <p:spTgt spid="23">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3">
                                            <p:txEl>
                                              <p:pRg st="7" end="7"/>
                                            </p:txEl>
                                          </p:spTgt>
                                        </p:tgtEl>
                                        <p:attrNameLst>
                                          <p:attrName>style.visibility</p:attrName>
                                        </p:attrNameLst>
                                      </p:cBhvr>
                                      <p:to>
                                        <p:strVal val="visible"/>
                                      </p:to>
                                    </p:set>
                                    <p:anim calcmode="lin" valueType="num">
                                      <p:cBhvr>
                                        <p:cTn id="59" dur="1000" fill="hold"/>
                                        <p:tgtEl>
                                          <p:spTgt spid="23">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3">
                                            <p:txEl>
                                              <p:pRg st="8" end="8"/>
                                            </p:txEl>
                                          </p:spTgt>
                                        </p:tgtEl>
                                        <p:attrNameLst>
                                          <p:attrName>style.visibility</p:attrName>
                                        </p:attrNameLst>
                                      </p:cBhvr>
                                      <p:to>
                                        <p:strVal val="visible"/>
                                      </p:to>
                                    </p:set>
                                    <p:anim calcmode="lin" valueType="num">
                                      <p:cBhvr>
                                        <p:cTn id="65" dur="1000" fill="hold"/>
                                        <p:tgtEl>
                                          <p:spTgt spid="23">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23">
                                            <p:txEl>
                                              <p:pRg st="9" end="9"/>
                                            </p:txEl>
                                          </p:spTgt>
                                        </p:tgtEl>
                                        <p:attrNameLst>
                                          <p:attrName>style.visibility</p:attrName>
                                        </p:attrNameLst>
                                      </p:cBhvr>
                                      <p:to>
                                        <p:strVal val="visible"/>
                                      </p:to>
                                    </p:set>
                                    <p:anim calcmode="lin" valueType="num">
                                      <p:cBhvr>
                                        <p:cTn id="71" dur="1000" fill="hold"/>
                                        <p:tgtEl>
                                          <p:spTgt spid="23">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2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23">
                                            <p:txEl>
                                              <p:pRg st="10" end="10"/>
                                            </p:txEl>
                                          </p:spTgt>
                                        </p:tgtEl>
                                        <p:attrNameLst>
                                          <p:attrName>style.visibility</p:attrName>
                                        </p:attrNameLst>
                                      </p:cBhvr>
                                      <p:to>
                                        <p:strVal val="visible"/>
                                      </p:to>
                                    </p:set>
                                    <p:anim calcmode="lin" valueType="num">
                                      <p:cBhvr>
                                        <p:cTn id="77" dur="1000" fill="hold"/>
                                        <p:tgtEl>
                                          <p:spTgt spid="23">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2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3" nodeType="clickEffect">
                                  <p:stCondLst>
                                    <p:cond delay="0"/>
                                  </p:stCondLst>
                                  <p:iterate>
                                    <p:tmAbs val="0"/>
                                  </p:iterate>
                                  <p:childTnLst>
                                    <p:set>
                                      <p:cBhvr>
                                        <p:cTn id="82" fill="hold"/>
                                        <p:tgtEl>
                                          <p:spTgt spid="40"/>
                                        </p:tgtEl>
                                        <p:attrNameLst>
                                          <p:attrName>style.visibility</p:attrName>
                                        </p:attrNameLst>
                                      </p:cBhvr>
                                      <p:to>
                                        <p:strVal val="visible"/>
                                      </p:to>
                                    </p:set>
                                    <p:anim calcmode="lin" valueType="num">
                                      <p:cBhvr>
                                        <p:cTn id="83" dur="1000" fill="hold"/>
                                        <p:tgtEl>
                                          <p:spTgt spid="40"/>
                                        </p:tgtEl>
                                        <p:attrNameLst>
                                          <p:attrName>ppt_x</p:attrName>
                                        </p:attrNameLst>
                                      </p:cBhvr>
                                      <p:tavLst>
                                        <p:tav tm="0">
                                          <p:val>
                                            <p:strVal val="0-#ppt_w/2"/>
                                          </p:val>
                                        </p:tav>
                                        <p:tav tm="100000">
                                          <p:val>
                                            <p:strVal val="#ppt_x"/>
                                          </p:val>
                                        </p:tav>
                                      </p:tavLst>
                                    </p:anim>
                                    <p:anim calcmode="lin" valueType="num">
                                      <p:cBhvr>
                                        <p:cTn id="84"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4" nodeType="clickEffect">
                                  <p:stCondLst>
                                    <p:cond delay="0"/>
                                  </p:stCondLst>
                                  <p:iterate>
                                    <p:tmAbs val="0"/>
                                  </p:iterate>
                                  <p:childTnLst>
                                    <p:set>
                                      <p:cBhvr>
                                        <p:cTn id="88" fill="hold"/>
                                        <p:tgtEl>
                                          <p:spTgt spid="39"/>
                                        </p:tgtEl>
                                        <p:attrNameLst>
                                          <p:attrName>style.visibility</p:attrName>
                                        </p:attrNameLst>
                                      </p:cBhvr>
                                      <p:to>
                                        <p:strVal val="visible"/>
                                      </p:to>
                                    </p:set>
                                    <p:anim calcmode="lin" valueType="num">
                                      <p:cBhvr>
                                        <p:cTn id="89" dur="1000" fill="hold"/>
                                        <p:tgtEl>
                                          <p:spTgt spid="39"/>
                                        </p:tgtEl>
                                        <p:attrNameLst>
                                          <p:attrName>ppt_x</p:attrName>
                                        </p:attrNameLst>
                                      </p:cBhvr>
                                      <p:tavLst>
                                        <p:tav tm="0">
                                          <p:val>
                                            <p:strVal val="0-#ppt_w/2"/>
                                          </p:val>
                                        </p:tav>
                                        <p:tav tm="100000">
                                          <p:val>
                                            <p:strVal val="#ppt_x"/>
                                          </p:val>
                                        </p:tav>
                                      </p:tavLst>
                                    </p:anim>
                                    <p:anim calcmode="lin" valueType="num">
                                      <p:cBhvr>
                                        <p:cTn id="90"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5" nodeType="clickEffect">
                                  <p:stCondLst>
                                    <p:cond delay="0"/>
                                  </p:stCondLst>
                                  <p:iterate>
                                    <p:tmAbs val="0"/>
                                  </p:iterate>
                                  <p:childTnLst>
                                    <p:set>
                                      <p:cBhvr>
                                        <p:cTn id="94" fill="hold"/>
                                        <p:tgtEl>
                                          <p:spTgt spid="41"/>
                                        </p:tgtEl>
                                        <p:attrNameLst>
                                          <p:attrName>style.visibility</p:attrName>
                                        </p:attrNameLst>
                                      </p:cBhvr>
                                      <p:to>
                                        <p:strVal val="visible"/>
                                      </p:to>
                                    </p:set>
                                    <p:anim calcmode="lin" valueType="num">
                                      <p:cBhvr>
                                        <p:cTn id="95" dur="1000" fill="hold"/>
                                        <p:tgtEl>
                                          <p:spTgt spid="41"/>
                                        </p:tgtEl>
                                        <p:attrNameLst>
                                          <p:attrName>ppt_x</p:attrName>
                                        </p:attrNameLst>
                                      </p:cBhvr>
                                      <p:tavLst>
                                        <p:tav tm="0">
                                          <p:val>
                                            <p:strVal val="0-#ppt_w/2"/>
                                          </p:val>
                                        </p:tav>
                                        <p:tav tm="100000">
                                          <p:val>
                                            <p:strVal val="#ppt_x"/>
                                          </p:val>
                                        </p:tav>
                                      </p:tavLst>
                                    </p:anim>
                                    <p:anim calcmode="lin" valueType="num">
                                      <p:cBhvr>
                                        <p:cTn id="96"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6" nodeType="clickEffect">
                                  <p:stCondLst>
                                    <p:cond delay="0"/>
                                  </p:stCondLst>
                                  <p:iterate>
                                    <p:tmAbs val="0"/>
                                  </p:iterate>
                                  <p:childTnLst>
                                    <p:set>
                                      <p:cBhvr>
                                        <p:cTn id="100" fill="hold"/>
                                        <p:tgtEl>
                                          <p:spTgt spid="24"/>
                                        </p:tgtEl>
                                        <p:attrNameLst>
                                          <p:attrName>style.visibility</p:attrName>
                                        </p:attrNameLst>
                                      </p:cBhvr>
                                      <p:to>
                                        <p:strVal val="visible"/>
                                      </p:to>
                                    </p:set>
                                    <p:anim calcmode="lin" valueType="num">
                                      <p:cBhvr>
                                        <p:cTn id="101" dur="1000" fill="hold"/>
                                        <p:tgtEl>
                                          <p:spTgt spid="24"/>
                                        </p:tgtEl>
                                        <p:attrNameLst>
                                          <p:attrName>ppt_x</p:attrName>
                                        </p:attrNameLst>
                                      </p:cBhvr>
                                      <p:tavLst>
                                        <p:tav tm="0">
                                          <p:val>
                                            <p:strVal val="0-#ppt_w/2"/>
                                          </p:val>
                                        </p:tav>
                                        <p:tav tm="100000">
                                          <p:val>
                                            <p:strVal val="#ppt_x"/>
                                          </p:val>
                                        </p:tav>
                                      </p:tavLst>
                                    </p:anim>
                                    <p:anim calcmode="lin" valueType="num">
                                      <p:cBhvr>
                                        <p:cTn id="102"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7" nodeType="clickEffect">
                                  <p:stCondLst>
                                    <p:cond delay="0"/>
                                  </p:stCondLst>
                                  <p:iterate>
                                    <p:tmAbs val="0"/>
                                  </p:iterate>
                                  <p:childTnLst>
                                    <p:set>
                                      <p:cBhvr>
                                        <p:cTn id="106" fill="hold"/>
                                        <p:tgtEl>
                                          <p:spTgt spid="26"/>
                                        </p:tgtEl>
                                        <p:attrNameLst>
                                          <p:attrName>style.visibility</p:attrName>
                                        </p:attrNameLst>
                                      </p:cBhvr>
                                      <p:to>
                                        <p:strVal val="visible"/>
                                      </p:to>
                                    </p:set>
                                    <p:anim calcmode="lin" valueType="num">
                                      <p:cBhvr>
                                        <p:cTn id="107" dur="1000" fill="hold"/>
                                        <p:tgtEl>
                                          <p:spTgt spid="26"/>
                                        </p:tgtEl>
                                        <p:attrNameLst>
                                          <p:attrName>ppt_x</p:attrName>
                                        </p:attrNameLst>
                                      </p:cBhvr>
                                      <p:tavLst>
                                        <p:tav tm="0">
                                          <p:val>
                                            <p:strVal val="0-#ppt_w/2"/>
                                          </p:val>
                                        </p:tav>
                                        <p:tav tm="100000">
                                          <p:val>
                                            <p:strVal val="#ppt_x"/>
                                          </p:val>
                                        </p:tav>
                                      </p:tavLst>
                                    </p:anim>
                                    <p:anim calcmode="lin" valueType="num">
                                      <p:cBhvr>
                                        <p:cTn id="10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8" nodeType="clickEffect">
                                  <p:stCondLst>
                                    <p:cond delay="0"/>
                                  </p:stCondLst>
                                  <p:iterate>
                                    <p:tmAbs val="0"/>
                                  </p:iterate>
                                  <p:childTnLst>
                                    <p:set>
                                      <p:cBhvr>
                                        <p:cTn id="112" fill="hold"/>
                                        <p:tgtEl>
                                          <p:spTgt spid="25"/>
                                        </p:tgtEl>
                                        <p:attrNameLst>
                                          <p:attrName>style.visibility</p:attrName>
                                        </p:attrNameLst>
                                      </p:cBhvr>
                                      <p:to>
                                        <p:strVal val="visible"/>
                                      </p:to>
                                    </p:set>
                                    <p:anim calcmode="lin" valueType="num">
                                      <p:cBhvr>
                                        <p:cTn id="113" dur="1000" fill="hold"/>
                                        <p:tgtEl>
                                          <p:spTgt spid="25"/>
                                        </p:tgtEl>
                                        <p:attrNameLst>
                                          <p:attrName>ppt_x</p:attrName>
                                        </p:attrNameLst>
                                      </p:cBhvr>
                                      <p:tavLst>
                                        <p:tav tm="0">
                                          <p:val>
                                            <p:strVal val="0-#ppt_w/2"/>
                                          </p:val>
                                        </p:tav>
                                        <p:tav tm="100000">
                                          <p:val>
                                            <p:strVal val="#ppt_x"/>
                                          </p:val>
                                        </p:tav>
                                      </p:tavLst>
                                    </p:anim>
                                    <p:anim calcmode="lin" valueType="num">
                                      <p:cBhvr>
                                        <p:cTn id="114"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9" nodeType="clickEffect">
                                  <p:stCondLst>
                                    <p:cond delay="0"/>
                                  </p:stCondLst>
                                  <p:iterate>
                                    <p:tmAbs val="0"/>
                                  </p:iterate>
                                  <p:childTnLst>
                                    <p:set>
                                      <p:cBhvr>
                                        <p:cTn id="118" fill="hold"/>
                                        <p:tgtEl>
                                          <p:spTgt spid="28"/>
                                        </p:tgtEl>
                                        <p:attrNameLst>
                                          <p:attrName>style.visibility</p:attrName>
                                        </p:attrNameLst>
                                      </p:cBhvr>
                                      <p:to>
                                        <p:strVal val="visible"/>
                                      </p:to>
                                    </p:set>
                                    <p:anim calcmode="lin" valueType="num">
                                      <p:cBhvr>
                                        <p:cTn id="119" dur="1000" fill="hold"/>
                                        <p:tgtEl>
                                          <p:spTgt spid="28"/>
                                        </p:tgtEl>
                                        <p:attrNameLst>
                                          <p:attrName>ppt_x</p:attrName>
                                        </p:attrNameLst>
                                      </p:cBhvr>
                                      <p:tavLst>
                                        <p:tav tm="0">
                                          <p:val>
                                            <p:strVal val="0-#ppt_w/2"/>
                                          </p:val>
                                        </p:tav>
                                        <p:tav tm="100000">
                                          <p:val>
                                            <p:strVal val="#ppt_x"/>
                                          </p:val>
                                        </p:tav>
                                      </p:tavLst>
                                    </p:anim>
                                    <p:anim calcmode="lin" valueType="num">
                                      <p:cBhvr>
                                        <p:cTn id="120"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10" nodeType="clickEffect">
                                  <p:stCondLst>
                                    <p:cond delay="0"/>
                                  </p:stCondLst>
                                  <p:iterate>
                                    <p:tmAbs val="0"/>
                                  </p:iterate>
                                  <p:childTnLst>
                                    <p:set>
                                      <p:cBhvr>
                                        <p:cTn id="124" fill="hold"/>
                                        <p:tgtEl>
                                          <p:spTgt spid="27"/>
                                        </p:tgtEl>
                                        <p:attrNameLst>
                                          <p:attrName>style.visibility</p:attrName>
                                        </p:attrNameLst>
                                      </p:cBhvr>
                                      <p:to>
                                        <p:strVal val="visible"/>
                                      </p:to>
                                    </p:set>
                                    <p:anim calcmode="lin" valueType="num">
                                      <p:cBhvr>
                                        <p:cTn id="125" dur="1000" fill="hold"/>
                                        <p:tgtEl>
                                          <p:spTgt spid="27"/>
                                        </p:tgtEl>
                                        <p:attrNameLst>
                                          <p:attrName>ppt_x</p:attrName>
                                        </p:attrNameLst>
                                      </p:cBhvr>
                                      <p:tavLst>
                                        <p:tav tm="0">
                                          <p:val>
                                            <p:strVal val="0-#ppt_w/2"/>
                                          </p:val>
                                        </p:tav>
                                        <p:tav tm="100000">
                                          <p:val>
                                            <p:strVal val="#ppt_x"/>
                                          </p:val>
                                        </p:tav>
                                      </p:tavLst>
                                    </p:anim>
                                    <p:anim calcmode="lin" valueType="num">
                                      <p:cBhvr>
                                        <p:cTn id="126"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11" nodeType="clickEffect">
                                  <p:stCondLst>
                                    <p:cond delay="0"/>
                                  </p:stCondLst>
                                  <p:iterate>
                                    <p:tmAbs val="0"/>
                                  </p:iterate>
                                  <p:childTnLst>
                                    <p:set>
                                      <p:cBhvr>
                                        <p:cTn id="130" fill="hold"/>
                                        <p:tgtEl>
                                          <p:spTgt spid="29"/>
                                        </p:tgtEl>
                                        <p:attrNameLst>
                                          <p:attrName>style.visibility</p:attrName>
                                        </p:attrNameLst>
                                      </p:cBhvr>
                                      <p:to>
                                        <p:strVal val="visible"/>
                                      </p:to>
                                    </p:set>
                                    <p:anim calcmode="lin" valueType="num">
                                      <p:cBhvr>
                                        <p:cTn id="131" dur="1000" fill="hold"/>
                                        <p:tgtEl>
                                          <p:spTgt spid="29"/>
                                        </p:tgtEl>
                                        <p:attrNameLst>
                                          <p:attrName>ppt_x</p:attrName>
                                        </p:attrNameLst>
                                      </p:cBhvr>
                                      <p:tavLst>
                                        <p:tav tm="0">
                                          <p:val>
                                            <p:strVal val="0-#ppt_w/2"/>
                                          </p:val>
                                        </p:tav>
                                        <p:tav tm="100000">
                                          <p:val>
                                            <p:strVal val="#ppt_x"/>
                                          </p:val>
                                        </p:tav>
                                      </p:tavLst>
                                    </p:anim>
                                    <p:anim calcmode="lin" valueType="num">
                                      <p:cBhvr>
                                        <p:cTn id="132"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2" nodeType="clickEffect">
                                  <p:stCondLst>
                                    <p:cond delay="0"/>
                                  </p:stCondLst>
                                  <p:iterate>
                                    <p:tmAbs val="0"/>
                                  </p:iterate>
                                  <p:childTnLst>
                                    <p:set>
                                      <p:cBhvr>
                                        <p:cTn id="136" fill="hold"/>
                                        <p:tgtEl>
                                          <p:spTgt spid="30"/>
                                        </p:tgtEl>
                                        <p:attrNameLst>
                                          <p:attrName>style.visibility</p:attrName>
                                        </p:attrNameLst>
                                      </p:cBhvr>
                                      <p:to>
                                        <p:strVal val="visible"/>
                                      </p:to>
                                    </p:set>
                                    <p:anim calcmode="lin" valueType="num">
                                      <p:cBhvr>
                                        <p:cTn id="137" dur="1000" fill="hold"/>
                                        <p:tgtEl>
                                          <p:spTgt spid="30"/>
                                        </p:tgtEl>
                                        <p:attrNameLst>
                                          <p:attrName>ppt_x</p:attrName>
                                        </p:attrNameLst>
                                      </p:cBhvr>
                                      <p:tavLst>
                                        <p:tav tm="0">
                                          <p:val>
                                            <p:strVal val="0-#ppt_w/2"/>
                                          </p:val>
                                        </p:tav>
                                        <p:tav tm="100000">
                                          <p:val>
                                            <p:strVal val="#ppt_x"/>
                                          </p:val>
                                        </p:tav>
                                      </p:tavLst>
                                    </p:anim>
                                    <p:anim calcmode="lin" valueType="num">
                                      <p:cBhvr>
                                        <p:cTn id="138"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3" nodeType="clickEffect">
                                  <p:stCondLst>
                                    <p:cond delay="0"/>
                                  </p:stCondLst>
                                  <p:iterate>
                                    <p:tmAbs val="0"/>
                                  </p:iterate>
                                  <p:childTnLst>
                                    <p:set>
                                      <p:cBhvr>
                                        <p:cTn id="142" fill="hold"/>
                                        <p:tgtEl>
                                          <p:spTgt spid="31"/>
                                        </p:tgtEl>
                                        <p:attrNameLst>
                                          <p:attrName>style.visibility</p:attrName>
                                        </p:attrNameLst>
                                      </p:cBhvr>
                                      <p:to>
                                        <p:strVal val="visible"/>
                                      </p:to>
                                    </p:set>
                                    <p:anim calcmode="lin" valueType="num">
                                      <p:cBhvr>
                                        <p:cTn id="143" dur="1000" fill="hold"/>
                                        <p:tgtEl>
                                          <p:spTgt spid="31"/>
                                        </p:tgtEl>
                                        <p:attrNameLst>
                                          <p:attrName>ppt_x</p:attrName>
                                        </p:attrNameLst>
                                      </p:cBhvr>
                                      <p:tavLst>
                                        <p:tav tm="0">
                                          <p:val>
                                            <p:strVal val="0-#ppt_w/2"/>
                                          </p:val>
                                        </p:tav>
                                        <p:tav tm="100000">
                                          <p:val>
                                            <p:strVal val="#ppt_x"/>
                                          </p:val>
                                        </p:tav>
                                      </p:tavLst>
                                    </p:anim>
                                    <p:anim calcmode="lin" valueType="num">
                                      <p:cBhvr>
                                        <p:cTn id="144"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4" nodeType="clickEffect">
                                  <p:stCondLst>
                                    <p:cond delay="0"/>
                                  </p:stCondLst>
                                  <p:iterate>
                                    <p:tmAbs val="0"/>
                                  </p:iterate>
                                  <p:childTnLst>
                                    <p:set>
                                      <p:cBhvr>
                                        <p:cTn id="148" fill="hold"/>
                                        <p:tgtEl>
                                          <p:spTgt spid="32"/>
                                        </p:tgtEl>
                                        <p:attrNameLst>
                                          <p:attrName>style.visibility</p:attrName>
                                        </p:attrNameLst>
                                      </p:cBhvr>
                                      <p:to>
                                        <p:strVal val="visible"/>
                                      </p:to>
                                    </p:set>
                                    <p:anim calcmode="lin" valueType="num">
                                      <p:cBhvr>
                                        <p:cTn id="149" dur="1000" fill="hold"/>
                                        <p:tgtEl>
                                          <p:spTgt spid="32"/>
                                        </p:tgtEl>
                                        <p:attrNameLst>
                                          <p:attrName>ppt_x</p:attrName>
                                        </p:attrNameLst>
                                      </p:cBhvr>
                                      <p:tavLst>
                                        <p:tav tm="0">
                                          <p:val>
                                            <p:strVal val="0-#ppt_w/2"/>
                                          </p:val>
                                        </p:tav>
                                        <p:tav tm="100000">
                                          <p:val>
                                            <p:strVal val="#ppt_x"/>
                                          </p:val>
                                        </p:tav>
                                      </p:tavLst>
                                    </p:anim>
                                    <p:anim calcmode="lin" valueType="num">
                                      <p:cBhvr>
                                        <p:cTn id="150"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5" nodeType="clickEffect">
                                  <p:stCondLst>
                                    <p:cond delay="0"/>
                                  </p:stCondLst>
                                  <p:iterate>
                                    <p:tmAbs val="0"/>
                                  </p:iterate>
                                  <p:childTnLst>
                                    <p:set>
                                      <p:cBhvr>
                                        <p:cTn id="154" fill="hold"/>
                                        <p:tgtEl>
                                          <p:spTgt spid="33"/>
                                        </p:tgtEl>
                                        <p:attrNameLst>
                                          <p:attrName>style.visibility</p:attrName>
                                        </p:attrNameLst>
                                      </p:cBhvr>
                                      <p:to>
                                        <p:strVal val="visible"/>
                                      </p:to>
                                    </p:set>
                                    <p:anim calcmode="lin" valueType="num">
                                      <p:cBhvr>
                                        <p:cTn id="155" dur="1000" fill="hold"/>
                                        <p:tgtEl>
                                          <p:spTgt spid="33"/>
                                        </p:tgtEl>
                                        <p:attrNameLst>
                                          <p:attrName>ppt_x</p:attrName>
                                        </p:attrNameLst>
                                      </p:cBhvr>
                                      <p:tavLst>
                                        <p:tav tm="0">
                                          <p:val>
                                            <p:strVal val="0-#ppt_w/2"/>
                                          </p:val>
                                        </p:tav>
                                        <p:tav tm="100000">
                                          <p:val>
                                            <p:strVal val="#ppt_x"/>
                                          </p:val>
                                        </p:tav>
                                      </p:tavLst>
                                    </p:anim>
                                    <p:anim calcmode="lin" valueType="num">
                                      <p:cBhvr>
                                        <p:cTn id="156"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16" nodeType="clickEffect">
                                  <p:stCondLst>
                                    <p:cond delay="0"/>
                                  </p:stCondLst>
                                  <p:iterate>
                                    <p:tmAbs val="0"/>
                                  </p:iterate>
                                  <p:childTnLst>
                                    <p:set>
                                      <p:cBhvr>
                                        <p:cTn id="160" fill="hold"/>
                                        <p:tgtEl>
                                          <p:spTgt spid="35"/>
                                        </p:tgtEl>
                                        <p:attrNameLst>
                                          <p:attrName>style.visibility</p:attrName>
                                        </p:attrNameLst>
                                      </p:cBhvr>
                                      <p:to>
                                        <p:strVal val="visible"/>
                                      </p:to>
                                    </p:set>
                                    <p:anim calcmode="lin" valueType="num">
                                      <p:cBhvr>
                                        <p:cTn id="161" dur="1000" fill="hold"/>
                                        <p:tgtEl>
                                          <p:spTgt spid="35"/>
                                        </p:tgtEl>
                                        <p:attrNameLst>
                                          <p:attrName>ppt_x</p:attrName>
                                        </p:attrNameLst>
                                      </p:cBhvr>
                                      <p:tavLst>
                                        <p:tav tm="0">
                                          <p:val>
                                            <p:strVal val="0-#ppt_w/2"/>
                                          </p:val>
                                        </p:tav>
                                        <p:tav tm="100000">
                                          <p:val>
                                            <p:strVal val="#ppt_x"/>
                                          </p:val>
                                        </p:tav>
                                      </p:tavLst>
                                    </p:anim>
                                    <p:anim calcmode="lin" valueType="num">
                                      <p:cBhvr>
                                        <p:cTn id="162" dur="1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17" nodeType="clickEffect">
                                  <p:stCondLst>
                                    <p:cond delay="0"/>
                                  </p:stCondLst>
                                  <p:iterate>
                                    <p:tmAbs val="0"/>
                                  </p:iterate>
                                  <p:childTnLst>
                                    <p:set>
                                      <p:cBhvr>
                                        <p:cTn id="166" fill="hold"/>
                                        <p:tgtEl>
                                          <p:spTgt spid="34"/>
                                        </p:tgtEl>
                                        <p:attrNameLst>
                                          <p:attrName>style.visibility</p:attrName>
                                        </p:attrNameLst>
                                      </p:cBhvr>
                                      <p:to>
                                        <p:strVal val="visible"/>
                                      </p:to>
                                    </p:set>
                                    <p:anim calcmode="lin" valueType="num">
                                      <p:cBhvr>
                                        <p:cTn id="167" dur="1000" fill="hold"/>
                                        <p:tgtEl>
                                          <p:spTgt spid="34"/>
                                        </p:tgtEl>
                                        <p:attrNameLst>
                                          <p:attrName>ppt_x</p:attrName>
                                        </p:attrNameLst>
                                      </p:cBhvr>
                                      <p:tavLst>
                                        <p:tav tm="0">
                                          <p:val>
                                            <p:strVal val="0-#ppt_w/2"/>
                                          </p:val>
                                        </p:tav>
                                        <p:tav tm="100000">
                                          <p:val>
                                            <p:strVal val="#ppt_x"/>
                                          </p:val>
                                        </p:tav>
                                      </p:tavLst>
                                    </p:anim>
                                    <p:anim calcmode="lin" valueType="num">
                                      <p:cBhvr>
                                        <p:cTn id="168"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18" nodeType="clickEffect">
                                  <p:stCondLst>
                                    <p:cond delay="0"/>
                                  </p:stCondLst>
                                  <p:iterate>
                                    <p:tmAbs val="0"/>
                                  </p:iterate>
                                  <p:childTnLst>
                                    <p:set>
                                      <p:cBhvr>
                                        <p:cTn id="172" fill="hold"/>
                                        <p:tgtEl>
                                          <p:spTgt spid="37"/>
                                        </p:tgtEl>
                                        <p:attrNameLst>
                                          <p:attrName>style.visibility</p:attrName>
                                        </p:attrNameLst>
                                      </p:cBhvr>
                                      <p:to>
                                        <p:strVal val="visible"/>
                                      </p:to>
                                    </p:set>
                                    <p:anim calcmode="lin" valueType="num">
                                      <p:cBhvr>
                                        <p:cTn id="173" dur="1000" fill="hold"/>
                                        <p:tgtEl>
                                          <p:spTgt spid="37"/>
                                        </p:tgtEl>
                                        <p:attrNameLst>
                                          <p:attrName>ppt_x</p:attrName>
                                        </p:attrNameLst>
                                      </p:cBhvr>
                                      <p:tavLst>
                                        <p:tav tm="0">
                                          <p:val>
                                            <p:strVal val="0-#ppt_w/2"/>
                                          </p:val>
                                        </p:tav>
                                        <p:tav tm="100000">
                                          <p:val>
                                            <p:strVal val="#ppt_x"/>
                                          </p:val>
                                        </p:tav>
                                      </p:tavLst>
                                    </p:anim>
                                    <p:anim calcmode="lin" valueType="num">
                                      <p:cBhvr>
                                        <p:cTn id="174"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19" nodeType="clickEffect">
                                  <p:stCondLst>
                                    <p:cond delay="0"/>
                                  </p:stCondLst>
                                  <p:iterate>
                                    <p:tmAbs val="0"/>
                                  </p:iterate>
                                  <p:childTnLst>
                                    <p:set>
                                      <p:cBhvr>
                                        <p:cTn id="178" fill="hold"/>
                                        <p:tgtEl>
                                          <p:spTgt spid="36"/>
                                        </p:tgtEl>
                                        <p:attrNameLst>
                                          <p:attrName>style.visibility</p:attrName>
                                        </p:attrNameLst>
                                      </p:cBhvr>
                                      <p:to>
                                        <p:strVal val="visible"/>
                                      </p:to>
                                    </p:set>
                                    <p:anim calcmode="lin" valueType="num">
                                      <p:cBhvr>
                                        <p:cTn id="179" dur="1000" fill="hold"/>
                                        <p:tgtEl>
                                          <p:spTgt spid="36"/>
                                        </p:tgtEl>
                                        <p:attrNameLst>
                                          <p:attrName>ppt_x</p:attrName>
                                        </p:attrNameLst>
                                      </p:cBhvr>
                                      <p:tavLst>
                                        <p:tav tm="0">
                                          <p:val>
                                            <p:strVal val="0-#ppt_w/2"/>
                                          </p:val>
                                        </p:tav>
                                        <p:tav tm="100000">
                                          <p:val>
                                            <p:strVal val="#ppt_x"/>
                                          </p:val>
                                        </p:tav>
                                      </p:tavLst>
                                    </p:anim>
                                    <p:anim calcmode="lin" valueType="num">
                                      <p:cBhvr>
                                        <p:cTn id="180"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20" nodeType="clickEffect">
                                  <p:stCondLst>
                                    <p:cond delay="0"/>
                                  </p:stCondLst>
                                  <p:iterate>
                                    <p:tmAbs val="0"/>
                                  </p:iterate>
                                  <p:childTnLst>
                                    <p:set>
                                      <p:cBhvr>
                                        <p:cTn id="184" fill="hold"/>
                                        <p:tgtEl>
                                          <p:spTgt spid="38"/>
                                        </p:tgtEl>
                                        <p:attrNameLst>
                                          <p:attrName>style.visibility</p:attrName>
                                        </p:attrNameLst>
                                      </p:cBhvr>
                                      <p:to>
                                        <p:strVal val="visible"/>
                                      </p:to>
                                    </p:set>
                                    <p:anim calcmode="lin" valueType="num">
                                      <p:cBhvr>
                                        <p:cTn id="185" dur="1000" fill="hold"/>
                                        <p:tgtEl>
                                          <p:spTgt spid="38"/>
                                        </p:tgtEl>
                                        <p:attrNameLst>
                                          <p:attrName>ppt_x</p:attrName>
                                        </p:attrNameLst>
                                      </p:cBhvr>
                                      <p:tavLst>
                                        <p:tav tm="0">
                                          <p:val>
                                            <p:strVal val="0-#ppt_w/2"/>
                                          </p:val>
                                        </p:tav>
                                        <p:tav tm="100000">
                                          <p:val>
                                            <p:strVal val="#ppt_x"/>
                                          </p:val>
                                        </p:tav>
                                      </p:tavLst>
                                    </p:anim>
                                    <p:anim calcmode="lin" valueType="num">
                                      <p:cBhvr>
                                        <p:cTn id="186" dur="1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advAuto="0"/>
      <p:bldP spid="23" grpId="2" build="p" bldLvl="5" animBg="1" advAuto="0"/>
      <p:bldP spid="24" grpId="6" animBg="1" advAuto="0"/>
      <p:bldP spid="25" grpId="8" animBg="1" advAuto="0"/>
      <p:bldP spid="26" grpId="7" animBg="1" advAuto="0"/>
      <p:bldP spid="27" grpId="10" animBg="1" advAuto="0"/>
      <p:bldP spid="28" grpId="9" animBg="1" advAuto="0"/>
      <p:bldP spid="29" grpId="11" animBg="1" advAuto="0"/>
      <p:bldP spid="30" grpId="12" animBg="1" advAuto="0"/>
      <p:bldP spid="31" grpId="13" animBg="1" advAuto="0"/>
      <p:bldP spid="32" grpId="14" animBg="1" advAuto="0"/>
      <p:bldP spid="33" grpId="15" animBg="1" advAuto="0"/>
      <p:bldP spid="34" grpId="17" animBg="1" advAuto="0"/>
      <p:bldP spid="35" grpId="16" animBg="1" advAuto="0"/>
      <p:bldP spid="36" grpId="19" animBg="1" advAuto="0"/>
      <p:bldP spid="37" grpId="18" animBg="1" advAuto="0"/>
      <p:bldP spid="38" grpId="20" animBg="1" advAuto="0"/>
      <p:bldP spid="39" grpId="4" animBg="1" advAuto="0"/>
      <p:bldP spid="40" grpId="3" animBg="1" advAuto="0"/>
      <p:bldP spid="41" grpId="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ne test tube contains some acid and another test tube contains an equal quantity of water. To prepare a solution, 20 grams of the acid is poured into the second test tube. Then, two-thirds of the so-formed solution is poured from the second tube into th"/>
          <p:cNvSpPr txBox="1"/>
          <p:nvPr/>
        </p:nvSpPr>
        <p:spPr>
          <a:xfrm>
            <a:off x="477568" y="227792"/>
            <a:ext cx="8320467" cy="147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defTabSz="457200">
              <a:lnSpc>
                <a:spcPts val="3800"/>
              </a:lnSpc>
              <a:spcBef>
                <a:spcPts val="1400"/>
              </a:spcBef>
              <a:defRPr b="1">
                <a:latin typeface="Times New Roman"/>
                <a:ea typeface="Times New Roman"/>
                <a:cs typeface="Times New Roman"/>
                <a:sym typeface="Times New Roman"/>
              </a:defRPr>
            </a:lvl1pPr>
          </a:lstStyle>
          <a:p>
            <a:pPr>
              <a:lnSpc>
                <a:spcPct val="100000"/>
              </a:lnSpc>
            </a:pPr>
            <a:r>
              <a:t>One test tube contains some acid and another test tube contains an equal quantity of water. To prepare a solution, 20 grams of the acid is poured into the second test tube. Then, two-thirds of the so-formed solution is poured from the second tube into the first. If the fluid in first test tube is four times that in the second, what quantity of water was taken initially?</a:t>
            </a:r>
            <a:r>
              <a:rPr lang="en-US"/>
              <a:t> </a:t>
            </a:r>
          </a:p>
        </p:txBody>
      </p:sp>
      <p:sp>
        <p:nvSpPr>
          <p:cNvPr id="262" name="Initially, let  x gm of water and Acid was taken.…"/>
          <p:cNvSpPr txBox="1"/>
          <p:nvPr/>
        </p:nvSpPr>
        <p:spPr>
          <a:xfrm>
            <a:off x="1004341" y="1695486"/>
            <a:ext cx="6416418" cy="34209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lnSpc>
                <a:spcPts val="4100"/>
              </a:lnSpc>
              <a:defRPr sz="1500">
                <a:solidFill>
                  <a:srgbClr val="272727"/>
                </a:solidFill>
                <a:latin typeface="Times New Roman"/>
                <a:ea typeface="Times New Roman"/>
                <a:cs typeface="Times New Roman"/>
                <a:sym typeface="Times New Roman"/>
              </a:defRPr>
            </a:pPr>
            <a:r>
              <a:t>Initially, let  x gm of water and Acid was taken. </a:t>
            </a:r>
          </a:p>
          <a:p>
            <a:pPr defTabSz="457200">
              <a:lnSpc>
                <a:spcPts val="4100"/>
              </a:lnSpc>
              <a:defRPr sz="1500">
                <a:solidFill>
                  <a:srgbClr val="272727"/>
                </a:solidFill>
                <a:latin typeface="Times New Roman"/>
                <a:ea typeface="Times New Roman"/>
                <a:cs typeface="Times New Roman"/>
                <a:sym typeface="Times New Roman"/>
              </a:defRPr>
            </a:pPr>
            <a:endParaRPr/>
          </a:p>
          <a:p>
            <a:pPr defTabSz="457200">
              <a:lnSpc>
                <a:spcPts val="4100"/>
              </a:lnSpc>
              <a:defRPr sz="1500">
                <a:solidFill>
                  <a:srgbClr val="272727"/>
                </a:solidFill>
                <a:latin typeface="Times New Roman"/>
                <a:ea typeface="Times New Roman"/>
                <a:cs typeface="Times New Roman"/>
                <a:sym typeface="Times New Roman"/>
              </a:defRPr>
            </a:pPr>
            <a:r>
              <a:t>First process : </a:t>
            </a:r>
          </a:p>
          <a:p>
            <a:pPr defTabSz="457200">
              <a:lnSpc>
                <a:spcPts val="4100"/>
              </a:lnSpc>
              <a:defRPr sz="1500">
                <a:solidFill>
                  <a:srgbClr val="272727"/>
                </a:solidFill>
                <a:latin typeface="Times New Roman"/>
                <a:ea typeface="Times New Roman"/>
                <a:cs typeface="Times New Roman"/>
                <a:sym typeface="Times New Roman"/>
              </a:defRPr>
            </a:pPr>
            <a:r>
              <a:t>First test tube      = (x - 20) gm</a:t>
            </a:r>
          </a:p>
          <a:p>
            <a:pPr defTabSz="457200">
              <a:lnSpc>
                <a:spcPts val="4100"/>
              </a:lnSpc>
              <a:defRPr sz="1500">
                <a:solidFill>
                  <a:srgbClr val="272727"/>
                </a:solidFill>
                <a:latin typeface="Times New Roman"/>
                <a:ea typeface="Times New Roman"/>
                <a:cs typeface="Times New Roman"/>
                <a:sym typeface="Times New Roman"/>
              </a:defRPr>
            </a:pPr>
            <a:r>
              <a:t>Second test tube  = ( x+ 20) gm</a:t>
            </a:r>
          </a:p>
          <a:p>
            <a:pPr defTabSz="457200">
              <a:lnSpc>
                <a:spcPts val="4100"/>
              </a:lnSpc>
              <a:defRPr sz="1500">
                <a:solidFill>
                  <a:srgbClr val="272727"/>
                </a:solidFill>
                <a:latin typeface="Times New Roman"/>
                <a:ea typeface="Times New Roman"/>
                <a:cs typeface="Times New Roman"/>
                <a:sym typeface="Times New Roman"/>
              </a:defRPr>
            </a:pPr>
            <a:endParaRPr/>
          </a:p>
          <a:p>
            <a:pPr defTabSz="457200">
              <a:lnSpc>
                <a:spcPts val="4100"/>
              </a:lnSpc>
              <a:defRPr sz="1500">
                <a:solidFill>
                  <a:srgbClr val="272727"/>
                </a:solidFill>
                <a:latin typeface="Times New Roman"/>
                <a:ea typeface="Times New Roman"/>
                <a:cs typeface="Times New Roman"/>
                <a:sym typeface="Times New Roman"/>
              </a:defRPr>
            </a:pPr>
            <a:r>
              <a:t>Second process:</a:t>
            </a:r>
          </a:p>
          <a:p>
            <a:pPr defTabSz="457200">
              <a:lnSpc>
                <a:spcPts val="4100"/>
              </a:lnSpc>
              <a:defRPr sz="1500">
                <a:solidFill>
                  <a:srgbClr val="272727"/>
                </a:solidFill>
                <a:latin typeface="Times New Roman"/>
                <a:ea typeface="Times New Roman"/>
                <a:cs typeface="Times New Roman"/>
                <a:sym typeface="Times New Roman"/>
              </a:defRPr>
            </a:pPr>
            <a:r>
              <a:t>First test tube       = (x-20) + ( x+20) * (2/3)</a:t>
            </a:r>
          </a:p>
          <a:p>
            <a:pPr defTabSz="457200">
              <a:lnSpc>
                <a:spcPts val="4100"/>
              </a:lnSpc>
              <a:defRPr sz="1500">
                <a:solidFill>
                  <a:srgbClr val="272727"/>
                </a:solidFill>
                <a:latin typeface="Times New Roman"/>
                <a:ea typeface="Times New Roman"/>
                <a:cs typeface="Times New Roman"/>
                <a:sym typeface="Times New Roman"/>
              </a:defRPr>
            </a:pPr>
            <a:r>
              <a:t>Second test tube  = ( x+20) * (1/3)</a:t>
            </a:r>
          </a:p>
          <a:p>
            <a:pPr defTabSz="457200">
              <a:lnSpc>
                <a:spcPts val="4100"/>
              </a:lnSpc>
              <a:defRPr sz="1500">
                <a:solidFill>
                  <a:srgbClr val="272727"/>
                </a:solidFill>
                <a:latin typeface="Times New Roman"/>
                <a:ea typeface="Times New Roman"/>
                <a:cs typeface="Times New Roman"/>
                <a:sym typeface="Times New Roman"/>
              </a:defRPr>
            </a:pPr>
            <a:endParaRPr/>
          </a:p>
          <a:p>
            <a:pPr defTabSz="457200">
              <a:lnSpc>
                <a:spcPts val="4100"/>
              </a:lnSpc>
              <a:defRPr sz="1500">
                <a:solidFill>
                  <a:srgbClr val="272727"/>
                </a:solidFill>
                <a:latin typeface="Times New Roman"/>
                <a:ea typeface="Times New Roman"/>
                <a:cs typeface="Times New Roman"/>
                <a:sym typeface="Times New Roman"/>
              </a:defRPr>
            </a:pPr>
            <a:r>
              <a:t>(x-20) + ( x+20) * (2/3) = 4 * ( x+20) * (1/3)</a:t>
            </a:r>
          </a:p>
          <a:p>
            <a:pPr defTabSz="457200">
              <a:lnSpc>
                <a:spcPts val="4100"/>
              </a:lnSpc>
              <a:defRPr sz="1500">
                <a:solidFill>
                  <a:srgbClr val="272727"/>
                </a:solidFill>
                <a:latin typeface="Times New Roman"/>
                <a:ea typeface="Times New Roman"/>
                <a:cs typeface="Times New Roman"/>
                <a:sym typeface="Times New Roman"/>
              </a:defRPr>
            </a:pPr>
            <a:r>
              <a:t>                                    x = 100gm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261"/>
                                        </p:tgtEl>
                                        <p:attrNameLst>
                                          <p:attrName>style.visibility</p:attrName>
                                        </p:attrNameLst>
                                      </p:cBhvr>
                                      <p:to>
                                        <p:strVal val="visible"/>
                                      </p:to>
                                    </p:set>
                                    <p:anim calcmode="lin" valueType="num">
                                      <p:cBhvr>
                                        <p:cTn id="7" dur="1000" fill="hold"/>
                                        <p:tgtEl>
                                          <p:spTgt spid="261"/>
                                        </p:tgtEl>
                                        <p:attrNameLst>
                                          <p:attrName>ppt_x</p:attrName>
                                        </p:attrNameLst>
                                      </p:cBhvr>
                                      <p:tavLst>
                                        <p:tav tm="0">
                                          <p:val>
                                            <p:strVal val="0-#ppt_w/2"/>
                                          </p:val>
                                        </p:tav>
                                        <p:tav tm="100000">
                                          <p:val>
                                            <p:strVal val="#ppt_x"/>
                                          </p:val>
                                        </p:tav>
                                      </p:tavLst>
                                    </p:anim>
                                    <p:anim calcmode="lin" valueType="num">
                                      <p:cBhvr>
                                        <p:cTn id="8" dur="1000" fill="hold"/>
                                        <p:tgtEl>
                                          <p:spTgt spid="2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262">
                                            <p:bg/>
                                          </p:spTgt>
                                        </p:tgtEl>
                                        <p:attrNameLst>
                                          <p:attrName>style.visibility</p:attrName>
                                        </p:attrNameLst>
                                      </p:cBhvr>
                                      <p:to>
                                        <p:strVal val="visible"/>
                                      </p:to>
                                    </p:set>
                                    <p:anim calcmode="lin" valueType="num">
                                      <p:cBhvr>
                                        <p:cTn id="13" dur="1000" fill="hold"/>
                                        <p:tgtEl>
                                          <p:spTgt spid="262">
                                            <p:bg/>
                                          </p:spTgt>
                                        </p:tgtEl>
                                        <p:attrNameLst>
                                          <p:attrName>ppt_x</p:attrName>
                                        </p:attrNameLst>
                                      </p:cBhvr>
                                      <p:tavLst>
                                        <p:tav tm="0">
                                          <p:val>
                                            <p:strVal val="0-#ppt_w/2"/>
                                          </p:val>
                                        </p:tav>
                                        <p:tav tm="100000">
                                          <p:val>
                                            <p:strVal val="#ppt_x"/>
                                          </p:val>
                                        </p:tav>
                                      </p:tavLst>
                                    </p:anim>
                                    <p:anim calcmode="lin" valueType="num">
                                      <p:cBhvr>
                                        <p:cTn id="14" dur="1000" fill="hold"/>
                                        <p:tgtEl>
                                          <p:spTgt spid="262">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262">
                                            <p:txEl>
                                              <p:pRg st="0" end="0"/>
                                            </p:txEl>
                                          </p:spTgt>
                                        </p:tgtEl>
                                        <p:attrNameLst>
                                          <p:attrName>style.visibility</p:attrName>
                                        </p:attrNameLst>
                                      </p:cBhvr>
                                      <p:to>
                                        <p:strVal val="visible"/>
                                      </p:to>
                                    </p:set>
                                    <p:anim calcmode="lin" valueType="num">
                                      <p:cBhvr>
                                        <p:cTn id="17" dur="1000" fill="hold"/>
                                        <p:tgtEl>
                                          <p:spTgt spid="262">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2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262">
                                            <p:txEl>
                                              <p:pRg st="1" end="1"/>
                                            </p:txEl>
                                          </p:spTgt>
                                        </p:tgtEl>
                                        <p:attrNameLst>
                                          <p:attrName>style.visibility</p:attrName>
                                        </p:attrNameLst>
                                      </p:cBhvr>
                                      <p:to>
                                        <p:strVal val="visible"/>
                                      </p:to>
                                    </p:set>
                                    <p:anim calcmode="lin" valueType="num">
                                      <p:cBhvr>
                                        <p:cTn id="23" dur="1000" fill="hold"/>
                                        <p:tgtEl>
                                          <p:spTgt spid="262">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2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262">
                                            <p:txEl>
                                              <p:pRg st="2" end="2"/>
                                            </p:txEl>
                                          </p:spTgt>
                                        </p:tgtEl>
                                        <p:attrNameLst>
                                          <p:attrName>style.visibility</p:attrName>
                                        </p:attrNameLst>
                                      </p:cBhvr>
                                      <p:to>
                                        <p:strVal val="visible"/>
                                      </p:to>
                                    </p:set>
                                    <p:anim calcmode="lin" valueType="num">
                                      <p:cBhvr>
                                        <p:cTn id="29" dur="1000" fill="hold"/>
                                        <p:tgtEl>
                                          <p:spTgt spid="262">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2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262">
                                            <p:txEl>
                                              <p:pRg st="3" end="3"/>
                                            </p:txEl>
                                          </p:spTgt>
                                        </p:tgtEl>
                                        <p:attrNameLst>
                                          <p:attrName>style.visibility</p:attrName>
                                        </p:attrNameLst>
                                      </p:cBhvr>
                                      <p:to>
                                        <p:strVal val="visible"/>
                                      </p:to>
                                    </p:set>
                                    <p:anim calcmode="lin" valueType="num">
                                      <p:cBhvr>
                                        <p:cTn id="35" dur="1000" fill="hold"/>
                                        <p:tgtEl>
                                          <p:spTgt spid="262">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2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262">
                                            <p:txEl>
                                              <p:pRg st="4" end="4"/>
                                            </p:txEl>
                                          </p:spTgt>
                                        </p:tgtEl>
                                        <p:attrNameLst>
                                          <p:attrName>style.visibility</p:attrName>
                                        </p:attrNameLst>
                                      </p:cBhvr>
                                      <p:to>
                                        <p:strVal val="visible"/>
                                      </p:to>
                                    </p:set>
                                    <p:anim calcmode="lin" valueType="num">
                                      <p:cBhvr>
                                        <p:cTn id="41" dur="1000" fill="hold"/>
                                        <p:tgtEl>
                                          <p:spTgt spid="262">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2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262">
                                            <p:txEl>
                                              <p:pRg st="5" end="5"/>
                                            </p:txEl>
                                          </p:spTgt>
                                        </p:tgtEl>
                                        <p:attrNameLst>
                                          <p:attrName>style.visibility</p:attrName>
                                        </p:attrNameLst>
                                      </p:cBhvr>
                                      <p:to>
                                        <p:strVal val="visible"/>
                                      </p:to>
                                    </p:set>
                                    <p:anim calcmode="lin" valueType="num">
                                      <p:cBhvr>
                                        <p:cTn id="47" dur="1000" fill="hold"/>
                                        <p:tgtEl>
                                          <p:spTgt spid="262">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2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262">
                                            <p:txEl>
                                              <p:pRg st="6" end="6"/>
                                            </p:txEl>
                                          </p:spTgt>
                                        </p:tgtEl>
                                        <p:attrNameLst>
                                          <p:attrName>style.visibility</p:attrName>
                                        </p:attrNameLst>
                                      </p:cBhvr>
                                      <p:to>
                                        <p:strVal val="visible"/>
                                      </p:to>
                                    </p:set>
                                    <p:anim calcmode="lin" valueType="num">
                                      <p:cBhvr>
                                        <p:cTn id="53" dur="1000" fill="hold"/>
                                        <p:tgtEl>
                                          <p:spTgt spid="262">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2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262">
                                            <p:txEl>
                                              <p:pRg st="7" end="7"/>
                                            </p:txEl>
                                          </p:spTgt>
                                        </p:tgtEl>
                                        <p:attrNameLst>
                                          <p:attrName>style.visibility</p:attrName>
                                        </p:attrNameLst>
                                      </p:cBhvr>
                                      <p:to>
                                        <p:strVal val="visible"/>
                                      </p:to>
                                    </p:set>
                                    <p:anim calcmode="lin" valueType="num">
                                      <p:cBhvr>
                                        <p:cTn id="59" dur="1000" fill="hold"/>
                                        <p:tgtEl>
                                          <p:spTgt spid="262">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26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262">
                                            <p:txEl>
                                              <p:pRg st="8" end="8"/>
                                            </p:txEl>
                                          </p:spTgt>
                                        </p:tgtEl>
                                        <p:attrNameLst>
                                          <p:attrName>style.visibility</p:attrName>
                                        </p:attrNameLst>
                                      </p:cBhvr>
                                      <p:to>
                                        <p:strVal val="visible"/>
                                      </p:to>
                                    </p:set>
                                    <p:anim calcmode="lin" valueType="num">
                                      <p:cBhvr>
                                        <p:cTn id="65" dur="1000" fill="hold"/>
                                        <p:tgtEl>
                                          <p:spTgt spid="262">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26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262">
                                            <p:txEl>
                                              <p:pRg st="9" end="9"/>
                                            </p:txEl>
                                          </p:spTgt>
                                        </p:tgtEl>
                                        <p:attrNameLst>
                                          <p:attrName>style.visibility</p:attrName>
                                        </p:attrNameLst>
                                      </p:cBhvr>
                                      <p:to>
                                        <p:strVal val="visible"/>
                                      </p:to>
                                    </p:set>
                                    <p:anim calcmode="lin" valueType="num">
                                      <p:cBhvr>
                                        <p:cTn id="71" dur="1000" fill="hold"/>
                                        <p:tgtEl>
                                          <p:spTgt spid="262">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26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262">
                                            <p:txEl>
                                              <p:pRg st="10" end="10"/>
                                            </p:txEl>
                                          </p:spTgt>
                                        </p:tgtEl>
                                        <p:attrNameLst>
                                          <p:attrName>style.visibility</p:attrName>
                                        </p:attrNameLst>
                                      </p:cBhvr>
                                      <p:to>
                                        <p:strVal val="visible"/>
                                      </p:to>
                                    </p:set>
                                    <p:anim calcmode="lin" valueType="num">
                                      <p:cBhvr>
                                        <p:cTn id="77" dur="1000" fill="hold"/>
                                        <p:tgtEl>
                                          <p:spTgt spid="262">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26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262">
                                            <p:txEl>
                                              <p:pRg st="11" end="11"/>
                                            </p:txEl>
                                          </p:spTgt>
                                        </p:tgtEl>
                                        <p:attrNameLst>
                                          <p:attrName>style.visibility</p:attrName>
                                        </p:attrNameLst>
                                      </p:cBhvr>
                                      <p:to>
                                        <p:strVal val="visible"/>
                                      </p:to>
                                    </p:set>
                                    <p:anim calcmode="lin" valueType="num">
                                      <p:cBhvr>
                                        <p:cTn id="83" dur="1000" fill="hold"/>
                                        <p:tgtEl>
                                          <p:spTgt spid="262">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26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1" animBg="1" advAuto="0"/>
      <p:bldP spid="262" grpId="2"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 merchant has 50 kg, of sugar, part of which he sells at 8 profit and the rest at 18 profit. He gains 14 on the whole. The quantity sold at 18 profit is"/>
          <p:cNvSpPr txBox="1"/>
          <p:nvPr/>
        </p:nvSpPr>
        <p:spPr>
          <a:xfrm>
            <a:off x="411766" y="322839"/>
            <a:ext cx="8320468"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spcBef>
                <a:spcPts val="1400"/>
              </a:spcBef>
              <a:defRPr sz="2000" b="1">
                <a:latin typeface="Times Roman"/>
                <a:ea typeface="Times Roman"/>
                <a:cs typeface="Times Roman"/>
                <a:sym typeface="Times Roman"/>
              </a:defRPr>
            </a:lvl1pPr>
          </a:lstStyle>
          <a:p>
            <a:r>
              <a:t>A merchant has 50 kg, of sugar, part of which he sells at 8 profit and the rest at 18 profit. He gains 14 on the whole. The quantity sold at 18 profit is </a:t>
            </a:r>
          </a:p>
        </p:txBody>
      </p:sp>
      <p:sp>
        <p:nvSpPr>
          <p:cNvPr id="44" name="Using Weighted average :…"/>
          <p:cNvSpPr txBox="1"/>
          <p:nvPr/>
        </p:nvSpPr>
        <p:spPr>
          <a:xfrm>
            <a:off x="419577" y="1602791"/>
            <a:ext cx="3437295" cy="3613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600" b="1">
                <a:latin typeface="Times New Roman"/>
                <a:ea typeface="Times New Roman"/>
                <a:cs typeface="Times New Roman"/>
                <a:sym typeface="Times New Roman"/>
              </a:defRPr>
            </a:pPr>
            <a:r>
              <a:t>Using Weighted average : </a:t>
            </a:r>
          </a:p>
          <a:p>
            <a:pPr defTabSz="457200">
              <a:spcBef>
                <a:spcPts val="800"/>
              </a:spcBef>
              <a:defRPr sz="1600">
                <a:latin typeface="Times New Roman"/>
                <a:ea typeface="Times New Roman"/>
                <a:cs typeface="Times New Roman"/>
                <a:sym typeface="Times New Roman"/>
              </a:defRPr>
            </a:pPr>
            <a:r>
              <a:t>let taken quantities be X kg and 50-X kg</a:t>
            </a:r>
          </a:p>
          <a:p>
            <a:pPr defTabSz="457200">
              <a:spcBef>
                <a:spcPts val="800"/>
              </a:spcBef>
              <a:defRPr sz="1600">
                <a:latin typeface="Times New Roman"/>
                <a:ea typeface="Times New Roman"/>
                <a:cs typeface="Times New Roman"/>
                <a:sym typeface="Times New Roman"/>
              </a:defRPr>
            </a:pPr>
            <a:r>
              <a:t>=&gt; cost of first part= X </a:t>
            </a:r>
          </a:p>
          <a:p>
            <a:pPr defTabSz="457200">
              <a:spcBef>
                <a:spcPts val="800"/>
              </a:spcBef>
              <a:defRPr sz="1600">
                <a:latin typeface="Times New Roman"/>
                <a:ea typeface="Times New Roman"/>
                <a:cs typeface="Times New Roman"/>
                <a:sym typeface="Times New Roman"/>
              </a:defRPr>
            </a:pPr>
            <a:r>
              <a:t>=&gt; cost of second part = 50 - X </a:t>
            </a:r>
          </a:p>
          <a:p>
            <a:pPr defTabSz="457200">
              <a:spcBef>
                <a:spcPts val="800"/>
              </a:spcBef>
              <a:defRPr sz="1600">
                <a:latin typeface="Times New Roman"/>
                <a:ea typeface="Times New Roman"/>
                <a:cs typeface="Times New Roman"/>
                <a:sym typeface="Times New Roman"/>
              </a:defRPr>
            </a:pPr>
            <a:endParaRPr/>
          </a:p>
          <a:p>
            <a:pPr defTabSz="457200">
              <a:spcBef>
                <a:spcPts val="800"/>
              </a:spcBef>
              <a:defRPr sz="1600">
                <a:latin typeface="Times New Roman"/>
                <a:ea typeface="Times New Roman"/>
                <a:cs typeface="Times New Roman"/>
                <a:sym typeface="Times New Roman"/>
              </a:defRPr>
            </a:pPr>
            <a:r>
              <a:t>(X * 1.08 ) + ([50-X] * 1.18) = 50 * 1.14</a:t>
            </a:r>
          </a:p>
          <a:p>
            <a:pPr defTabSz="457200">
              <a:spcBef>
                <a:spcPts val="800"/>
              </a:spcBef>
              <a:defRPr sz="1600">
                <a:latin typeface="Times New Roman"/>
                <a:ea typeface="Times New Roman"/>
                <a:cs typeface="Times New Roman"/>
                <a:sym typeface="Times New Roman"/>
              </a:defRPr>
            </a:pPr>
            <a:endParaRPr/>
          </a:p>
          <a:p>
            <a:pPr defTabSz="457200">
              <a:spcBef>
                <a:spcPts val="800"/>
              </a:spcBef>
              <a:defRPr sz="1600">
                <a:latin typeface="Times New Roman"/>
                <a:ea typeface="Times New Roman"/>
                <a:cs typeface="Times New Roman"/>
                <a:sym typeface="Times New Roman"/>
              </a:defRPr>
            </a:pPr>
            <a:r>
              <a:t>=&gt; X = 20</a:t>
            </a:r>
          </a:p>
          <a:p>
            <a:pPr defTabSz="457200">
              <a:spcBef>
                <a:spcPts val="800"/>
              </a:spcBef>
              <a:defRPr sz="1600">
                <a:latin typeface="Times New Roman"/>
                <a:ea typeface="Times New Roman"/>
                <a:cs typeface="Times New Roman"/>
                <a:sym typeface="Times New Roman"/>
              </a:defRPr>
            </a:pPr>
            <a:r>
              <a:t>=&gt; Second part  = 50 - X</a:t>
            </a:r>
          </a:p>
          <a:p>
            <a:pPr lvl="6" indent="1371600" defTabSz="457200">
              <a:spcBef>
                <a:spcPts val="800"/>
              </a:spcBef>
              <a:defRPr sz="1600">
                <a:latin typeface="Times New Roman"/>
                <a:ea typeface="Times New Roman"/>
                <a:cs typeface="Times New Roman"/>
                <a:sym typeface="Times New Roman"/>
              </a:defRPr>
            </a:pPr>
            <a:r>
              <a:t>= 30 kg</a:t>
            </a:r>
          </a:p>
        </p:txBody>
      </p:sp>
      <p:sp>
        <p:nvSpPr>
          <p:cNvPr id="45" name="Using Allegation rule:"/>
          <p:cNvSpPr txBox="1"/>
          <p:nvPr/>
        </p:nvSpPr>
        <p:spPr>
          <a:xfrm>
            <a:off x="5649864" y="1190496"/>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46" name="Profit % for 1st part"/>
          <p:cNvSpPr txBox="1"/>
          <p:nvPr/>
        </p:nvSpPr>
        <p:spPr>
          <a:xfrm>
            <a:off x="4404235" y="1644302"/>
            <a:ext cx="186273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latin typeface="Times New Roman"/>
                <a:ea typeface="Times New Roman"/>
                <a:cs typeface="Times New Roman"/>
                <a:sym typeface="Times New Roman"/>
              </a:defRPr>
            </a:pPr>
            <a:r>
              <a:t>Profit % for 1</a:t>
            </a:r>
            <a:r>
              <a:rPr baseline="31999"/>
              <a:t>st </a:t>
            </a:r>
            <a:r>
              <a:t>part</a:t>
            </a:r>
          </a:p>
        </p:txBody>
      </p:sp>
      <p:sp>
        <p:nvSpPr>
          <p:cNvPr id="47" name="Profit % for 2nd part"/>
          <p:cNvSpPr txBox="1"/>
          <p:nvPr/>
        </p:nvSpPr>
        <p:spPr>
          <a:xfrm>
            <a:off x="6995144" y="1644302"/>
            <a:ext cx="191348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a:latin typeface="Times New Roman"/>
                <a:ea typeface="Times New Roman"/>
                <a:cs typeface="Times New Roman"/>
                <a:sym typeface="Times New Roman"/>
              </a:defRPr>
            </a:pPr>
            <a:r>
              <a:t>Profit % for 2</a:t>
            </a:r>
            <a:r>
              <a:rPr baseline="31999"/>
              <a:t>nd </a:t>
            </a:r>
            <a:r>
              <a:t>part</a:t>
            </a:r>
          </a:p>
        </p:txBody>
      </p:sp>
      <p:sp>
        <p:nvSpPr>
          <p:cNvPr id="48" name="8"/>
          <p:cNvSpPr txBox="1"/>
          <p:nvPr/>
        </p:nvSpPr>
        <p:spPr>
          <a:xfrm>
            <a:off x="5109993" y="1987121"/>
            <a:ext cx="218441"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8</a:t>
            </a:r>
          </a:p>
        </p:txBody>
      </p:sp>
      <p:sp>
        <p:nvSpPr>
          <p:cNvPr id="49" name="18"/>
          <p:cNvSpPr txBox="1"/>
          <p:nvPr/>
        </p:nvSpPr>
        <p:spPr>
          <a:xfrm>
            <a:off x="7119436" y="1987121"/>
            <a:ext cx="332741"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18</a:t>
            </a:r>
          </a:p>
        </p:txBody>
      </p:sp>
      <p:sp>
        <p:nvSpPr>
          <p:cNvPr id="50" name="14"/>
          <p:cNvSpPr txBox="1"/>
          <p:nvPr/>
        </p:nvSpPr>
        <p:spPr>
          <a:xfrm>
            <a:off x="6068125" y="3124314"/>
            <a:ext cx="332741"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14</a:t>
            </a:r>
          </a:p>
        </p:txBody>
      </p:sp>
      <p:sp>
        <p:nvSpPr>
          <p:cNvPr id="51" name="Line"/>
          <p:cNvSpPr/>
          <p:nvPr/>
        </p:nvSpPr>
        <p:spPr>
          <a:xfrm flipH="1">
            <a:off x="6429993" y="23552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52" name="Line"/>
          <p:cNvSpPr/>
          <p:nvPr/>
        </p:nvSpPr>
        <p:spPr>
          <a:xfrm>
            <a:off x="5327311" y="23452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53" name="Line"/>
          <p:cNvSpPr/>
          <p:nvPr/>
        </p:nvSpPr>
        <p:spPr>
          <a:xfrm>
            <a:off x="6420045" y="34831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54" name="Line"/>
          <p:cNvSpPr/>
          <p:nvPr/>
        </p:nvSpPr>
        <p:spPr>
          <a:xfrm flipH="1">
            <a:off x="5337258" y="34931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55" name="18 - 14"/>
          <p:cNvSpPr txBox="1"/>
          <p:nvPr/>
        </p:nvSpPr>
        <p:spPr>
          <a:xfrm>
            <a:off x="4966719" y="4349051"/>
            <a:ext cx="740939"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18 - 14</a:t>
            </a:r>
          </a:p>
        </p:txBody>
      </p:sp>
      <p:sp>
        <p:nvSpPr>
          <p:cNvPr id="56" name="14 - 8"/>
          <p:cNvSpPr txBox="1"/>
          <p:nvPr/>
        </p:nvSpPr>
        <p:spPr>
          <a:xfrm>
            <a:off x="7038525" y="4265941"/>
            <a:ext cx="62507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14 - 8</a:t>
            </a:r>
          </a:p>
        </p:txBody>
      </p:sp>
      <p:sp>
        <p:nvSpPr>
          <p:cNvPr id="57" name="4"/>
          <p:cNvSpPr txBox="1"/>
          <p:nvPr/>
        </p:nvSpPr>
        <p:spPr>
          <a:xfrm>
            <a:off x="5001329" y="4670128"/>
            <a:ext cx="220004"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4</a:t>
            </a:r>
          </a:p>
        </p:txBody>
      </p:sp>
      <p:sp>
        <p:nvSpPr>
          <p:cNvPr id="58" name="6"/>
          <p:cNvSpPr txBox="1"/>
          <p:nvPr/>
        </p:nvSpPr>
        <p:spPr>
          <a:xfrm>
            <a:off x="7241061" y="4670128"/>
            <a:ext cx="220004"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6</a:t>
            </a:r>
          </a:p>
        </p:txBody>
      </p:sp>
      <p:sp>
        <p:nvSpPr>
          <p:cNvPr id="59" name="2 : 3"/>
          <p:cNvSpPr txBox="1"/>
          <p:nvPr/>
        </p:nvSpPr>
        <p:spPr>
          <a:xfrm>
            <a:off x="6063414" y="5095154"/>
            <a:ext cx="50039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2 : 3</a:t>
            </a:r>
          </a:p>
        </p:txBody>
      </p:sp>
      <p:sp>
        <p:nvSpPr>
          <p:cNvPr id="60" name="Total quantity is given as 50 kg.…"/>
          <p:cNvSpPr txBox="1"/>
          <p:nvPr/>
        </p:nvSpPr>
        <p:spPr>
          <a:xfrm>
            <a:off x="4382301" y="5573179"/>
            <a:ext cx="4462821" cy="1056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3800"/>
              </a:lnSpc>
              <a:defRPr sz="1600">
                <a:solidFill>
                  <a:srgbClr val="222222"/>
                </a:solidFill>
                <a:latin typeface="Georgia"/>
                <a:ea typeface="Georgia"/>
                <a:cs typeface="Georgia"/>
                <a:sym typeface="Georgia"/>
              </a:defRPr>
            </a:pPr>
            <a:r>
              <a:t>Total quantity is given as 50 kg.</a:t>
            </a:r>
          </a:p>
          <a:p>
            <a:pPr defTabSz="457200">
              <a:lnSpc>
                <a:spcPts val="3800"/>
              </a:lnSpc>
              <a:defRPr sz="1600">
                <a:solidFill>
                  <a:srgbClr val="222222"/>
                </a:solidFill>
                <a:latin typeface="Georgia"/>
                <a:ea typeface="Georgia"/>
                <a:cs typeface="Georgia"/>
                <a:sym typeface="Georgia"/>
              </a:defRPr>
            </a:pPr>
            <a:r>
              <a:t>So quantity of part2 (quantity sold at 18% profit)</a:t>
            </a:r>
          </a:p>
          <a:p>
            <a:pPr defTabSz="457200">
              <a:lnSpc>
                <a:spcPts val="3800"/>
              </a:lnSpc>
              <a:defRPr sz="1600">
                <a:solidFill>
                  <a:srgbClr val="222222"/>
                </a:solidFill>
                <a:latin typeface="Georgia"/>
                <a:ea typeface="Georgia"/>
                <a:cs typeface="Georgia"/>
                <a:sym typeface="Georgia"/>
              </a:defRPr>
            </a:pPr>
            <a:r>
              <a:t>= 50 * ( 3 / 5) </a:t>
            </a:r>
          </a:p>
          <a:p>
            <a:pPr defTabSz="457200">
              <a:lnSpc>
                <a:spcPts val="3800"/>
              </a:lnSpc>
              <a:defRPr sz="1600">
                <a:solidFill>
                  <a:srgbClr val="222222"/>
                </a:solidFill>
                <a:latin typeface="Georgia"/>
                <a:ea typeface="Georgia"/>
                <a:cs typeface="Georgia"/>
                <a:sym typeface="Georgia"/>
              </a:defRPr>
            </a:pPr>
            <a:r>
              <a:t>= 30 kg</a:t>
            </a:r>
          </a:p>
        </p:txBody>
      </p:sp>
      <p:sp>
        <p:nvSpPr>
          <p:cNvPr id="61" name="Line"/>
          <p:cNvSpPr/>
          <p:nvPr/>
        </p:nvSpPr>
        <p:spPr>
          <a:xfrm flipV="1">
            <a:off x="4130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62" name="Or"/>
          <p:cNvSpPr txBox="1"/>
          <p:nvPr/>
        </p:nvSpPr>
        <p:spPr>
          <a:xfrm>
            <a:off x="3962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63" name="Line"/>
          <p:cNvSpPr/>
          <p:nvPr/>
        </p:nvSpPr>
        <p:spPr>
          <a:xfrm flipV="1">
            <a:off x="4130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43"/>
                                        </p:tgtEl>
                                        <p:attrNameLst>
                                          <p:attrName>style.visibility</p:attrName>
                                        </p:attrNameLst>
                                      </p:cBhvr>
                                      <p:to>
                                        <p:strVal val="visible"/>
                                      </p:to>
                                    </p:set>
                                    <p:anim calcmode="lin" valueType="num">
                                      <p:cBhvr>
                                        <p:cTn id="7" dur="1000" fill="hold"/>
                                        <p:tgtEl>
                                          <p:spTgt spid="43"/>
                                        </p:tgtEl>
                                        <p:attrNameLst>
                                          <p:attrName>ppt_x</p:attrName>
                                        </p:attrNameLst>
                                      </p:cBhvr>
                                      <p:tavLst>
                                        <p:tav tm="0">
                                          <p:val>
                                            <p:strVal val="0-#ppt_w/2"/>
                                          </p:val>
                                        </p:tav>
                                        <p:tav tm="100000">
                                          <p:val>
                                            <p:strVal val="#ppt_x"/>
                                          </p:val>
                                        </p:tav>
                                      </p:tavLst>
                                    </p:anim>
                                    <p:anim calcmode="lin" valueType="num">
                                      <p:cBhvr>
                                        <p:cTn id="8" dur="1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44">
                                            <p:bg/>
                                          </p:spTgt>
                                        </p:tgtEl>
                                        <p:attrNameLst>
                                          <p:attrName>style.visibility</p:attrName>
                                        </p:attrNameLst>
                                      </p:cBhvr>
                                      <p:to>
                                        <p:strVal val="visible"/>
                                      </p:to>
                                    </p:set>
                                    <p:anim calcmode="lin" valueType="num">
                                      <p:cBhvr>
                                        <p:cTn id="13" dur="1000" fill="hold"/>
                                        <p:tgtEl>
                                          <p:spTgt spid="44">
                                            <p:bg/>
                                          </p:spTgt>
                                        </p:tgtEl>
                                        <p:attrNameLst>
                                          <p:attrName>ppt_x</p:attrName>
                                        </p:attrNameLst>
                                      </p:cBhvr>
                                      <p:tavLst>
                                        <p:tav tm="0">
                                          <p:val>
                                            <p:strVal val="0-#ppt_w/2"/>
                                          </p:val>
                                        </p:tav>
                                        <p:tav tm="100000">
                                          <p:val>
                                            <p:strVal val="#ppt_x"/>
                                          </p:val>
                                        </p:tav>
                                      </p:tavLst>
                                    </p:anim>
                                    <p:anim calcmode="lin" valueType="num">
                                      <p:cBhvr>
                                        <p:cTn id="14" dur="1000" fill="hold"/>
                                        <p:tgtEl>
                                          <p:spTgt spid="44">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44">
                                            <p:txEl>
                                              <p:pRg st="0" end="0"/>
                                            </p:txEl>
                                          </p:spTgt>
                                        </p:tgtEl>
                                        <p:attrNameLst>
                                          <p:attrName>style.visibility</p:attrName>
                                        </p:attrNameLst>
                                      </p:cBhvr>
                                      <p:to>
                                        <p:strVal val="visible"/>
                                      </p:to>
                                    </p:set>
                                    <p:anim calcmode="lin" valueType="num">
                                      <p:cBhvr>
                                        <p:cTn id="17" dur="1000" fill="hold"/>
                                        <p:tgtEl>
                                          <p:spTgt spid="44">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44">
                                            <p:txEl>
                                              <p:pRg st="1" end="1"/>
                                            </p:txEl>
                                          </p:spTgt>
                                        </p:tgtEl>
                                        <p:attrNameLst>
                                          <p:attrName>style.visibility</p:attrName>
                                        </p:attrNameLst>
                                      </p:cBhvr>
                                      <p:to>
                                        <p:strVal val="visible"/>
                                      </p:to>
                                    </p:set>
                                    <p:anim calcmode="lin" valueType="num">
                                      <p:cBhvr>
                                        <p:cTn id="23" dur="1000" fill="hold"/>
                                        <p:tgtEl>
                                          <p:spTgt spid="44">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44">
                                            <p:txEl>
                                              <p:pRg st="2" end="2"/>
                                            </p:txEl>
                                          </p:spTgt>
                                        </p:tgtEl>
                                        <p:attrNameLst>
                                          <p:attrName>style.visibility</p:attrName>
                                        </p:attrNameLst>
                                      </p:cBhvr>
                                      <p:to>
                                        <p:strVal val="visible"/>
                                      </p:to>
                                    </p:set>
                                    <p:anim calcmode="lin" valueType="num">
                                      <p:cBhvr>
                                        <p:cTn id="29" dur="1000" fill="hold"/>
                                        <p:tgtEl>
                                          <p:spTgt spid="44">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44">
                                            <p:txEl>
                                              <p:pRg st="3" end="3"/>
                                            </p:txEl>
                                          </p:spTgt>
                                        </p:tgtEl>
                                        <p:attrNameLst>
                                          <p:attrName>style.visibility</p:attrName>
                                        </p:attrNameLst>
                                      </p:cBhvr>
                                      <p:to>
                                        <p:strVal val="visible"/>
                                      </p:to>
                                    </p:set>
                                    <p:anim calcmode="lin" valueType="num">
                                      <p:cBhvr>
                                        <p:cTn id="35" dur="1000" fill="hold"/>
                                        <p:tgtEl>
                                          <p:spTgt spid="44">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44">
                                            <p:txEl>
                                              <p:pRg st="4" end="4"/>
                                            </p:txEl>
                                          </p:spTgt>
                                        </p:tgtEl>
                                        <p:attrNameLst>
                                          <p:attrName>style.visibility</p:attrName>
                                        </p:attrNameLst>
                                      </p:cBhvr>
                                      <p:to>
                                        <p:strVal val="visible"/>
                                      </p:to>
                                    </p:set>
                                    <p:anim calcmode="lin" valueType="num">
                                      <p:cBhvr>
                                        <p:cTn id="41" dur="1000" fill="hold"/>
                                        <p:tgtEl>
                                          <p:spTgt spid="44">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44">
                                            <p:txEl>
                                              <p:pRg st="5" end="5"/>
                                            </p:txEl>
                                          </p:spTgt>
                                        </p:tgtEl>
                                        <p:attrNameLst>
                                          <p:attrName>style.visibility</p:attrName>
                                        </p:attrNameLst>
                                      </p:cBhvr>
                                      <p:to>
                                        <p:strVal val="visible"/>
                                      </p:to>
                                    </p:set>
                                    <p:anim calcmode="lin" valueType="num">
                                      <p:cBhvr>
                                        <p:cTn id="47" dur="1000" fill="hold"/>
                                        <p:tgtEl>
                                          <p:spTgt spid="44">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44">
                                            <p:txEl>
                                              <p:pRg st="6" end="6"/>
                                            </p:txEl>
                                          </p:spTgt>
                                        </p:tgtEl>
                                        <p:attrNameLst>
                                          <p:attrName>style.visibility</p:attrName>
                                        </p:attrNameLst>
                                      </p:cBhvr>
                                      <p:to>
                                        <p:strVal val="visible"/>
                                      </p:to>
                                    </p:set>
                                    <p:anim calcmode="lin" valueType="num">
                                      <p:cBhvr>
                                        <p:cTn id="53" dur="1000" fill="hold"/>
                                        <p:tgtEl>
                                          <p:spTgt spid="44">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4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44">
                                            <p:txEl>
                                              <p:pRg st="7" end="7"/>
                                            </p:txEl>
                                          </p:spTgt>
                                        </p:tgtEl>
                                        <p:attrNameLst>
                                          <p:attrName>style.visibility</p:attrName>
                                        </p:attrNameLst>
                                      </p:cBhvr>
                                      <p:to>
                                        <p:strVal val="visible"/>
                                      </p:to>
                                    </p:set>
                                    <p:anim calcmode="lin" valueType="num">
                                      <p:cBhvr>
                                        <p:cTn id="59" dur="1000" fill="hold"/>
                                        <p:tgtEl>
                                          <p:spTgt spid="44">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4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44">
                                            <p:txEl>
                                              <p:pRg st="8" end="8"/>
                                            </p:txEl>
                                          </p:spTgt>
                                        </p:tgtEl>
                                        <p:attrNameLst>
                                          <p:attrName>style.visibility</p:attrName>
                                        </p:attrNameLst>
                                      </p:cBhvr>
                                      <p:to>
                                        <p:strVal val="visible"/>
                                      </p:to>
                                    </p:set>
                                    <p:anim calcmode="lin" valueType="num">
                                      <p:cBhvr>
                                        <p:cTn id="65" dur="1000" fill="hold"/>
                                        <p:tgtEl>
                                          <p:spTgt spid="44">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4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44">
                                            <p:txEl>
                                              <p:pRg st="9" end="9"/>
                                            </p:txEl>
                                          </p:spTgt>
                                        </p:tgtEl>
                                        <p:attrNameLst>
                                          <p:attrName>style.visibility</p:attrName>
                                        </p:attrNameLst>
                                      </p:cBhvr>
                                      <p:to>
                                        <p:strVal val="visible"/>
                                      </p:to>
                                    </p:set>
                                    <p:anim calcmode="lin" valueType="num">
                                      <p:cBhvr>
                                        <p:cTn id="71" dur="1000" fill="hold"/>
                                        <p:tgtEl>
                                          <p:spTgt spid="44">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4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44">
                                            <p:txEl>
                                              <p:pRg st="10" end="10"/>
                                            </p:txEl>
                                          </p:spTgt>
                                        </p:tgtEl>
                                        <p:attrNameLst>
                                          <p:attrName>style.visibility</p:attrName>
                                        </p:attrNameLst>
                                      </p:cBhvr>
                                      <p:to>
                                        <p:strVal val="visible"/>
                                      </p:to>
                                    </p:set>
                                    <p:anim calcmode="lin" valueType="num">
                                      <p:cBhvr>
                                        <p:cTn id="77" dur="1000" fill="hold"/>
                                        <p:tgtEl>
                                          <p:spTgt spid="44">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4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3" nodeType="clickEffect">
                                  <p:stCondLst>
                                    <p:cond delay="0"/>
                                  </p:stCondLst>
                                  <p:iterate>
                                    <p:tmAbs val="0"/>
                                  </p:iterate>
                                  <p:childTnLst>
                                    <p:set>
                                      <p:cBhvr>
                                        <p:cTn id="82" fill="hold"/>
                                        <p:tgtEl>
                                          <p:spTgt spid="61"/>
                                        </p:tgtEl>
                                        <p:attrNameLst>
                                          <p:attrName>style.visibility</p:attrName>
                                        </p:attrNameLst>
                                      </p:cBhvr>
                                      <p:to>
                                        <p:strVal val="visible"/>
                                      </p:to>
                                    </p:set>
                                    <p:anim calcmode="lin" valueType="num">
                                      <p:cBhvr>
                                        <p:cTn id="83" dur="1000" fill="hold"/>
                                        <p:tgtEl>
                                          <p:spTgt spid="61"/>
                                        </p:tgtEl>
                                        <p:attrNameLst>
                                          <p:attrName>ppt_x</p:attrName>
                                        </p:attrNameLst>
                                      </p:cBhvr>
                                      <p:tavLst>
                                        <p:tav tm="0">
                                          <p:val>
                                            <p:strVal val="0-#ppt_w/2"/>
                                          </p:val>
                                        </p:tav>
                                        <p:tav tm="100000">
                                          <p:val>
                                            <p:strVal val="#ppt_x"/>
                                          </p:val>
                                        </p:tav>
                                      </p:tavLst>
                                    </p:anim>
                                    <p:anim calcmode="lin" valueType="num">
                                      <p:cBhvr>
                                        <p:cTn id="84" dur="10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4" nodeType="clickEffect">
                                  <p:stCondLst>
                                    <p:cond delay="0"/>
                                  </p:stCondLst>
                                  <p:iterate>
                                    <p:tmAbs val="0"/>
                                  </p:iterate>
                                  <p:childTnLst>
                                    <p:set>
                                      <p:cBhvr>
                                        <p:cTn id="88" fill="hold"/>
                                        <p:tgtEl>
                                          <p:spTgt spid="62"/>
                                        </p:tgtEl>
                                        <p:attrNameLst>
                                          <p:attrName>style.visibility</p:attrName>
                                        </p:attrNameLst>
                                      </p:cBhvr>
                                      <p:to>
                                        <p:strVal val="visible"/>
                                      </p:to>
                                    </p:set>
                                    <p:anim calcmode="lin" valueType="num">
                                      <p:cBhvr>
                                        <p:cTn id="89" dur="1000" fill="hold"/>
                                        <p:tgtEl>
                                          <p:spTgt spid="62"/>
                                        </p:tgtEl>
                                        <p:attrNameLst>
                                          <p:attrName>ppt_x</p:attrName>
                                        </p:attrNameLst>
                                      </p:cBhvr>
                                      <p:tavLst>
                                        <p:tav tm="0">
                                          <p:val>
                                            <p:strVal val="0-#ppt_w/2"/>
                                          </p:val>
                                        </p:tav>
                                        <p:tav tm="100000">
                                          <p:val>
                                            <p:strVal val="#ppt_x"/>
                                          </p:val>
                                        </p:tav>
                                      </p:tavLst>
                                    </p:anim>
                                    <p:anim calcmode="lin" valueType="num">
                                      <p:cBhvr>
                                        <p:cTn id="90" dur="10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5" nodeType="clickEffect">
                                  <p:stCondLst>
                                    <p:cond delay="0"/>
                                  </p:stCondLst>
                                  <p:iterate>
                                    <p:tmAbs val="0"/>
                                  </p:iterate>
                                  <p:childTnLst>
                                    <p:set>
                                      <p:cBhvr>
                                        <p:cTn id="94" fill="hold"/>
                                        <p:tgtEl>
                                          <p:spTgt spid="63"/>
                                        </p:tgtEl>
                                        <p:attrNameLst>
                                          <p:attrName>style.visibility</p:attrName>
                                        </p:attrNameLst>
                                      </p:cBhvr>
                                      <p:to>
                                        <p:strVal val="visible"/>
                                      </p:to>
                                    </p:set>
                                    <p:anim calcmode="lin" valueType="num">
                                      <p:cBhvr>
                                        <p:cTn id="95" dur="1000" fill="hold"/>
                                        <p:tgtEl>
                                          <p:spTgt spid="63"/>
                                        </p:tgtEl>
                                        <p:attrNameLst>
                                          <p:attrName>ppt_x</p:attrName>
                                        </p:attrNameLst>
                                      </p:cBhvr>
                                      <p:tavLst>
                                        <p:tav tm="0">
                                          <p:val>
                                            <p:strVal val="0-#ppt_w/2"/>
                                          </p:val>
                                        </p:tav>
                                        <p:tav tm="100000">
                                          <p:val>
                                            <p:strVal val="#ppt_x"/>
                                          </p:val>
                                        </p:tav>
                                      </p:tavLst>
                                    </p:anim>
                                    <p:anim calcmode="lin" valueType="num">
                                      <p:cBhvr>
                                        <p:cTn id="96"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6" nodeType="clickEffect">
                                  <p:stCondLst>
                                    <p:cond delay="0"/>
                                  </p:stCondLst>
                                  <p:iterate>
                                    <p:tmAbs val="0"/>
                                  </p:iterate>
                                  <p:childTnLst>
                                    <p:set>
                                      <p:cBhvr>
                                        <p:cTn id="100" fill="hold"/>
                                        <p:tgtEl>
                                          <p:spTgt spid="45"/>
                                        </p:tgtEl>
                                        <p:attrNameLst>
                                          <p:attrName>style.visibility</p:attrName>
                                        </p:attrNameLst>
                                      </p:cBhvr>
                                      <p:to>
                                        <p:strVal val="visible"/>
                                      </p:to>
                                    </p:set>
                                    <p:anim calcmode="lin" valueType="num">
                                      <p:cBhvr>
                                        <p:cTn id="101" dur="1000" fill="hold"/>
                                        <p:tgtEl>
                                          <p:spTgt spid="45"/>
                                        </p:tgtEl>
                                        <p:attrNameLst>
                                          <p:attrName>ppt_x</p:attrName>
                                        </p:attrNameLst>
                                      </p:cBhvr>
                                      <p:tavLst>
                                        <p:tav tm="0">
                                          <p:val>
                                            <p:strVal val="0-#ppt_w/2"/>
                                          </p:val>
                                        </p:tav>
                                        <p:tav tm="100000">
                                          <p:val>
                                            <p:strVal val="#ppt_x"/>
                                          </p:val>
                                        </p:tav>
                                      </p:tavLst>
                                    </p:anim>
                                    <p:anim calcmode="lin" valueType="num">
                                      <p:cBhvr>
                                        <p:cTn id="102" dur="1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7" nodeType="clickEffect">
                                  <p:stCondLst>
                                    <p:cond delay="0"/>
                                  </p:stCondLst>
                                  <p:iterate>
                                    <p:tmAbs val="0"/>
                                  </p:iterate>
                                  <p:childTnLst>
                                    <p:set>
                                      <p:cBhvr>
                                        <p:cTn id="106" fill="hold"/>
                                        <p:tgtEl>
                                          <p:spTgt spid="47"/>
                                        </p:tgtEl>
                                        <p:attrNameLst>
                                          <p:attrName>style.visibility</p:attrName>
                                        </p:attrNameLst>
                                      </p:cBhvr>
                                      <p:to>
                                        <p:strVal val="visible"/>
                                      </p:to>
                                    </p:set>
                                    <p:anim calcmode="lin" valueType="num">
                                      <p:cBhvr>
                                        <p:cTn id="107" dur="1000" fill="hold"/>
                                        <p:tgtEl>
                                          <p:spTgt spid="47"/>
                                        </p:tgtEl>
                                        <p:attrNameLst>
                                          <p:attrName>ppt_x</p:attrName>
                                        </p:attrNameLst>
                                      </p:cBhvr>
                                      <p:tavLst>
                                        <p:tav tm="0">
                                          <p:val>
                                            <p:strVal val="0-#ppt_w/2"/>
                                          </p:val>
                                        </p:tav>
                                        <p:tav tm="100000">
                                          <p:val>
                                            <p:strVal val="#ppt_x"/>
                                          </p:val>
                                        </p:tav>
                                      </p:tavLst>
                                    </p:anim>
                                    <p:anim calcmode="lin" valueType="num">
                                      <p:cBhvr>
                                        <p:cTn id="108"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8" nodeType="clickEffect">
                                  <p:stCondLst>
                                    <p:cond delay="0"/>
                                  </p:stCondLst>
                                  <p:iterate>
                                    <p:tmAbs val="0"/>
                                  </p:iterate>
                                  <p:childTnLst>
                                    <p:set>
                                      <p:cBhvr>
                                        <p:cTn id="112" fill="hold"/>
                                        <p:tgtEl>
                                          <p:spTgt spid="46"/>
                                        </p:tgtEl>
                                        <p:attrNameLst>
                                          <p:attrName>style.visibility</p:attrName>
                                        </p:attrNameLst>
                                      </p:cBhvr>
                                      <p:to>
                                        <p:strVal val="visible"/>
                                      </p:to>
                                    </p:set>
                                    <p:anim calcmode="lin" valueType="num">
                                      <p:cBhvr>
                                        <p:cTn id="113" dur="1000" fill="hold"/>
                                        <p:tgtEl>
                                          <p:spTgt spid="46"/>
                                        </p:tgtEl>
                                        <p:attrNameLst>
                                          <p:attrName>ppt_x</p:attrName>
                                        </p:attrNameLst>
                                      </p:cBhvr>
                                      <p:tavLst>
                                        <p:tav tm="0">
                                          <p:val>
                                            <p:strVal val="0-#ppt_w/2"/>
                                          </p:val>
                                        </p:tav>
                                        <p:tav tm="100000">
                                          <p:val>
                                            <p:strVal val="#ppt_x"/>
                                          </p:val>
                                        </p:tav>
                                      </p:tavLst>
                                    </p:anim>
                                    <p:anim calcmode="lin" valueType="num">
                                      <p:cBhvr>
                                        <p:cTn id="114" dur="10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9" nodeType="clickEffect">
                                  <p:stCondLst>
                                    <p:cond delay="0"/>
                                  </p:stCondLst>
                                  <p:iterate>
                                    <p:tmAbs val="0"/>
                                  </p:iterate>
                                  <p:childTnLst>
                                    <p:set>
                                      <p:cBhvr>
                                        <p:cTn id="118" fill="hold"/>
                                        <p:tgtEl>
                                          <p:spTgt spid="49"/>
                                        </p:tgtEl>
                                        <p:attrNameLst>
                                          <p:attrName>style.visibility</p:attrName>
                                        </p:attrNameLst>
                                      </p:cBhvr>
                                      <p:to>
                                        <p:strVal val="visible"/>
                                      </p:to>
                                    </p:set>
                                    <p:anim calcmode="lin" valueType="num">
                                      <p:cBhvr>
                                        <p:cTn id="119" dur="1000" fill="hold"/>
                                        <p:tgtEl>
                                          <p:spTgt spid="49"/>
                                        </p:tgtEl>
                                        <p:attrNameLst>
                                          <p:attrName>ppt_x</p:attrName>
                                        </p:attrNameLst>
                                      </p:cBhvr>
                                      <p:tavLst>
                                        <p:tav tm="0">
                                          <p:val>
                                            <p:strVal val="0-#ppt_w/2"/>
                                          </p:val>
                                        </p:tav>
                                        <p:tav tm="100000">
                                          <p:val>
                                            <p:strVal val="#ppt_x"/>
                                          </p:val>
                                        </p:tav>
                                      </p:tavLst>
                                    </p:anim>
                                    <p:anim calcmode="lin" valueType="num">
                                      <p:cBhvr>
                                        <p:cTn id="120" dur="10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10" nodeType="clickEffect">
                                  <p:stCondLst>
                                    <p:cond delay="0"/>
                                  </p:stCondLst>
                                  <p:iterate>
                                    <p:tmAbs val="0"/>
                                  </p:iterate>
                                  <p:childTnLst>
                                    <p:set>
                                      <p:cBhvr>
                                        <p:cTn id="124" fill="hold"/>
                                        <p:tgtEl>
                                          <p:spTgt spid="48"/>
                                        </p:tgtEl>
                                        <p:attrNameLst>
                                          <p:attrName>style.visibility</p:attrName>
                                        </p:attrNameLst>
                                      </p:cBhvr>
                                      <p:to>
                                        <p:strVal val="visible"/>
                                      </p:to>
                                    </p:set>
                                    <p:anim calcmode="lin" valueType="num">
                                      <p:cBhvr>
                                        <p:cTn id="125" dur="1000" fill="hold"/>
                                        <p:tgtEl>
                                          <p:spTgt spid="48"/>
                                        </p:tgtEl>
                                        <p:attrNameLst>
                                          <p:attrName>ppt_x</p:attrName>
                                        </p:attrNameLst>
                                      </p:cBhvr>
                                      <p:tavLst>
                                        <p:tav tm="0">
                                          <p:val>
                                            <p:strVal val="0-#ppt_w/2"/>
                                          </p:val>
                                        </p:tav>
                                        <p:tav tm="100000">
                                          <p:val>
                                            <p:strVal val="#ppt_x"/>
                                          </p:val>
                                        </p:tav>
                                      </p:tavLst>
                                    </p:anim>
                                    <p:anim calcmode="lin" valueType="num">
                                      <p:cBhvr>
                                        <p:cTn id="126" dur="10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11" nodeType="clickEffect">
                                  <p:stCondLst>
                                    <p:cond delay="0"/>
                                  </p:stCondLst>
                                  <p:iterate>
                                    <p:tmAbs val="0"/>
                                  </p:iterate>
                                  <p:childTnLst>
                                    <p:set>
                                      <p:cBhvr>
                                        <p:cTn id="130" fill="hold"/>
                                        <p:tgtEl>
                                          <p:spTgt spid="50"/>
                                        </p:tgtEl>
                                        <p:attrNameLst>
                                          <p:attrName>style.visibility</p:attrName>
                                        </p:attrNameLst>
                                      </p:cBhvr>
                                      <p:to>
                                        <p:strVal val="visible"/>
                                      </p:to>
                                    </p:set>
                                    <p:anim calcmode="lin" valueType="num">
                                      <p:cBhvr>
                                        <p:cTn id="131" dur="1000" fill="hold"/>
                                        <p:tgtEl>
                                          <p:spTgt spid="50"/>
                                        </p:tgtEl>
                                        <p:attrNameLst>
                                          <p:attrName>ppt_x</p:attrName>
                                        </p:attrNameLst>
                                      </p:cBhvr>
                                      <p:tavLst>
                                        <p:tav tm="0">
                                          <p:val>
                                            <p:strVal val="0-#ppt_w/2"/>
                                          </p:val>
                                        </p:tav>
                                        <p:tav tm="100000">
                                          <p:val>
                                            <p:strVal val="#ppt_x"/>
                                          </p:val>
                                        </p:tav>
                                      </p:tavLst>
                                    </p:anim>
                                    <p:anim calcmode="lin" valueType="num">
                                      <p:cBhvr>
                                        <p:cTn id="132" dur="10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2" nodeType="clickEffect">
                                  <p:stCondLst>
                                    <p:cond delay="0"/>
                                  </p:stCondLst>
                                  <p:iterate>
                                    <p:tmAbs val="0"/>
                                  </p:iterate>
                                  <p:childTnLst>
                                    <p:set>
                                      <p:cBhvr>
                                        <p:cTn id="136" fill="hold"/>
                                        <p:tgtEl>
                                          <p:spTgt spid="51"/>
                                        </p:tgtEl>
                                        <p:attrNameLst>
                                          <p:attrName>style.visibility</p:attrName>
                                        </p:attrNameLst>
                                      </p:cBhvr>
                                      <p:to>
                                        <p:strVal val="visible"/>
                                      </p:to>
                                    </p:set>
                                    <p:anim calcmode="lin" valueType="num">
                                      <p:cBhvr>
                                        <p:cTn id="137" dur="1000" fill="hold"/>
                                        <p:tgtEl>
                                          <p:spTgt spid="51"/>
                                        </p:tgtEl>
                                        <p:attrNameLst>
                                          <p:attrName>ppt_x</p:attrName>
                                        </p:attrNameLst>
                                      </p:cBhvr>
                                      <p:tavLst>
                                        <p:tav tm="0">
                                          <p:val>
                                            <p:strVal val="0-#ppt_w/2"/>
                                          </p:val>
                                        </p:tav>
                                        <p:tav tm="100000">
                                          <p:val>
                                            <p:strVal val="#ppt_x"/>
                                          </p:val>
                                        </p:tav>
                                      </p:tavLst>
                                    </p:anim>
                                    <p:anim calcmode="lin" valueType="num">
                                      <p:cBhvr>
                                        <p:cTn id="138" dur="10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3" nodeType="clickEffect">
                                  <p:stCondLst>
                                    <p:cond delay="0"/>
                                  </p:stCondLst>
                                  <p:iterate>
                                    <p:tmAbs val="0"/>
                                  </p:iterate>
                                  <p:childTnLst>
                                    <p:set>
                                      <p:cBhvr>
                                        <p:cTn id="142" fill="hold"/>
                                        <p:tgtEl>
                                          <p:spTgt spid="52"/>
                                        </p:tgtEl>
                                        <p:attrNameLst>
                                          <p:attrName>style.visibility</p:attrName>
                                        </p:attrNameLst>
                                      </p:cBhvr>
                                      <p:to>
                                        <p:strVal val="visible"/>
                                      </p:to>
                                    </p:set>
                                    <p:anim calcmode="lin" valueType="num">
                                      <p:cBhvr>
                                        <p:cTn id="143" dur="1000" fill="hold"/>
                                        <p:tgtEl>
                                          <p:spTgt spid="52"/>
                                        </p:tgtEl>
                                        <p:attrNameLst>
                                          <p:attrName>ppt_x</p:attrName>
                                        </p:attrNameLst>
                                      </p:cBhvr>
                                      <p:tavLst>
                                        <p:tav tm="0">
                                          <p:val>
                                            <p:strVal val="0-#ppt_w/2"/>
                                          </p:val>
                                        </p:tav>
                                        <p:tav tm="100000">
                                          <p:val>
                                            <p:strVal val="#ppt_x"/>
                                          </p:val>
                                        </p:tav>
                                      </p:tavLst>
                                    </p:anim>
                                    <p:anim calcmode="lin" valueType="num">
                                      <p:cBhvr>
                                        <p:cTn id="144" dur="10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4" nodeType="clickEffect">
                                  <p:stCondLst>
                                    <p:cond delay="0"/>
                                  </p:stCondLst>
                                  <p:iterate>
                                    <p:tmAbs val="0"/>
                                  </p:iterate>
                                  <p:childTnLst>
                                    <p:set>
                                      <p:cBhvr>
                                        <p:cTn id="148" fill="hold"/>
                                        <p:tgtEl>
                                          <p:spTgt spid="53"/>
                                        </p:tgtEl>
                                        <p:attrNameLst>
                                          <p:attrName>style.visibility</p:attrName>
                                        </p:attrNameLst>
                                      </p:cBhvr>
                                      <p:to>
                                        <p:strVal val="visible"/>
                                      </p:to>
                                    </p:set>
                                    <p:anim calcmode="lin" valueType="num">
                                      <p:cBhvr>
                                        <p:cTn id="149" dur="1000" fill="hold"/>
                                        <p:tgtEl>
                                          <p:spTgt spid="53"/>
                                        </p:tgtEl>
                                        <p:attrNameLst>
                                          <p:attrName>ppt_x</p:attrName>
                                        </p:attrNameLst>
                                      </p:cBhvr>
                                      <p:tavLst>
                                        <p:tav tm="0">
                                          <p:val>
                                            <p:strVal val="0-#ppt_w/2"/>
                                          </p:val>
                                        </p:tav>
                                        <p:tav tm="100000">
                                          <p:val>
                                            <p:strVal val="#ppt_x"/>
                                          </p:val>
                                        </p:tav>
                                      </p:tavLst>
                                    </p:anim>
                                    <p:anim calcmode="lin" valueType="num">
                                      <p:cBhvr>
                                        <p:cTn id="150" dur="10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5" nodeType="clickEffect">
                                  <p:stCondLst>
                                    <p:cond delay="0"/>
                                  </p:stCondLst>
                                  <p:iterate>
                                    <p:tmAbs val="0"/>
                                  </p:iterate>
                                  <p:childTnLst>
                                    <p:set>
                                      <p:cBhvr>
                                        <p:cTn id="154" fill="hold"/>
                                        <p:tgtEl>
                                          <p:spTgt spid="54"/>
                                        </p:tgtEl>
                                        <p:attrNameLst>
                                          <p:attrName>style.visibility</p:attrName>
                                        </p:attrNameLst>
                                      </p:cBhvr>
                                      <p:to>
                                        <p:strVal val="visible"/>
                                      </p:to>
                                    </p:set>
                                    <p:anim calcmode="lin" valueType="num">
                                      <p:cBhvr>
                                        <p:cTn id="155" dur="1000" fill="hold"/>
                                        <p:tgtEl>
                                          <p:spTgt spid="54"/>
                                        </p:tgtEl>
                                        <p:attrNameLst>
                                          <p:attrName>ppt_x</p:attrName>
                                        </p:attrNameLst>
                                      </p:cBhvr>
                                      <p:tavLst>
                                        <p:tav tm="0">
                                          <p:val>
                                            <p:strVal val="0-#ppt_w/2"/>
                                          </p:val>
                                        </p:tav>
                                        <p:tav tm="100000">
                                          <p:val>
                                            <p:strVal val="#ppt_x"/>
                                          </p:val>
                                        </p:tav>
                                      </p:tavLst>
                                    </p:anim>
                                    <p:anim calcmode="lin" valueType="num">
                                      <p:cBhvr>
                                        <p:cTn id="156" dur="10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16" nodeType="clickEffect">
                                  <p:stCondLst>
                                    <p:cond delay="0"/>
                                  </p:stCondLst>
                                  <p:iterate>
                                    <p:tmAbs val="0"/>
                                  </p:iterate>
                                  <p:childTnLst>
                                    <p:set>
                                      <p:cBhvr>
                                        <p:cTn id="160" fill="hold"/>
                                        <p:tgtEl>
                                          <p:spTgt spid="56"/>
                                        </p:tgtEl>
                                        <p:attrNameLst>
                                          <p:attrName>style.visibility</p:attrName>
                                        </p:attrNameLst>
                                      </p:cBhvr>
                                      <p:to>
                                        <p:strVal val="visible"/>
                                      </p:to>
                                    </p:set>
                                    <p:anim calcmode="lin" valueType="num">
                                      <p:cBhvr>
                                        <p:cTn id="161" dur="1000" fill="hold"/>
                                        <p:tgtEl>
                                          <p:spTgt spid="56"/>
                                        </p:tgtEl>
                                        <p:attrNameLst>
                                          <p:attrName>ppt_x</p:attrName>
                                        </p:attrNameLst>
                                      </p:cBhvr>
                                      <p:tavLst>
                                        <p:tav tm="0">
                                          <p:val>
                                            <p:strVal val="0-#ppt_w/2"/>
                                          </p:val>
                                        </p:tav>
                                        <p:tav tm="100000">
                                          <p:val>
                                            <p:strVal val="#ppt_x"/>
                                          </p:val>
                                        </p:tav>
                                      </p:tavLst>
                                    </p:anim>
                                    <p:anim calcmode="lin" valueType="num">
                                      <p:cBhvr>
                                        <p:cTn id="162"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17" nodeType="clickEffect">
                                  <p:stCondLst>
                                    <p:cond delay="0"/>
                                  </p:stCondLst>
                                  <p:iterate>
                                    <p:tmAbs val="0"/>
                                  </p:iterate>
                                  <p:childTnLst>
                                    <p:set>
                                      <p:cBhvr>
                                        <p:cTn id="166" fill="hold"/>
                                        <p:tgtEl>
                                          <p:spTgt spid="55"/>
                                        </p:tgtEl>
                                        <p:attrNameLst>
                                          <p:attrName>style.visibility</p:attrName>
                                        </p:attrNameLst>
                                      </p:cBhvr>
                                      <p:to>
                                        <p:strVal val="visible"/>
                                      </p:to>
                                    </p:set>
                                    <p:anim calcmode="lin" valueType="num">
                                      <p:cBhvr>
                                        <p:cTn id="167" dur="1000" fill="hold"/>
                                        <p:tgtEl>
                                          <p:spTgt spid="55"/>
                                        </p:tgtEl>
                                        <p:attrNameLst>
                                          <p:attrName>ppt_x</p:attrName>
                                        </p:attrNameLst>
                                      </p:cBhvr>
                                      <p:tavLst>
                                        <p:tav tm="0">
                                          <p:val>
                                            <p:strVal val="0-#ppt_w/2"/>
                                          </p:val>
                                        </p:tav>
                                        <p:tav tm="100000">
                                          <p:val>
                                            <p:strVal val="#ppt_x"/>
                                          </p:val>
                                        </p:tav>
                                      </p:tavLst>
                                    </p:anim>
                                    <p:anim calcmode="lin" valueType="num">
                                      <p:cBhvr>
                                        <p:cTn id="168" dur="10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18" nodeType="clickEffect">
                                  <p:stCondLst>
                                    <p:cond delay="0"/>
                                  </p:stCondLst>
                                  <p:iterate>
                                    <p:tmAbs val="0"/>
                                  </p:iterate>
                                  <p:childTnLst>
                                    <p:set>
                                      <p:cBhvr>
                                        <p:cTn id="172" fill="hold"/>
                                        <p:tgtEl>
                                          <p:spTgt spid="58"/>
                                        </p:tgtEl>
                                        <p:attrNameLst>
                                          <p:attrName>style.visibility</p:attrName>
                                        </p:attrNameLst>
                                      </p:cBhvr>
                                      <p:to>
                                        <p:strVal val="visible"/>
                                      </p:to>
                                    </p:set>
                                    <p:anim calcmode="lin" valueType="num">
                                      <p:cBhvr>
                                        <p:cTn id="173" dur="1000" fill="hold"/>
                                        <p:tgtEl>
                                          <p:spTgt spid="58"/>
                                        </p:tgtEl>
                                        <p:attrNameLst>
                                          <p:attrName>ppt_x</p:attrName>
                                        </p:attrNameLst>
                                      </p:cBhvr>
                                      <p:tavLst>
                                        <p:tav tm="0">
                                          <p:val>
                                            <p:strVal val="0-#ppt_w/2"/>
                                          </p:val>
                                        </p:tav>
                                        <p:tav tm="100000">
                                          <p:val>
                                            <p:strVal val="#ppt_x"/>
                                          </p:val>
                                        </p:tav>
                                      </p:tavLst>
                                    </p:anim>
                                    <p:anim calcmode="lin" valueType="num">
                                      <p:cBhvr>
                                        <p:cTn id="174" dur="10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19" nodeType="clickEffect">
                                  <p:stCondLst>
                                    <p:cond delay="0"/>
                                  </p:stCondLst>
                                  <p:iterate>
                                    <p:tmAbs val="0"/>
                                  </p:iterate>
                                  <p:childTnLst>
                                    <p:set>
                                      <p:cBhvr>
                                        <p:cTn id="178" fill="hold"/>
                                        <p:tgtEl>
                                          <p:spTgt spid="57"/>
                                        </p:tgtEl>
                                        <p:attrNameLst>
                                          <p:attrName>style.visibility</p:attrName>
                                        </p:attrNameLst>
                                      </p:cBhvr>
                                      <p:to>
                                        <p:strVal val="visible"/>
                                      </p:to>
                                    </p:set>
                                    <p:anim calcmode="lin" valueType="num">
                                      <p:cBhvr>
                                        <p:cTn id="179" dur="1000" fill="hold"/>
                                        <p:tgtEl>
                                          <p:spTgt spid="57"/>
                                        </p:tgtEl>
                                        <p:attrNameLst>
                                          <p:attrName>ppt_x</p:attrName>
                                        </p:attrNameLst>
                                      </p:cBhvr>
                                      <p:tavLst>
                                        <p:tav tm="0">
                                          <p:val>
                                            <p:strVal val="0-#ppt_w/2"/>
                                          </p:val>
                                        </p:tav>
                                        <p:tav tm="100000">
                                          <p:val>
                                            <p:strVal val="#ppt_x"/>
                                          </p:val>
                                        </p:tav>
                                      </p:tavLst>
                                    </p:anim>
                                    <p:anim calcmode="lin" valueType="num">
                                      <p:cBhvr>
                                        <p:cTn id="180" dur="10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20" nodeType="clickEffect">
                                  <p:stCondLst>
                                    <p:cond delay="0"/>
                                  </p:stCondLst>
                                  <p:iterate>
                                    <p:tmAbs val="0"/>
                                  </p:iterate>
                                  <p:childTnLst>
                                    <p:set>
                                      <p:cBhvr>
                                        <p:cTn id="184" fill="hold"/>
                                        <p:tgtEl>
                                          <p:spTgt spid="59"/>
                                        </p:tgtEl>
                                        <p:attrNameLst>
                                          <p:attrName>style.visibility</p:attrName>
                                        </p:attrNameLst>
                                      </p:cBhvr>
                                      <p:to>
                                        <p:strVal val="visible"/>
                                      </p:to>
                                    </p:set>
                                    <p:anim calcmode="lin" valueType="num">
                                      <p:cBhvr>
                                        <p:cTn id="185" dur="1000" fill="hold"/>
                                        <p:tgtEl>
                                          <p:spTgt spid="59"/>
                                        </p:tgtEl>
                                        <p:attrNameLst>
                                          <p:attrName>ppt_x</p:attrName>
                                        </p:attrNameLst>
                                      </p:cBhvr>
                                      <p:tavLst>
                                        <p:tav tm="0">
                                          <p:val>
                                            <p:strVal val="0-#ppt_w/2"/>
                                          </p:val>
                                        </p:tav>
                                        <p:tav tm="100000">
                                          <p:val>
                                            <p:strVal val="#ppt_x"/>
                                          </p:val>
                                        </p:tav>
                                      </p:tavLst>
                                    </p:anim>
                                    <p:anim calcmode="lin" valueType="num">
                                      <p:cBhvr>
                                        <p:cTn id="186"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21" nodeType="clickEffect">
                                  <p:stCondLst>
                                    <p:cond delay="0"/>
                                  </p:stCondLst>
                                  <p:iterate>
                                    <p:tmAbs val="0"/>
                                  </p:iterate>
                                  <p:childTnLst>
                                    <p:set>
                                      <p:cBhvr>
                                        <p:cTn id="190" fill="hold"/>
                                        <p:tgtEl>
                                          <p:spTgt spid="60"/>
                                        </p:tgtEl>
                                        <p:attrNameLst>
                                          <p:attrName>style.visibility</p:attrName>
                                        </p:attrNameLst>
                                      </p:cBhvr>
                                      <p:to>
                                        <p:strVal val="visible"/>
                                      </p:to>
                                    </p:set>
                                    <p:anim calcmode="lin" valueType="num">
                                      <p:cBhvr>
                                        <p:cTn id="191" dur="1000" fill="hold"/>
                                        <p:tgtEl>
                                          <p:spTgt spid="60"/>
                                        </p:tgtEl>
                                        <p:attrNameLst>
                                          <p:attrName>ppt_x</p:attrName>
                                        </p:attrNameLst>
                                      </p:cBhvr>
                                      <p:tavLst>
                                        <p:tav tm="0">
                                          <p:val>
                                            <p:strVal val="0-#ppt_w/2"/>
                                          </p:val>
                                        </p:tav>
                                        <p:tav tm="100000">
                                          <p:val>
                                            <p:strVal val="#ppt_x"/>
                                          </p:val>
                                        </p:tav>
                                      </p:tavLst>
                                    </p:anim>
                                    <p:anim calcmode="lin" valueType="num">
                                      <p:cBhvr>
                                        <p:cTn id="192" dur="10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1" animBg="1" advAuto="0"/>
      <p:bldP spid="44" grpId="2" build="p" bldLvl="5" animBg="1" advAuto="0"/>
      <p:bldP spid="45" grpId="6" animBg="1" advAuto="0"/>
      <p:bldP spid="46" grpId="8" animBg="1" advAuto="0"/>
      <p:bldP spid="47" grpId="7" animBg="1" advAuto="0"/>
      <p:bldP spid="48" grpId="10" animBg="1" advAuto="0"/>
      <p:bldP spid="49" grpId="9" animBg="1" advAuto="0"/>
      <p:bldP spid="50" grpId="11" animBg="1" advAuto="0"/>
      <p:bldP spid="51" grpId="12" animBg="1" advAuto="0"/>
      <p:bldP spid="52" grpId="13" animBg="1" advAuto="0"/>
      <p:bldP spid="53" grpId="14" animBg="1" advAuto="0"/>
      <p:bldP spid="54" grpId="15" animBg="1" advAuto="0"/>
      <p:bldP spid="55" grpId="17" animBg="1" advAuto="0"/>
      <p:bldP spid="56" grpId="16" animBg="1" advAuto="0"/>
      <p:bldP spid="57" grpId="19" animBg="1" advAuto="0"/>
      <p:bldP spid="58" grpId="18" animBg="1" advAuto="0"/>
      <p:bldP spid="59" grpId="20" animBg="1" advAuto="0"/>
      <p:bldP spid="60" grpId="21" animBg="1" advAuto="0"/>
      <p:bldP spid="61" grpId="3" animBg="1" advAuto="0"/>
      <p:bldP spid="62" grpId="4" animBg="1" advAuto="0"/>
      <p:bldP spid="63" grpId="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How much water must be added to 60 L of milk at 1.5L for Rs. 20 so as to have a mixture worth Rs.10 (2/3) per L?"/>
          <p:cNvSpPr txBox="1"/>
          <p:nvPr/>
        </p:nvSpPr>
        <p:spPr>
          <a:xfrm>
            <a:off x="411766" y="322839"/>
            <a:ext cx="8320468" cy="728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400"/>
              </a:spcBef>
              <a:defRPr sz="2000" b="1">
                <a:latin typeface="Times New Roman"/>
                <a:ea typeface="Times New Roman"/>
                <a:cs typeface="Times New Roman"/>
                <a:sym typeface="Times New Roman"/>
              </a:defRPr>
            </a:pPr>
            <a:r>
              <a:t>How much water must be added to 60 L of milk at 1.5L for Rs. 20 so as to have a mixture worth Rs.10 (2/3)</a:t>
            </a:r>
            <a:r>
              <a:rPr baseline="25000"/>
              <a:t> </a:t>
            </a:r>
            <a:r>
              <a:t>per L?</a:t>
            </a:r>
          </a:p>
        </p:txBody>
      </p:sp>
      <p:sp>
        <p:nvSpPr>
          <p:cNvPr id="66" name="Using Weighted average :…"/>
          <p:cNvSpPr txBox="1"/>
          <p:nvPr/>
        </p:nvSpPr>
        <p:spPr>
          <a:xfrm>
            <a:off x="419577" y="1602791"/>
            <a:ext cx="3517762" cy="3943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600" b="1">
                <a:latin typeface="Times New Roman"/>
                <a:ea typeface="Times New Roman"/>
                <a:cs typeface="Times New Roman"/>
                <a:sym typeface="Times New Roman"/>
              </a:defRPr>
            </a:pPr>
            <a:r>
              <a:t>Using Weighted average : </a:t>
            </a:r>
          </a:p>
          <a:p>
            <a:pPr defTabSz="457200">
              <a:spcBef>
                <a:spcPts val="800"/>
              </a:spcBef>
              <a:defRPr sz="1600">
                <a:latin typeface="Times New Roman"/>
                <a:ea typeface="Times New Roman"/>
                <a:cs typeface="Times New Roman"/>
                <a:sym typeface="Times New Roman"/>
              </a:defRPr>
            </a:pPr>
            <a:r>
              <a:t>Quantities </a:t>
            </a:r>
          </a:p>
          <a:p>
            <a:pPr defTabSz="457200">
              <a:spcBef>
                <a:spcPts val="800"/>
              </a:spcBef>
              <a:defRPr sz="1600">
                <a:latin typeface="Times New Roman"/>
                <a:ea typeface="Times New Roman"/>
                <a:cs typeface="Times New Roman"/>
                <a:sym typeface="Times New Roman"/>
              </a:defRPr>
            </a:pPr>
            <a:r>
              <a:t>=&gt; Milk = 60 litres</a:t>
            </a:r>
          </a:p>
          <a:p>
            <a:pPr defTabSz="457200">
              <a:spcBef>
                <a:spcPts val="800"/>
              </a:spcBef>
              <a:defRPr sz="1600">
                <a:latin typeface="Times New Roman"/>
                <a:ea typeface="Times New Roman"/>
                <a:cs typeface="Times New Roman"/>
                <a:sym typeface="Times New Roman"/>
              </a:defRPr>
            </a:pPr>
            <a:r>
              <a:t>=&gt; Water = </a:t>
            </a:r>
            <a:r>
              <a:rPr i="1"/>
              <a:t>x </a:t>
            </a:r>
            <a:r>
              <a:t>litres</a:t>
            </a:r>
          </a:p>
          <a:p>
            <a:pPr defTabSz="457200">
              <a:spcBef>
                <a:spcPts val="800"/>
              </a:spcBef>
              <a:defRPr sz="1600">
                <a:latin typeface="Times New Roman"/>
                <a:ea typeface="Times New Roman"/>
                <a:cs typeface="Times New Roman"/>
                <a:sym typeface="Times New Roman"/>
              </a:defRPr>
            </a:pPr>
            <a:r>
              <a:t>=&gt; cost price of  1 litre of milk = 40/3</a:t>
            </a:r>
          </a:p>
          <a:p>
            <a:pPr defTabSz="457200">
              <a:spcBef>
                <a:spcPts val="800"/>
              </a:spcBef>
              <a:defRPr sz="1600">
                <a:latin typeface="Times New Roman"/>
                <a:ea typeface="Times New Roman"/>
                <a:cs typeface="Times New Roman"/>
                <a:sym typeface="Times New Roman"/>
              </a:defRPr>
            </a:pPr>
            <a:r>
              <a:t>=&gt; cost price of 1 litre of water = 0 </a:t>
            </a:r>
          </a:p>
          <a:p>
            <a:pPr defTabSz="457200">
              <a:spcBef>
                <a:spcPts val="800"/>
              </a:spcBef>
              <a:defRPr sz="1600">
                <a:latin typeface="Times New Roman"/>
                <a:ea typeface="Times New Roman"/>
                <a:cs typeface="Times New Roman"/>
                <a:sym typeface="Times New Roman"/>
              </a:defRPr>
            </a:pPr>
            <a:endParaRPr/>
          </a:p>
          <a:p>
            <a:pPr defTabSz="457200">
              <a:spcBef>
                <a:spcPts val="800"/>
              </a:spcBef>
              <a:defRPr sz="1600">
                <a:latin typeface="Times New Roman"/>
                <a:ea typeface="Times New Roman"/>
                <a:cs typeface="Times New Roman"/>
                <a:sym typeface="Times New Roman"/>
              </a:defRPr>
            </a:pPr>
            <a:r>
              <a:t>(60 * 40 / 3) + ( 0 * </a:t>
            </a:r>
            <a:r>
              <a:rPr i="1"/>
              <a:t>x</a:t>
            </a:r>
            <a:r>
              <a:t>) = (60 + </a:t>
            </a:r>
            <a:r>
              <a:rPr i="1"/>
              <a:t>x )</a:t>
            </a:r>
            <a:r>
              <a:t> * (32/3)</a:t>
            </a:r>
          </a:p>
          <a:p>
            <a:pPr defTabSz="457200">
              <a:spcBef>
                <a:spcPts val="800"/>
              </a:spcBef>
              <a:defRPr sz="1600">
                <a:latin typeface="Times New Roman"/>
                <a:ea typeface="Times New Roman"/>
                <a:cs typeface="Times New Roman"/>
                <a:sym typeface="Times New Roman"/>
              </a:defRPr>
            </a:pPr>
            <a:endParaRPr/>
          </a:p>
          <a:p>
            <a:pPr defTabSz="457200">
              <a:spcBef>
                <a:spcPts val="800"/>
              </a:spcBef>
              <a:defRPr sz="1600">
                <a:latin typeface="Times New Roman"/>
                <a:ea typeface="Times New Roman"/>
                <a:cs typeface="Times New Roman"/>
                <a:sym typeface="Times New Roman"/>
              </a:defRPr>
            </a:pPr>
            <a:r>
              <a:t>=&gt; </a:t>
            </a:r>
            <a:r>
              <a:rPr i="1"/>
              <a:t>x</a:t>
            </a:r>
            <a:r>
              <a:t> = 15</a:t>
            </a:r>
          </a:p>
          <a:p>
            <a:pPr lvl="6" indent="1371600" defTabSz="457200">
              <a:spcBef>
                <a:spcPts val="800"/>
              </a:spcBef>
              <a:defRPr sz="1600">
                <a:latin typeface="Times New Roman"/>
                <a:ea typeface="Times New Roman"/>
                <a:cs typeface="Times New Roman"/>
                <a:sym typeface="Times New Roman"/>
              </a:defRPr>
            </a:pPr>
            <a:endParaRPr/>
          </a:p>
        </p:txBody>
      </p:sp>
      <p:sp>
        <p:nvSpPr>
          <p:cNvPr id="67" name="Using Allegation rule:"/>
          <p:cNvSpPr txBox="1"/>
          <p:nvPr/>
        </p:nvSpPr>
        <p:spPr>
          <a:xfrm>
            <a:off x="5649864" y="1190496"/>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68" name="Cost price of 1 litre Milk"/>
          <p:cNvSpPr txBox="1"/>
          <p:nvPr/>
        </p:nvSpPr>
        <p:spPr>
          <a:xfrm>
            <a:off x="4206830" y="1666088"/>
            <a:ext cx="2051508"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a:latin typeface="Times New Roman"/>
                <a:ea typeface="Times New Roman"/>
                <a:cs typeface="Times New Roman"/>
                <a:sym typeface="Times New Roman"/>
              </a:defRPr>
            </a:lvl1pPr>
          </a:lstStyle>
          <a:p>
            <a:r>
              <a:t>Cost price of 1 litre Milk</a:t>
            </a:r>
          </a:p>
        </p:txBody>
      </p:sp>
      <p:sp>
        <p:nvSpPr>
          <p:cNvPr id="69" name="Cost price of 1 litre water"/>
          <p:cNvSpPr txBox="1"/>
          <p:nvPr/>
        </p:nvSpPr>
        <p:spPr>
          <a:xfrm>
            <a:off x="6908017" y="1646841"/>
            <a:ext cx="2056115"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Cost price of 1 litre water</a:t>
            </a:r>
          </a:p>
        </p:txBody>
      </p:sp>
      <p:sp>
        <p:nvSpPr>
          <p:cNvPr id="70" name="40/3"/>
          <p:cNvSpPr txBox="1"/>
          <p:nvPr/>
        </p:nvSpPr>
        <p:spPr>
          <a:xfrm>
            <a:off x="5109993" y="1987121"/>
            <a:ext cx="510553"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40/3</a:t>
            </a:r>
          </a:p>
        </p:txBody>
      </p:sp>
      <p:sp>
        <p:nvSpPr>
          <p:cNvPr id="71" name="0"/>
          <p:cNvSpPr txBox="1"/>
          <p:nvPr/>
        </p:nvSpPr>
        <p:spPr>
          <a:xfrm>
            <a:off x="7119436" y="1987121"/>
            <a:ext cx="218441"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0</a:t>
            </a:r>
          </a:p>
        </p:txBody>
      </p:sp>
      <p:sp>
        <p:nvSpPr>
          <p:cNvPr id="72" name="32/3"/>
          <p:cNvSpPr txBox="1"/>
          <p:nvPr/>
        </p:nvSpPr>
        <p:spPr>
          <a:xfrm>
            <a:off x="6068125" y="3124314"/>
            <a:ext cx="510553"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32/3</a:t>
            </a:r>
          </a:p>
        </p:txBody>
      </p:sp>
      <p:sp>
        <p:nvSpPr>
          <p:cNvPr id="73" name="Line"/>
          <p:cNvSpPr/>
          <p:nvPr/>
        </p:nvSpPr>
        <p:spPr>
          <a:xfrm flipH="1">
            <a:off x="6429993" y="23552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74" name="Line"/>
          <p:cNvSpPr/>
          <p:nvPr/>
        </p:nvSpPr>
        <p:spPr>
          <a:xfrm>
            <a:off x="5327311" y="23452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75" name="Line"/>
          <p:cNvSpPr/>
          <p:nvPr/>
        </p:nvSpPr>
        <p:spPr>
          <a:xfrm>
            <a:off x="6420045" y="34831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76" name="Line"/>
          <p:cNvSpPr/>
          <p:nvPr/>
        </p:nvSpPr>
        <p:spPr>
          <a:xfrm flipH="1">
            <a:off x="5337258" y="34931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77" name="32/3 - 0"/>
          <p:cNvSpPr txBox="1"/>
          <p:nvPr/>
        </p:nvSpPr>
        <p:spPr>
          <a:xfrm>
            <a:off x="4966719" y="4349051"/>
            <a:ext cx="829231"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32/3 - 0</a:t>
            </a:r>
          </a:p>
        </p:txBody>
      </p:sp>
      <p:sp>
        <p:nvSpPr>
          <p:cNvPr id="78" name="40/3 - 32/3"/>
          <p:cNvSpPr txBox="1"/>
          <p:nvPr/>
        </p:nvSpPr>
        <p:spPr>
          <a:xfrm>
            <a:off x="7038525" y="4349051"/>
            <a:ext cx="1149249"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40/3 - 32/3</a:t>
            </a:r>
          </a:p>
        </p:txBody>
      </p:sp>
      <p:sp>
        <p:nvSpPr>
          <p:cNvPr id="79" name="32/3"/>
          <p:cNvSpPr txBox="1"/>
          <p:nvPr/>
        </p:nvSpPr>
        <p:spPr>
          <a:xfrm>
            <a:off x="5001329" y="4670128"/>
            <a:ext cx="540022"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32/3</a:t>
            </a:r>
          </a:p>
        </p:txBody>
      </p:sp>
      <p:sp>
        <p:nvSpPr>
          <p:cNvPr id="80" name="8/3"/>
          <p:cNvSpPr txBox="1"/>
          <p:nvPr/>
        </p:nvSpPr>
        <p:spPr>
          <a:xfrm>
            <a:off x="7241061" y="4670128"/>
            <a:ext cx="424159"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8/3</a:t>
            </a:r>
          </a:p>
        </p:txBody>
      </p:sp>
      <p:sp>
        <p:nvSpPr>
          <p:cNvPr id="81" name="32 : 8"/>
          <p:cNvSpPr txBox="1"/>
          <p:nvPr/>
        </p:nvSpPr>
        <p:spPr>
          <a:xfrm>
            <a:off x="6063414" y="5095154"/>
            <a:ext cx="616258"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32 : 8</a:t>
            </a:r>
          </a:p>
        </p:txBody>
      </p:sp>
      <p:sp>
        <p:nvSpPr>
          <p:cNvPr id="82" name="Quantity of Water =  ( 1 / 4 ) * 60…"/>
          <p:cNvSpPr txBox="1"/>
          <p:nvPr/>
        </p:nvSpPr>
        <p:spPr>
          <a:xfrm>
            <a:off x="4967465" y="5858319"/>
            <a:ext cx="3077627"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3800"/>
              </a:lnSpc>
              <a:defRPr sz="1600">
                <a:solidFill>
                  <a:srgbClr val="222222"/>
                </a:solidFill>
                <a:latin typeface="Georgia"/>
                <a:ea typeface="Georgia"/>
                <a:cs typeface="Georgia"/>
                <a:sym typeface="Georgia"/>
              </a:defRPr>
            </a:pPr>
            <a:r>
              <a:t>Quantity of Water =  ( 1 / 4 ) * 60</a:t>
            </a:r>
          </a:p>
          <a:p>
            <a:pPr lvl="4" indent="914400" defTabSz="457200">
              <a:lnSpc>
                <a:spcPts val="3800"/>
              </a:lnSpc>
              <a:defRPr sz="1600">
                <a:solidFill>
                  <a:srgbClr val="222222"/>
                </a:solidFill>
                <a:latin typeface="Georgia"/>
                <a:ea typeface="Georgia"/>
                <a:cs typeface="Georgia"/>
                <a:sym typeface="Georgia"/>
              </a:defRPr>
            </a:pPr>
            <a:r>
              <a:t>                = 15 litres</a:t>
            </a:r>
          </a:p>
        </p:txBody>
      </p:sp>
      <p:sp>
        <p:nvSpPr>
          <p:cNvPr id="83" name="Line"/>
          <p:cNvSpPr/>
          <p:nvPr/>
        </p:nvSpPr>
        <p:spPr>
          <a:xfrm flipV="1">
            <a:off x="4130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84" name="Or"/>
          <p:cNvSpPr txBox="1"/>
          <p:nvPr/>
        </p:nvSpPr>
        <p:spPr>
          <a:xfrm>
            <a:off x="3962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85" name="Line"/>
          <p:cNvSpPr/>
          <p:nvPr/>
        </p:nvSpPr>
        <p:spPr>
          <a:xfrm flipV="1">
            <a:off x="4130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86" name="4 : 1"/>
          <p:cNvSpPr txBox="1"/>
          <p:nvPr/>
        </p:nvSpPr>
        <p:spPr>
          <a:xfrm>
            <a:off x="6063414" y="5387657"/>
            <a:ext cx="500396"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4 : 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65"/>
                                        </p:tgtEl>
                                        <p:attrNameLst>
                                          <p:attrName>style.visibility</p:attrName>
                                        </p:attrNameLst>
                                      </p:cBhvr>
                                      <p:to>
                                        <p:strVal val="visible"/>
                                      </p:to>
                                    </p:set>
                                    <p:anim calcmode="lin" valueType="num">
                                      <p:cBhvr>
                                        <p:cTn id="7" dur="1000" fill="hold"/>
                                        <p:tgtEl>
                                          <p:spTgt spid="65"/>
                                        </p:tgtEl>
                                        <p:attrNameLst>
                                          <p:attrName>ppt_x</p:attrName>
                                        </p:attrNameLst>
                                      </p:cBhvr>
                                      <p:tavLst>
                                        <p:tav tm="0">
                                          <p:val>
                                            <p:strVal val="0-#ppt_w/2"/>
                                          </p:val>
                                        </p:tav>
                                        <p:tav tm="100000">
                                          <p:val>
                                            <p:strVal val="#ppt_x"/>
                                          </p:val>
                                        </p:tav>
                                      </p:tavLst>
                                    </p:anim>
                                    <p:anim calcmode="lin" valueType="num">
                                      <p:cBhvr>
                                        <p:cTn id="8" dur="10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66">
                                            <p:bg/>
                                          </p:spTgt>
                                        </p:tgtEl>
                                        <p:attrNameLst>
                                          <p:attrName>style.visibility</p:attrName>
                                        </p:attrNameLst>
                                      </p:cBhvr>
                                      <p:to>
                                        <p:strVal val="visible"/>
                                      </p:to>
                                    </p:set>
                                    <p:anim calcmode="lin" valueType="num">
                                      <p:cBhvr>
                                        <p:cTn id="13" dur="1000" fill="hold"/>
                                        <p:tgtEl>
                                          <p:spTgt spid="66">
                                            <p:bg/>
                                          </p:spTgt>
                                        </p:tgtEl>
                                        <p:attrNameLst>
                                          <p:attrName>ppt_x</p:attrName>
                                        </p:attrNameLst>
                                      </p:cBhvr>
                                      <p:tavLst>
                                        <p:tav tm="0">
                                          <p:val>
                                            <p:strVal val="0-#ppt_w/2"/>
                                          </p:val>
                                        </p:tav>
                                        <p:tav tm="100000">
                                          <p:val>
                                            <p:strVal val="#ppt_x"/>
                                          </p:val>
                                        </p:tav>
                                      </p:tavLst>
                                    </p:anim>
                                    <p:anim calcmode="lin" valueType="num">
                                      <p:cBhvr>
                                        <p:cTn id="14" dur="1000" fill="hold"/>
                                        <p:tgtEl>
                                          <p:spTgt spid="66">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66">
                                            <p:txEl>
                                              <p:pRg st="0" end="0"/>
                                            </p:txEl>
                                          </p:spTgt>
                                        </p:tgtEl>
                                        <p:attrNameLst>
                                          <p:attrName>style.visibility</p:attrName>
                                        </p:attrNameLst>
                                      </p:cBhvr>
                                      <p:to>
                                        <p:strVal val="visible"/>
                                      </p:to>
                                    </p:set>
                                    <p:anim calcmode="lin" valueType="num">
                                      <p:cBhvr>
                                        <p:cTn id="17" dur="1000" fill="hold"/>
                                        <p:tgtEl>
                                          <p:spTgt spid="66">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66">
                                            <p:txEl>
                                              <p:pRg st="1" end="1"/>
                                            </p:txEl>
                                          </p:spTgt>
                                        </p:tgtEl>
                                        <p:attrNameLst>
                                          <p:attrName>style.visibility</p:attrName>
                                        </p:attrNameLst>
                                      </p:cBhvr>
                                      <p:to>
                                        <p:strVal val="visible"/>
                                      </p:to>
                                    </p:set>
                                    <p:anim calcmode="lin" valueType="num">
                                      <p:cBhvr>
                                        <p:cTn id="23" dur="1000" fill="hold"/>
                                        <p:tgtEl>
                                          <p:spTgt spid="66">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66">
                                            <p:txEl>
                                              <p:pRg st="2" end="2"/>
                                            </p:txEl>
                                          </p:spTgt>
                                        </p:tgtEl>
                                        <p:attrNameLst>
                                          <p:attrName>style.visibility</p:attrName>
                                        </p:attrNameLst>
                                      </p:cBhvr>
                                      <p:to>
                                        <p:strVal val="visible"/>
                                      </p:to>
                                    </p:set>
                                    <p:anim calcmode="lin" valueType="num">
                                      <p:cBhvr>
                                        <p:cTn id="29" dur="1000" fill="hold"/>
                                        <p:tgtEl>
                                          <p:spTgt spid="66">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66">
                                            <p:txEl>
                                              <p:pRg st="3" end="3"/>
                                            </p:txEl>
                                          </p:spTgt>
                                        </p:tgtEl>
                                        <p:attrNameLst>
                                          <p:attrName>style.visibility</p:attrName>
                                        </p:attrNameLst>
                                      </p:cBhvr>
                                      <p:to>
                                        <p:strVal val="visible"/>
                                      </p:to>
                                    </p:set>
                                    <p:anim calcmode="lin" valueType="num">
                                      <p:cBhvr>
                                        <p:cTn id="35" dur="1000" fill="hold"/>
                                        <p:tgtEl>
                                          <p:spTgt spid="66">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66">
                                            <p:txEl>
                                              <p:pRg st="4" end="4"/>
                                            </p:txEl>
                                          </p:spTgt>
                                        </p:tgtEl>
                                        <p:attrNameLst>
                                          <p:attrName>style.visibility</p:attrName>
                                        </p:attrNameLst>
                                      </p:cBhvr>
                                      <p:to>
                                        <p:strVal val="visible"/>
                                      </p:to>
                                    </p:set>
                                    <p:anim calcmode="lin" valueType="num">
                                      <p:cBhvr>
                                        <p:cTn id="41" dur="1000" fill="hold"/>
                                        <p:tgtEl>
                                          <p:spTgt spid="66">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66">
                                            <p:txEl>
                                              <p:pRg st="5" end="5"/>
                                            </p:txEl>
                                          </p:spTgt>
                                        </p:tgtEl>
                                        <p:attrNameLst>
                                          <p:attrName>style.visibility</p:attrName>
                                        </p:attrNameLst>
                                      </p:cBhvr>
                                      <p:to>
                                        <p:strVal val="visible"/>
                                      </p:to>
                                    </p:set>
                                    <p:anim calcmode="lin" valueType="num">
                                      <p:cBhvr>
                                        <p:cTn id="47" dur="1000" fill="hold"/>
                                        <p:tgtEl>
                                          <p:spTgt spid="66">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66">
                                            <p:txEl>
                                              <p:pRg st="6" end="6"/>
                                            </p:txEl>
                                          </p:spTgt>
                                        </p:tgtEl>
                                        <p:attrNameLst>
                                          <p:attrName>style.visibility</p:attrName>
                                        </p:attrNameLst>
                                      </p:cBhvr>
                                      <p:to>
                                        <p:strVal val="visible"/>
                                      </p:to>
                                    </p:set>
                                    <p:anim calcmode="lin" valueType="num">
                                      <p:cBhvr>
                                        <p:cTn id="53" dur="1000" fill="hold"/>
                                        <p:tgtEl>
                                          <p:spTgt spid="66">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6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66">
                                            <p:txEl>
                                              <p:pRg st="7" end="7"/>
                                            </p:txEl>
                                          </p:spTgt>
                                        </p:tgtEl>
                                        <p:attrNameLst>
                                          <p:attrName>style.visibility</p:attrName>
                                        </p:attrNameLst>
                                      </p:cBhvr>
                                      <p:to>
                                        <p:strVal val="visible"/>
                                      </p:to>
                                    </p:set>
                                    <p:anim calcmode="lin" valueType="num">
                                      <p:cBhvr>
                                        <p:cTn id="59" dur="1000" fill="hold"/>
                                        <p:tgtEl>
                                          <p:spTgt spid="66">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6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66">
                                            <p:txEl>
                                              <p:pRg st="8" end="8"/>
                                            </p:txEl>
                                          </p:spTgt>
                                        </p:tgtEl>
                                        <p:attrNameLst>
                                          <p:attrName>style.visibility</p:attrName>
                                        </p:attrNameLst>
                                      </p:cBhvr>
                                      <p:to>
                                        <p:strVal val="visible"/>
                                      </p:to>
                                    </p:set>
                                    <p:anim calcmode="lin" valueType="num">
                                      <p:cBhvr>
                                        <p:cTn id="65" dur="1000" fill="hold"/>
                                        <p:tgtEl>
                                          <p:spTgt spid="66">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6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66">
                                            <p:txEl>
                                              <p:pRg st="9" end="9"/>
                                            </p:txEl>
                                          </p:spTgt>
                                        </p:tgtEl>
                                        <p:attrNameLst>
                                          <p:attrName>style.visibility</p:attrName>
                                        </p:attrNameLst>
                                      </p:cBhvr>
                                      <p:to>
                                        <p:strVal val="visible"/>
                                      </p:to>
                                    </p:set>
                                    <p:anim calcmode="lin" valueType="num">
                                      <p:cBhvr>
                                        <p:cTn id="71" dur="1000" fill="hold"/>
                                        <p:tgtEl>
                                          <p:spTgt spid="66">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6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66">
                                            <p:txEl>
                                              <p:pRg st="10" end="10"/>
                                            </p:txEl>
                                          </p:spTgt>
                                        </p:tgtEl>
                                        <p:attrNameLst>
                                          <p:attrName>style.visibility</p:attrName>
                                        </p:attrNameLst>
                                      </p:cBhvr>
                                      <p:to>
                                        <p:strVal val="visible"/>
                                      </p:to>
                                    </p:set>
                                    <p:anim calcmode="lin" valueType="num">
                                      <p:cBhvr>
                                        <p:cTn id="77" dur="1000" fill="hold"/>
                                        <p:tgtEl>
                                          <p:spTgt spid="66">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6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66">
                                            <p:txEl>
                                              <p:pRg st="11" end="11"/>
                                            </p:txEl>
                                          </p:spTgt>
                                        </p:tgtEl>
                                        <p:attrNameLst>
                                          <p:attrName>style.visibility</p:attrName>
                                        </p:attrNameLst>
                                      </p:cBhvr>
                                      <p:to>
                                        <p:strVal val="visible"/>
                                      </p:to>
                                    </p:set>
                                    <p:anim calcmode="lin" valueType="num">
                                      <p:cBhvr>
                                        <p:cTn id="83" dur="1000" fill="hold"/>
                                        <p:tgtEl>
                                          <p:spTgt spid="66">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6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3" nodeType="clickEffect">
                                  <p:stCondLst>
                                    <p:cond delay="0"/>
                                  </p:stCondLst>
                                  <p:iterate>
                                    <p:tmAbs val="0"/>
                                  </p:iterate>
                                  <p:childTnLst>
                                    <p:set>
                                      <p:cBhvr>
                                        <p:cTn id="88" fill="hold"/>
                                        <p:tgtEl>
                                          <p:spTgt spid="83"/>
                                        </p:tgtEl>
                                        <p:attrNameLst>
                                          <p:attrName>style.visibility</p:attrName>
                                        </p:attrNameLst>
                                      </p:cBhvr>
                                      <p:to>
                                        <p:strVal val="visible"/>
                                      </p:to>
                                    </p:set>
                                    <p:anim calcmode="lin" valueType="num">
                                      <p:cBhvr>
                                        <p:cTn id="89" dur="1000" fill="hold"/>
                                        <p:tgtEl>
                                          <p:spTgt spid="83"/>
                                        </p:tgtEl>
                                        <p:attrNameLst>
                                          <p:attrName>ppt_x</p:attrName>
                                        </p:attrNameLst>
                                      </p:cBhvr>
                                      <p:tavLst>
                                        <p:tav tm="0">
                                          <p:val>
                                            <p:strVal val="0-#ppt_w/2"/>
                                          </p:val>
                                        </p:tav>
                                        <p:tav tm="100000">
                                          <p:val>
                                            <p:strVal val="#ppt_x"/>
                                          </p:val>
                                        </p:tav>
                                      </p:tavLst>
                                    </p:anim>
                                    <p:anim calcmode="lin" valueType="num">
                                      <p:cBhvr>
                                        <p:cTn id="90" dur="10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4" nodeType="clickEffect">
                                  <p:stCondLst>
                                    <p:cond delay="0"/>
                                  </p:stCondLst>
                                  <p:iterate>
                                    <p:tmAbs val="0"/>
                                  </p:iterate>
                                  <p:childTnLst>
                                    <p:set>
                                      <p:cBhvr>
                                        <p:cTn id="94" fill="hold"/>
                                        <p:tgtEl>
                                          <p:spTgt spid="84"/>
                                        </p:tgtEl>
                                        <p:attrNameLst>
                                          <p:attrName>style.visibility</p:attrName>
                                        </p:attrNameLst>
                                      </p:cBhvr>
                                      <p:to>
                                        <p:strVal val="visible"/>
                                      </p:to>
                                    </p:set>
                                    <p:anim calcmode="lin" valueType="num">
                                      <p:cBhvr>
                                        <p:cTn id="95" dur="1000" fill="hold"/>
                                        <p:tgtEl>
                                          <p:spTgt spid="84"/>
                                        </p:tgtEl>
                                        <p:attrNameLst>
                                          <p:attrName>ppt_x</p:attrName>
                                        </p:attrNameLst>
                                      </p:cBhvr>
                                      <p:tavLst>
                                        <p:tav tm="0">
                                          <p:val>
                                            <p:strVal val="0-#ppt_w/2"/>
                                          </p:val>
                                        </p:tav>
                                        <p:tav tm="100000">
                                          <p:val>
                                            <p:strVal val="#ppt_x"/>
                                          </p:val>
                                        </p:tav>
                                      </p:tavLst>
                                    </p:anim>
                                    <p:anim calcmode="lin" valueType="num">
                                      <p:cBhvr>
                                        <p:cTn id="96" dur="10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5" nodeType="clickEffect">
                                  <p:stCondLst>
                                    <p:cond delay="0"/>
                                  </p:stCondLst>
                                  <p:iterate>
                                    <p:tmAbs val="0"/>
                                  </p:iterate>
                                  <p:childTnLst>
                                    <p:set>
                                      <p:cBhvr>
                                        <p:cTn id="100" fill="hold"/>
                                        <p:tgtEl>
                                          <p:spTgt spid="85"/>
                                        </p:tgtEl>
                                        <p:attrNameLst>
                                          <p:attrName>style.visibility</p:attrName>
                                        </p:attrNameLst>
                                      </p:cBhvr>
                                      <p:to>
                                        <p:strVal val="visible"/>
                                      </p:to>
                                    </p:set>
                                    <p:anim calcmode="lin" valueType="num">
                                      <p:cBhvr>
                                        <p:cTn id="101" dur="1000" fill="hold"/>
                                        <p:tgtEl>
                                          <p:spTgt spid="85"/>
                                        </p:tgtEl>
                                        <p:attrNameLst>
                                          <p:attrName>ppt_x</p:attrName>
                                        </p:attrNameLst>
                                      </p:cBhvr>
                                      <p:tavLst>
                                        <p:tav tm="0">
                                          <p:val>
                                            <p:strVal val="0-#ppt_w/2"/>
                                          </p:val>
                                        </p:tav>
                                        <p:tav tm="100000">
                                          <p:val>
                                            <p:strVal val="#ppt_x"/>
                                          </p:val>
                                        </p:tav>
                                      </p:tavLst>
                                    </p:anim>
                                    <p:anim calcmode="lin" valueType="num">
                                      <p:cBhvr>
                                        <p:cTn id="102" dur="10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6" nodeType="clickEffect">
                                  <p:stCondLst>
                                    <p:cond delay="0"/>
                                  </p:stCondLst>
                                  <p:iterate>
                                    <p:tmAbs val="0"/>
                                  </p:iterate>
                                  <p:childTnLst>
                                    <p:set>
                                      <p:cBhvr>
                                        <p:cTn id="106" fill="hold"/>
                                        <p:tgtEl>
                                          <p:spTgt spid="67"/>
                                        </p:tgtEl>
                                        <p:attrNameLst>
                                          <p:attrName>style.visibility</p:attrName>
                                        </p:attrNameLst>
                                      </p:cBhvr>
                                      <p:to>
                                        <p:strVal val="visible"/>
                                      </p:to>
                                    </p:set>
                                    <p:anim calcmode="lin" valueType="num">
                                      <p:cBhvr>
                                        <p:cTn id="107" dur="1000" fill="hold"/>
                                        <p:tgtEl>
                                          <p:spTgt spid="67"/>
                                        </p:tgtEl>
                                        <p:attrNameLst>
                                          <p:attrName>ppt_x</p:attrName>
                                        </p:attrNameLst>
                                      </p:cBhvr>
                                      <p:tavLst>
                                        <p:tav tm="0">
                                          <p:val>
                                            <p:strVal val="0-#ppt_w/2"/>
                                          </p:val>
                                        </p:tav>
                                        <p:tav tm="100000">
                                          <p:val>
                                            <p:strVal val="#ppt_x"/>
                                          </p:val>
                                        </p:tav>
                                      </p:tavLst>
                                    </p:anim>
                                    <p:anim calcmode="lin" valueType="num">
                                      <p:cBhvr>
                                        <p:cTn id="108" dur="10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7" nodeType="clickEffect">
                                  <p:stCondLst>
                                    <p:cond delay="0"/>
                                  </p:stCondLst>
                                  <p:iterate>
                                    <p:tmAbs val="0"/>
                                  </p:iterate>
                                  <p:childTnLst>
                                    <p:set>
                                      <p:cBhvr>
                                        <p:cTn id="112" fill="hold"/>
                                        <p:tgtEl>
                                          <p:spTgt spid="69"/>
                                        </p:tgtEl>
                                        <p:attrNameLst>
                                          <p:attrName>style.visibility</p:attrName>
                                        </p:attrNameLst>
                                      </p:cBhvr>
                                      <p:to>
                                        <p:strVal val="visible"/>
                                      </p:to>
                                    </p:set>
                                    <p:anim calcmode="lin" valueType="num">
                                      <p:cBhvr>
                                        <p:cTn id="113" dur="1000" fill="hold"/>
                                        <p:tgtEl>
                                          <p:spTgt spid="69"/>
                                        </p:tgtEl>
                                        <p:attrNameLst>
                                          <p:attrName>ppt_x</p:attrName>
                                        </p:attrNameLst>
                                      </p:cBhvr>
                                      <p:tavLst>
                                        <p:tav tm="0">
                                          <p:val>
                                            <p:strVal val="0-#ppt_w/2"/>
                                          </p:val>
                                        </p:tav>
                                        <p:tav tm="100000">
                                          <p:val>
                                            <p:strVal val="#ppt_x"/>
                                          </p:val>
                                        </p:tav>
                                      </p:tavLst>
                                    </p:anim>
                                    <p:anim calcmode="lin" valueType="num">
                                      <p:cBhvr>
                                        <p:cTn id="114" dur="10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8" nodeType="clickEffect">
                                  <p:stCondLst>
                                    <p:cond delay="0"/>
                                  </p:stCondLst>
                                  <p:iterate>
                                    <p:tmAbs val="0"/>
                                  </p:iterate>
                                  <p:childTnLst>
                                    <p:set>
                                      <p:cBhvr>
                                        <p:cTn id="118" fill="hold"/>
                                        <p:tgtEl>
                                          <p:spTgt spid="68"/>
                                        </p:tgtEl>
                                        <p:attrNameLst>
                                          <p:attrName>style.visibility</p:attrName>
                                        </p:attrNameLst>
                                      </p:cBhvr>
                                      <p:to>
                                        <p:strVal val="visible"/>
                                      </p:to>
                                    </p:set>
                                    <p:anim calcmode="lin" valueType="num">
                                      <p:cBhvr>
                                        <p:cTn id="119" dur="1000" fill="hold"/>
                                        <p:tgtEl>
                                          <p:spTgt spid="68"/>
                                        </p:tgtEl>
                                        <p:attrNameLst>
                                          <p:attrName>ppt_x</p:attrName>
                                        </p:attrNameLst>
                                      </p:cBhvr>
                                      <p:tavLst>
                                        <p:tav tm="0">
                                          <p:val>
                                            <p:strVal val="0-#ppt_w/2"/>
                                          </p:val>
                                        </p:tav>
                                        <p:tav tm="100000">
                                          <p:val>
                                            <p:strVal val="#ppt_x"/>
                                          </p:val>
                                        </p:tav>
                                      </p:tavLst>
                                    </p:anim>
                                    <p:anim calcmode="lin" valueType="num">
                                      <p:cBhvr>
                                        <p:cTn id="120" dur="10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9" nodeType="clickEffect">
                                  <p:stCondLst>
                                    <p:cond delay="0"/>
                                  </p:stCondLst>
                                  <p:iterate>
                                    <p:tmAbs val="0"/>
                                  </p:iterate>
                                  <p:childTnLst>
                                    <p:set>
                                      <p:cBhvr>
                                        <p:cTn id="124" fill="hold"/>
                                        <p:tgtEl>
                                          <p:spTgt spid="71"/>
                                        </p:tgtEl>
                                        <p:attrNameLst>
                                          <p:attrName>style.visibility</p:attrName>
                                        </p:attrNameLst>
                                      </p:cBhvr>
                                      <p:to>
                                        <p:strVal val="visible"/>
                                      </p:to>
                                    </p:set>
                                    <p:anim calcmode="lin" valueType="num">
                                      <p:cBhvr>
                                        <p:cTn id="125" dur="1000" fill="hold"/>
                                        <p:tgtEl>
                                          <p:spTgt spid="71"/>
                                        </p:tgtEl>
                                        <p:attrNameLst>
                                          <p:attrName>ppt_x</p:attrName>
                                        </p:attrNameLst>
                                      </p:cBhvr>
                                      <p:tavLst>
                                        <p:tav tm="0">
                                          <p:val>
                                            <p:strVal val="0-#ppt_w/2"/>
                                          </p:val>
                                        </p:tav>
                                        <p:tav tm="100000">
                                          <p:val>
                                            <p:strVal val="#ppt_x"/>
                                          </p:val>
                                        </p:tav>
                                      </p:tavLst>
                                    </p:anim>
                                    <p:anim calcmode="lin" valueType="num">
                                      <p:cBhvr>
                                        <p:cTn id="126" dur="10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10" nodeType="clickEffect">
                                  <p:stCondLst>
                                    <p:cond delay="0"/>
                                  </p:stCondLst>
                                  <p:iterate>
                                    <p:tmAbs val="0"/>
                                  </p:iterate>
                                  <p:childTnLst>
                                    <p:set>
                                      <p:cBhvr>
                                        <p:cTn id="130" fill="hold"/>
                                        <p:tgtEl>
                                          <p:spTgt spid="70"/>
                                        </p:tgtEl>
                                        <p:attrNameLst>
                                          <p:attrName>style.visibility</p:attrName>
                                        </p:attrNameLst>
                                      </p:cBhvr>
                                      <p:to>
                                        <p:strVal val="visible"/>
                                      </p:to>
                                    </p:set>
                                    <p:anim calcmode="lin" valueType="num">
                                      <p:cBhvr>
                                        <p:cTn id="131" dur="1000" fill="hold"/>
                                        <p:tgtEl>
                                          <p:spTgt spid="70"/>
                                        </p:tgtEl>
                                        <p:attrNameLst>
                                          <p:attrName>ppt_x</p:attrName>
                                        </p:attrNameLst>
                                      </p:cBhvr>
                                      <p:tavLst>
                                        <p:tav tm="0">
                                          <p:val>
                                            <p:strVal val="0-#ppt_w/2"/>
                                          </p:val>
                                        </p:tav>
                                        <p:tav tm="100000">
                                          <p:val>
                                            <p:strVal val="#ppt_x"/>
                                          </p:val>
                                        </p:tav>
                                      </p:tavLst>
                                    </p:anim>
                                    <p:anim calcmode="lin" valueType="num">
                                      <p:cBhvr>
                                        <p:cTn id="132" dur="1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1" nodeType="clickEffect">
                                  <p:stCondLst>
                                    <p:cond delay="0"/>
                                  </p:stCondLst>
                                  <p:iterate>
                                    <p:tmAbs val="0"/>
                                  </p:iterate>
                                  <p:childTnLst>
                                    <p:set>
                                      <p:cBhvr>
                                        <p:cTn id="136" fill="hold"/>
                                        <p:tgtEl>
                                          <p:spTgt spid="72"/>
                                        </p:tgtEl>
                                        <p:attrNameLst>
                                          <p:attrName>style.visibility</p:attrName>
                                        </p:attrNameLst>
                                      </p:cBhvr>
                                      <p:to>
                                        <p:strVal val="visible"/>
                                      </p:to>
                                    </p:set>
                                    <p:anim calcmode="lin" valueType="num">
                                      <p:cBhvr>
                                        <p:cTn id="137" dur="1000" fill="hold"/>
                                        <p:tgtEl>
                                          <p:spTgt spid="72"/>
                                        </p:tgtEl>
                                        <p:attrNameLst>
                                          <p:attrName>ppt_x</p:attrName>
                                        </p:attrNameLst>
                                      </p:cBhvr>
                                      <p:tavLst>
                                        <p:tav tm="0">
                                          <p:val>
                                            <p:strVal val="0-#ppt_w/2"/>
                                          </p:val>
                                        </p:tav>
                                        <p:tav tm="100000">
                                          <p:val>
                                            <p:strVal val="#ppt_x"/>
                                          </p:val>
                                        </p:tav>
                                      </p:tavLst>
                                    </p:anim>
                                    <p:anim calcmode="lin" valueType="num">
                                      <p:cBhvr>
                                        <p:cTn id="13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2" nodeType="clickEffect">
                                  <p:stCondLst>
                                    <p:cond delay="0"/>
                                  </p:stCondLst>
                                  <p:iterate>
                                    <p:tmAbs val="0"/>
                                  </p:iterate>
                                  <p:childTnLst>
                                    <p:set>
                                      <p:cBhvr>
                                        <p:cTn id="142" fill="hold"/>
                                        <p:tgtEl>
                                          <p:spTgt spid="73"/>
                                        </p:tgtEl>
                                        <p:attrNameLst>
                                          <p:attrName>style.visibility</p:attrName>
                                        </p:attrNameLst>
                                      </p:cBhvr>
                                      <p:to>
                                        <p:strVal val="visible"/>
                                      </p:to>
                                    </p:set>
                                    <p:anim calcmode="lin" valueType="num">
                                      <p:cBhvr>
                                        <p:cTn id="143" dur="1000" fill="hold"/>
                                        <p:tgtEl>
                                          <p:spTgt spid="73"/>
                                        </p:tgtEl>
                                        <p:attrNameLst>
                                          <p:attrName>ppt_x</p:attrName>
                                        </p:attrNameLst>
                                      </p:cBhvr>
                                      <p:tavLst>
                                        <p:tav tm="0">
                                          <p:val>
                                            <p:strVal val="0-#ppt_w/2"/>
                                          </p:val>
                                        </p:tav>
                                        <p:tav tm="100000">
                                          <p:val>
                                            <p:strVal val="#ppt_x"/>
                                          </p:val>
                                        </p:tav>
                                      </p:tavLst>
                                    </p:anim>
                                    <p:anim calcmode="lin" valueType="num">
                                      <p:cBhvr>
                                        <p:cTn id="144"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3" nodeType="clickEffect">
                                  <p:stCondLst>
                                    <p:cond delay="0"/>
                                  </p:stCondLst>
                                  <p:iterate>
                                    <p:tmAbs val="0"/>
                                  </p:iterate>
                                  <p:childTnLst>
                                    <p:set>
                                      <p:cBhvr>
                                        <p:cTn id="148" fill="hold"/>
                                        <p:tgtEl>
                                          <p:spTgt spid="74"/>
                                        </p:tgtEl>
                                        <p:attrNameLst>
                                          <p:attrName>style.visibility</p:attrName>
                                        </p:attrNameLst>
                                      </p:cBhvr>
                                      <p:to>
                                        <p:strVal val="visible"/>
                                      </p:to>
                                    </p:set>
                                    <p:anim calcmode="lin" valueType="num">
                                      <p:cBhvr>
                                        <p:cTn id="149" dur="1000" fill="hold"/>
                                        <p:tgtEl>
                                          <p:spTgt spid="74"/>
                                        </p:tgtEl>
                                        <p:attrNameLst>
                                          <p:attrName>ppt_x</p:attrName>
                                        </p:attrNameLst>
                                      </p:cBhvr>
                                      <p:tavLst>
                                        <p:tav tm="0">
                                          <p:val>
                                            <p:strVal val="0-#ppt_w/2"/>
                                          </p:val>
                                        </p:tav>
                                        <p:tav tm="100000">
                                          <p:val>
                                            <p:strVal val="#ppt_x"/>
                                          </p:val>
                                        </p:tav>
                                      </p:tavLst>
                                    </p:anim>
                                    <p:anim calcmode="lin" valueType="num">
                                      <p:cBhvr>
                                        <p:cTn id="150" dur="10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4" nodeType="clickEffect">
                                  <p:stCondLst>
                                    <p:cond delay="0"/>
                                  </p:stCondLst>
                                  <p:iterate>
                                    <p:tmAbs val="0"/>
                                  </p:iterate>
                                  <p:childTnLst>
                                    <p:set>
                                      <p:cBhvr>
                                        <p:cTn id="154" fill="hold"/>
                                        <p:tgtEl>
                                          <p:spTgt spid="75"/>
                                        </p:tgtEl>
                                        <p:attrNameLst>
                                          <p:attrName>style.visibility</p:attrName>
                                        </p:attrNameLst>
                                      </p:cBhvr>
                                      <p:to>
                                        <p:strVal val="visible"/>
                                      </p:to>
                                    </p:set>
                                    <p:anim calcmode="lin" valueType="num">
                                      <p:cBhvr>
                                        <p:cTn id="155" dur="1000" fill="hold"/>
                                        <p:tgtEl>
                                          <p:spTgt spid="75"/>
                                        </p:tgtEl>
                                        <p:attrNameLst>
                                          <p:attrName>ppt_x</p:attrName>
                                        </p:attrNameLst>
                                      </p:cBhvr>
                                      <p:tavLst>
                                        <p:tav tm="0">
                                          <p:val>
                                            <p:strVal val="0-#ppt_w/2"/>
                                          </p:val>
                                        </p:tav>
                                        <p:tav tm="100000">
                                          <p:val>
                                            <p:strVal val="#ppt_x"/>
                                          </p:val>
                                        </p:tav>
                                      </p:tavLst>
                                    </p:anim>
                                    <p:anim calcmode="lin" valueType="num">
                                      <p:cBhvr>
                                        <p:cTn id="156" dur="10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15" nodeType="clickEffect">
                                  <p:stCondLst>
                                    <p:cond delay="0"/>
                                  </p:stCondLst>
                                  <p:iterate>
                                    <p:tmAbs val="0"/>
                                  </p:iterate>
                                  <p:childTnLst>
                                    <p:set>
                                      <p:cBhvr>
                                        <p:cTn id="160" fill="hold"/>
                                        <p:tgtEl>
                                          <p:spTgt spid="76"/>
                                        </p:tgtEl>
                                        <p:attrNameLst>
                                          <p:attrName>style.visibility</p:attrName>
                                        </p:attrNameLst>
                                      </p:cBhvr>
                                      <p:to>
                                        <p:strVal val="visible"/>
                                      </p:to>
                                    </p:set>
                                    <p:anim calcmode="lin" valueType="num">
                                      <p:cBhvr>
                                        <p:cTn id="161" dur="1000" fill="hold"/>
                                        <p:tgtEl>
                                          <p:spTgt spid="76"/>
                                        </p:tgtEl>
                                        <p:attrNameLst>
                                          <p:attrName>ppt_x</p:attrName>
                                        </p:attrNameLst>
                                      </p:cBhvr>
                                      <p:tavLst>
                                        <p:tav tm="0">
                                          <p:val>
                                            <p:strVal val="0-#ppt_w/2"/>
                                          </p:val>
                                        </p:tav>
                                        <p:tav tm="100000">
                                          <p:val>
                                            <p:strVal val="#ppt_x"/>
                                          </p:val>
                                        </p:tav>
                                      </p:tavLst>
                                    </p:anim>
                                    <p:anim calcmode="lin" valueType="num">
                                      <p:cBhvr>
                                        <p:cTn id="162" dur="10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16" nodeType="clickEffect">
                                  <p:stCondLst>
                                    <p:cond delay="0"/>
                                  </p:stCondLst>
                                  <p:iterate>
                                    <p:tmAbs val="0"/>
                                  </p:iterate>
                                  <p:childTnLst>
                                    <p:set>
                                      <p:cBhvr>
                                        <p:cTn id="166" fill="hold"/>
                                        <p:tgtEl>
                                          <p:spTgt spid="78"/>
                                        </p:tgtEl>
                                        <p:attrNameLst>
                                          <p:attrName>style.visibility</p:attrName>
                                        </p:attrNameLst>
                                      </p:cBhvr>
                                      <p:to>
                                        <p:strVal val="visible"/>
                                      </p:to>
                                    </p:set>
                                    <p:anim calcmode="lin" valueType="num">
                                      <p:cBhvr>
                                        <p:cTn id="167" dur="1000" fill="hold"/>
                                        <p:tgtEl>
                                          <p:spTgt spid="78"/>
                                        </p:tgtEl>
                                        <p:attrNameLst>
                                          <p:attrName>ppt_x</p:attrName>
                                        </p:attrNameLst>
                                      </p:cBhvr>
                                      <p:tavLst>
                                        <p:tav tm="0">
                                          <p:val>
                                            <p:strVal val="0-#ppt_w/2"/>
                                          </p:val>
                                        </p:tav>
                                        <p:tav tm="100000">
                                          <p:val>
                                            <p:strVal val="#ppt_x"/>
                                          </p:val>
                                        </p:tav>
                                      </p:tavLst>
                                    </p:anim>
                                    <p:anim calcmode="lin" valueType="num">
                                      <p:cBhvr>
                                        <p:cTn id="16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17" nodeType="clickEffect">
                                  <p:stCondLst>
                                    <p:cond delay="0"/>
                                  </p:stCondLst>
                                  <p:iterate>
                                    <p:tmAbs val="0"/>
                                  </p:iterate>
                                  <p:childTnLst>
                                    <p:set>
                                      <p:cBhvr>
                                        <p:cTn id="172" fill="hold"/>
                                        <p:tgtEl>
                                          <p:spTgt spid="77"/>
                                        </p:tgtEl>
                                        <p:attrNameLst>
                                          <p:attrName>style.visibility</p:attrName>
                                        </p:attrNameLst>
                                      </p:cBhvr>
                                      <p:to>
                                        <p:strVal val="visible"/>
                                      </p:to>
                                    </p:set>
                                    <p:anim calcmode="lin" valueType="num">
                                      <p:cBhvr>
                                        <p:cTn id="173" dur="1000" fill="hold"/>
                                        <p:tgtEl>
                                          <p:spTgt spid="77"/>
                                        </p:tgtEl>
                                        <p:attrNameLst>
                                          <p:attrName>ppt_x</p:attrName>
                                        </p:attrNameLst>
                                      </p:cBhvr>
                                      <p:tavLst>
                                        <p:tav tm="0">
                                          <p:val>
                                            <p:strVal val="0-#ppt_w/2"/>
                                          </p:val>
                                        </p:tav>
                                        <p:tav tm="100000">
                                          <p:val>
                                            <p:strVal val="#ppt_x"/>
                                          </p:val>
                                        </p:tav>
                                      </p:tavLst>
                                    </p:anim>
                                    <p:anim calcmode="lin" valueType="num">
                                      <p:cBhvr>
                                        <p:cTn id="174" dur="10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18" nodeType="clickEffect">
                                  <p:stCondLst>
                                    <p:cond delay="0"/>
                                  </p:stCondLst>
                                  <p:iterate>
                                    <p:tmAbs val="0"/>
                                  </p:iterate>
                                  <p:childTnLst>
                                    <p:set>
                                      <p:cBhvr>
                                        <p:cTn id="178" fill="hold"/>
                                        <p:tgtEl>
                                          <p:spTgt spid="80"/>
                                        </p:tgtEl>
                                        <p:attrNameLst>
                                          <p:attrName>style.visibility</p:attrName>
                                        </p:attrNameLst>
                                      </p:cBhvr>
                                      <p:to>
                                        <p:strVal val="visible"/>
                                      </p:to>
                                    </p:set>
                                    <p:anim calcmode="lin" valueType="num">
                                      <p:cBhvr>
                                        <p:cTn id="179" dur="1000" fill="hold"/>
                                        <p:tgtEl>
                                          <p:spTgt spid="80"/>
                                        </p:tgtEl>
                                        <p:attrNameLst>
                                          <p:attrName>ppt_x</p:attrName>
                                        </p:attrNameLst>
                                      </p:cBhvr>
                                      <p:tavLst>
                                        <p:tav tm="0">
                                          <p:val>
                                            <p:strVal val="0-#ppt_w/2"/>
                                          </p:val>
                                        </p:tav>
                                        <p:tav tm="100000">
                                          <p:val>
                                            <p:strVal val="#ppt_x"/>
                                          </p:val>
                                        </p:tav>
                                      </p:tavLst>
                                    </p:anim>
                                    <p:anim calcmode="lin" valueType="num">
                                      <p:cBhvr>
                                        <p:cTn id="180" dur="10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19" nodeType="clickEffect">
                                  <p:stCondLst>
                                    <p:cond delay="0"/>
                                  </p:stCondLst>
                                  <p:iterate>
                                    <p:tmAbs val="0"/>
                                  </p:iterate>
                                  <p:childTnLst>
                                    <p:set>
                                      <p:cBhvr>
                                        <p:cTn id="184" fill="hold"/>
                                        <p:tgtEl>
                                          <p:spTgt spid="79"/>
                                        </p:tgtEl>
                                        <p:attrNameLst>
                                          <p:attrName>style.visibility</p:attrName>
                                        </p:attrNameLst>
                                      </p:cBhvr>
                                      <p:to>
                                        <p:strVal val="visible"/>
                                      </p:to>
                                    </p:set>
                                    <p:anim calcmode="lin" valueType="num">
                                      <p:cBhvr>
                                        <p:cTn id="185" dur="1000" fill="hold"/>
                                        <p:tgtEl>
                                          <p:spTgt spid="79"/>
                                        </p:tgtEl>
                                        <p:attrNameLst>
                                          <p:attrName>ppt_x</p:attrName>
                                        </p:attrNameLst>
                                      </p:cBhvr>
                                      <p:tavLst>
                                        <p:tav tm="0">
                                          <p:val>
                                            <p:strVal val="0-#ppt_w/2"/>
                                          </p:val>
                                        </p:tav>
                                        <p:tav tm="100000">
                                          <p:val>
                                            <p:strVal val="#ppt_x"/>
                                          </p:val>
                                        </p:tav>
                                      </p:tavLst>
                                    </p:anim>
                                    <p:anim calcmode="lin" valueType="num">
                                      <p:cBhvr>
                                        <p:cTn id="186" dur="10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20" nodeType="clickEffect">
                                  <p:stCondLst>
                                    <p:cond delay="0"/>
                                  </p:stCondLst>
                                  <p:iterate>
                                    <p:tmAbs val="0"/>
                                  </p:iterate>
                                  <p:childTnLst>
                                    <p:set>
                                      <p:cBhvr>
                                        <p:cTn id="190" fill="hold"/>
                                        <p:tgtEl>
                                          <p:spTgt spid="81"/>
                                        </p:tgtEl>
                                        <p:attrNameLst>
                                          <p:attrName>style.visibility</p:attrName>
                                        </p:attrNameLst>
                                      </p:cBhvr>
                                      <p:to>
                                        <p:strVal val="visible"/>
                                      </p:to>
                                    </p:set>
                                    <p:anim calcmode="lin" valueType="num">
                                      <p:cBhvr>
                                        <p:cTn id="191" dur="1000" fill="hold"/>
                                        <p:tgtEl>
                                          <p:spTgt spid="81"/>
                                        </p:tgtEl>
                                        <p:attrNameLst>
                                          <p:attrName>ppt_x</p:attrName>
                                        </p:attrNameLst>
                                      </p:cBhvr>
                                      <p:tavLst>
                                        <p:tav tm="0">
                                          <p:val>
                                            <p:strVal val="0-#ppt_w/2"/>
                                          </p:val>
                                        </p:tav>
                                        <p:tav tm="100000">
                                          <p:val>
                                            <p:strVal val="#ppt_x"/>
                                          </p:val>
                                        </p:tav>
                                      </p:tavLst>
                                    </p:anim>
                                    <p:anim calcmode="lin" valueType="num">
                                      <p:cBhvr>
                                        <p:cTn id="192" dur="10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21" nodeType="clickEffect">
                                  <p:stCondLst>
                                    <p:cond delay="0"/>
                                  </p:stCondLst>
                                  <p:iterate>
                                    <p:tmAbs val="0"/>
                                  </p:iterate>
                                  <p:childTnLst>
                                    <p:set>
                                      <p:cBhvr>
                                        <p:cTn id="196" fill="hold"/>
                                        <p:tgtEl>
                                          <p:spTgt spid="82"/>
                                        </p:tgtEl>
                                        <p:attrNameLst>
                                          <p:attrName>style.visibility</p:attrName>
                                        </p:attrNameLst>
                                      </p:cBhvr>
                                      <p:to>
                                        <p:strVal val="visible"/>
                                      </p:to>
                                    </p:set>
                                    <p:anim calcmode="lin" valueType="num">
                                      <p:cBhvr>
                                        <p:cTn id="197" dur="1000" fill="hold"/>
                                        <p:tgtEl>
                                          <p:spTgt spid="82"/>
                                        </p:tgtEl>
                                        <p:attrNameLst>
                                          <p:attrName>ppt_x</p:attrName>
                                        </p:attrNameLst>
                                      </p:cBhvr>
                                      <p:tavLst>
                                        <p:tav tm="0">
                                          <p:val>
                                            <p:strVal val="0-#ppt_w/2"/>
                                          </p:val>
                                        </p:tav>
                                        <p:tav tm="100000">
                                          <p:val>
                                            <p:strVal val="#ppt_x"/>
                                          </p:val>
                                        </p:tav>
                                      </p:tavLst>
                                    </p:anim>
                                    <p:anim calcmode="lin" valueType="num">
                                      <p:cBhvr>
                                        <p:cTn id="19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8" fill="hold" grpId="22" nodeType="clickEffect">
                                  <p:stCondLst>
                                    <p:cond delay="0"/>
                                  </p:stCondLst>
                                  <p:iterate>
                                    <p:tmAbs val="0"/>
                                  </p:iterate>
                                  <p:childTnLst>
                                    <p:set>
                                      <p:cBhvr>
                                        <p:cTn id="202" fill="hold"/>
                                        <p:tgtEl>
                                          <p:spTgt spid="86"/>
                                        </p:tgtEl>
                                        <p:attrNameLst>
                                          <p:attrName>style.visibility</p:attrName>
                                        </p:attrNameLst>
                                      </p:cBhvr>
                                      <p:to>
                                        <p:strVal val="visible"/>
                                      </p:to>
                                    </p:set>
                                    <p:anim calcmode="lin" valueType="num">
                                      <p:cBhvr>
                                        <p:cTn id="203" dur="1000" fill="hold"/>
                                        <p:tgtEl>
                                          <p:spTgt spid="86"/>
                                        </p:tgtEl>
                                        <p:attrNameLst>
                                          <p:attrName>ppt_x</p:attrName>
                                        </p:attrNameLst>
                                      </p:cBhvr>
                                      <p:tavLst>
                                        <p:tav tm="0">
                                          <p:val>
                                            <p:strVal val="0-#ppt_w/2"/>
                                          </p:val>
                                        </p:tav>
                                        <p:tav tm="100000">
                                          <p:val>
                                            <p:strVal val="#ppt_x"/>
                                          </p:val>
                                        </p:tav>
                                      </p:tavLst>
                                    </p:anim>
                                    <p:anim calcmode="lin" valueType="num">
                                      <p:cBhvr>
                                        <p:cTn id="204" dur="10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1" animBg="1" advAuto="0"/>
      <p:bldP spid="66" grpId="2" build="p" bldLvl="5" animBg="1" advAuto="0"/>
      <p:bldP spid="67" grpId="6" animBg="1" advAuto="0"/>
      <p:bldP spid="68" grpId="8" animBg="1" advAuto="0"/>
      <p:bldP spid="69" grpId="7" animBg="1" advAuto="0"/>
      <p:bldP spid="70" grpId="10" animBg="1" advAuto="0"/>
      <p:bldP spid="71" grpId="9" animBg="1" advAuto="0"/>
      <p:bldP spid="72" grpId="11" animBg="1" advAuto="0"/>
      <p:bldP spid="73" grpId="12" animBg="1" advAuto="0"/>
      <p:bldP spid="74" grpId="13" animBg="1" advAuto="0"/>
      <p:bldP spid="75" grpId="14" animBg="1" advAuto="0"/>
      <p:bldP spid="76" grpId="15" animBg="1" advAuto="0"/>
      <p:bldP spid="77" grpId="17" animBg="1" advAuto="0"/>
      <p:bldP spid="78" grpId="16" animBg="1" advAuto="0"/>
      <p:bldP spid="79" grpId="19" animBg="1" advAuto="0"/>
      <p:bldP spid="80" grpId="18" animBg="1" advAuto="0"/>
      <p:bldP spid="81" grpId="20" animBg="1" advAuto="0"/>
      <p:bldP spid="82" grpId="21" animBg="1" advAuto="0"/>
      <p:bldP spid="83" grpId="3" animBg="1" advAuto="0"/>
      <p:bldP spid="84" grpId="4" animBg="1" advAuto="0"/>
      <p:bldP spid="85" grpId="5" animBg="1" advAuto="0"/>
      <p:bldP spid="86" grpId="22"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n alloy of gold and silver weights 50g. It contains 80% gold. How much gold should be added to the alloy, so that percentage of gold is increased to 90?"/>
          <p:cNvSpPr txBox="1"/>
          <p:nvPr/>
        </p:nvSpPr>
        <p:spPr>
          <a:xfrm>
            <a:off x="411766" y="322839"/>
            <a:ext cx="8320468"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4100"/>
              </a:lnSpc>
              <a:spcBef>
                <a:spcPts val="1400"/>
              </a:spcBef>
              <a:defRPr sz="2000" b="1">
                <a:latin typeface="Times Roman"/>
                <a:ea typeface="Times Roman"/>
                <a:cs typeface="Times Roman"/>
                <a:sym typeface="Times Roman"/>
              </a:defRPr>
            </a:lvl1pPr>
          </a:lstStyle>
          <a:p>
            <a:r>
              <a:t>An alloy of gold and silver weights 50g. It contains 80% gold. How much gold should be added to the alloy, so that percentage of gold is increased to 90? </a:t>
            </a:r>
          </a:p>
        </p:txBody>
      </p:sp>
      <p:sp>
        <p:nvSpPr>
          <p:cNvPr id="89" name="Using Weighted average :…"/>
          <p:cNvSpPr txBox="1"/>
          <p:nvPr/>
        </p:nvSpPr>
        <p:spPr>
          <a:xfrm>
            <a:off x="409417" y="1846631"/>
            <a:ext cx="3435121" cy="5070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spcBef>
                <a:spcPts val="800"/>
              </a:spcBef>
              <a:defRPr sz="1600" b="1">
                <a:latin typeface="Times New Roman"/>
                <a:ea typeface="Times New Roman"/>
                <a:cs typeface="Times New Roman"/>
                <a:sym typeface="Times New Roman"/>
              </a:defRPr>
            </a:pPr>
            <a:r>
              <a:t>Using Weighted average : </a:t>
            </a:r>
          </a:p>
          <a:p>
            <a:pPr defTabSz="457200">
              <a:lnSpc>
                <a:spcPts val="3400"/>
              </a:lnSpc>
              <a:defRPr sz="1500">
                <a:latin typeface="Times New Roman"/>
                <a:ea typeface="Times New Roman"/>
                <a:cs typeface="Times New Roman"/>
                <a:sym typeface="Times New Roman"/>
              </a:defRPr>
            </a:pPr>
            <a:r>
              <a:t>Gold in 50g of alloy = (80 x 50)/100 = 40 g</a:t>
            </a:r>
          </a:p>
          <a:p>
            <a:pPr defTabSz="457200">
              <a:lnSpc>
                <a:spcPts val="3400"/>
              </a:lnSpc>
              <a:defRPr sz="1500">
                <a:latin typeface="Times New Roman"/>
                <a:ea typeface="Times New Roman"/>
                <a:cs typeface="Times New Roman"/>
                <a:sym typeface="Times New Roman"/>
              </a:defRPr>
            </a:pPr>
            <a:endParaRPr/>
          </a:p>
          <a:p>
            <a:pPr defTabSz="457200">
              <a:lnSpc>
                <a:spcPts val="3400"/>
              </a:lnSpc>
              <a:defRPr sz="1500">
                <a:latin typeface="Times New Roman"/>
                <a:ea typeface="Times New Roman"/>
                <a:cs typeface="Times New Roman"/>
                <a:sym typeface="Times New Roman"/>
              </a:defRPr>
            </a:pPr>
            <a:r>
              <a:t>Let W gram gold must be added.</a:t>
            </a:r>
          </a:p>
          <a:p>
            <a:pPr defTabSz="457200">
              <a:lnSpc>
                <a:spcPts val="3400"/>
              </a:lnSpc>
              <a:defRPr sz="1500">
                <a:latin typeface="Times New Roman"/>
                <a:ea typeface="Times New Roman"/>
                <a:cs typeface="Times New Roman"/>
                <a:sym typeface="Times New Roman"/>
              </a:defRPr>
            </a:pPr>
            <a:r>
              <a:t>Now,</a:t>
            </a:r>
          </a:p>
          <a:p>
            <a:pPr defTabSz="457200">
              <a:lnSpc>
                <a:spcPts val="3400"/>
              </a:lnSpc>
              <a:defRPr sz="1500">
                <a:latin typeface="Times New Roman"/>
                <a:ea typeface="Times New Roman"/>
                <a:cs typeface="Times New Roman"/>
                <a:sym typeface="Times New Roman"/>
              </a:defRPr>
            </a:pPr>
            <a:r>
              <a:t>(40 + W) / (50 + W) = 90/100</a:t>
            </a:r>
          </a:p>
          <a:p>
            <a:pPr defTabSz="457200">
              <a:lnSpc>
                <a:spcPts val="3400"/>
              </a:lnSpc>
              <a:defRPr sz="1500">
                <a:latin typeface="Times New Roman"/>
                <a:ea typeface="Times New Roman"/>
                <a:cs typeface="Times New Roman"/>
                <a:sym typeface="Times New Roman"/>
              </a:defRPr>
            </a:pPr>
            <a:endParaRPr/>
          </a:p>
          <a:p>
            <a:pPr defTabSz="457200">
              <a:lnSpc>
                <a:spcPts val="3400"/>
              </a:lnSpc>
              <a:defRPr sz="1500">
                <a:latin typeface="Times New Roman"/>
                <a:ea typeface="Times New Roman"/>
                <a:cs typeface="Times New Roman"/>
                <a:sym typeface="Times New Roman"/>
              </a:defRPr>
            </a:pPr>
            <a:r>
              <a:t>⇒ 100( 40 + W) = 90 (50 + W)</a:t>
            </a:r>
          </a:p>
          <a:p>
            <a:pPr defTabSz="457200">
              <a:lnSpc>
                <a:spcPts val="3400"/>
              </a:lnSpc>
              <a:defRPr sz="1500">
                <a:latin typeface="Times New Roman"/>
                <a:ea typeface="Times New Roman"/>
                <a:cs typeface="Times New Roman"/>
                <a:sym typeface="Times New Roman"/>
              </a:defRPr>
            </a:pPr>
            <a:r>
              <a:t>⇒ 10(40 + W) = 9 (50 + W)</a:t>
            </a:r>
          </a:p>
          <a:p>
            <a:pPr defTabSz="457200">
              <a:lnSpc>
                <a:spcPts val="3400"/>
              </a:lnSpc>
              <a:defRPr sz="1500">
                <a:latin typeface="Times New Roman"/>
                <a:ea typeface="Times New Roman"/>
                <a:cs typeface="Times New Roman"/>
                <a:sym typeface="Times New Roman"/>
              </a:defRPr>
            </a:pPr>
            <a:r>
              <a:t>⇒ 400 + 10W = 450 + 9W</a:t>
            </a:r>
          </a:p>
          <a:p>
            <a:pPr defTabSz="457200">
              <a:lnSpc>
                <a:spcPts val="3400"/>
              </a:lnSpc>
              <a:defRPr sz="1500">
                <a:latin typeface="Times New Roman"/>
                <a:ea typeface="Times New Roman"/>
                <a:cs typeface="Times New Roman"/>
                <a:sym typeface="Times New Roman"/>
              </a:defRPr>
            </a:pPr>
            <a:r>
              <a:t>⇒ W = 450 - 400</a:t>
            </a:r>
          </a:p>
          <a:p>
            <a:pPr defTabSz="457200">
              <a:lnSpc>
                <a:spcPts val="3400"/>
              </a:lnSpc>
              <a:defRPr sz="1500">
                <a:latin typeface="Times New Roman"/>
                <a:ea typeface="Times New Roman"/>
                <a:cs typeface="Times New Roman"/>
                <a:sym typeface="Times New Roman"/>
              </a:defRPr>
            </a:pPr>
            <a:r>
              <a:t>⇒ W = 50g</a:t>
            </a:r>
          </a:p>
        </p:txBody>
      </p:sp>
      <p:sp>
        <p:nvSpPr>
          <p:cNvPr id="90" name="Using Allegation rule:"/>
          <p:cNvSpPr txBox="1"/>
          <p:nvPr/>
        </p:nvSpPr>
        <p:spPr>
          <a:xfrm>
            <a:off x="5649864" y="1190496"/>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91" name="Alloy 1 = 50 gm"/>
          <p:cNvSpPr txBox="1"/>
          <p:nvPr/>
        </p:nvSpPr>
        <p:spPr>
          <a:xfrm>
            <a:off x="4754420" y="1646841"/>
            <a:ext cx="142005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b="1">
                <a:latin typeface="Times New Roman"/>
                <a:ea typeface="Times New Roman"/>
                <a:cs typeface="Times New Roman"/>
                <a:sym typeface="Times New Roman"/>
              </a:defRPr>
            </a:lvl1pPr>
          </a:lstStyle>
          <a:p>
            <a:r>
              <a:t>Alloy 1 = 50 gm</a:t>
            </a:r>
          </a:p>
        </p:txBody>
      </p:sp>
      <p:sp>
        <p:nvSpPr>
          <p:cNvPr id="92" name="Alloy 2 = x gm"/>
          <p:cNvSpPr txBox="1"/>
          <p:nvPr/>
        </p:nvSpPr>
        <p:spPr>
          <a:xfrm>
            <a:off x="6908017" y="1646841"/>
            <a:ext cx="1281558"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500" b="1">
                <a:latin typeface="Times New Roman"/>
                <a:ea typeface="Times New Roman"/>
                <a:cs typeface="Times New Roman"/>
                <a:sym typeface="Times New Roman"/>
              </a:defRPr>
            </a:pPr>
            <a:r>
              <a:t>Alloy 2 = </a:t>
            </a:r>
            <a:r>
              <a:rPr i="1"/>
              <a:t>x </a:t>
            </a:r>
            <a:r>
              <a:t>gm</a:t>
            </a:r>
          </a:p>
        </p:txBody>
      </p:sp>
      <p:sp>
        <p:nvSpPr>
          <p:cNvPr id="93" name="80% gold"/>
          <p:cNvSpPr txBox="1"/>
          <p:nvPr/>
        </p:nvSpPr>
        <p:spPr>
          <a:xfrm>
            <a:off x="4971078" y="1977174"/>
            <a:ext cx="98672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80% gold</a:t>
            </a:r>
          </a:p>
        </p:txBody>
      </p:sp>
      <p:sp>
        <p:nvSpPr>
          <p:cNvPr id="94" name="100% gold"/>
          <p:cNvSpPr txBox="1"/>
          <p:nvPr/>
        </p:nvSpPr>
        <p:spPr>
          <a:xfrm>
            <a:off x="6987120" y="1977174"/>
            <a:ext cx="110102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100% gold</a:t>
            </a:r>
          </a:p>
        </p:txBody>
      </p:sp>
      <p:sp>
        <p:nvSpPr>
          <p:cNvPr id="95" name="90% gold"/>
          <p:cNvSpPr txBox="1"/>
          <p:nvPr/>
        </p:nvSpPr>
        <p:spPr>
          <a:xfrm>
            <a:off x="5775673" y="3124314"/>
            <a:ext cx="98672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90% gold</a:t>
            </a:r>
          </a:p>
        </p:txBody>
      </p:sp>
      <p:sp>
        <p:nvSpPr>
          <p:cNvPr id="96" name="Line"/>
          <p:cNvSpPr/>
          <p:nvPr/>
        </p:nvSpPr>
        <p:spPr>
          <a:xfrm flipH="1">
            <a:off x="6429993" y="23552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97" name="Line"/>
          <p:cNvSpPr/>
          <p:nvPr/>
        </p:nvSpPr>
        <p:spPr>
          <a:xfrm>
            <a:off x="5327311" y="23452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98" name="Line"/>
          <p:cNvSpPr/>
          <p:nvPr/>
        </p:nvSpPr>
        <p:spPr>
          <a:xfrm>
            <a:off x="6420045" y="34831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99" name="Line"/>
          <p:cNvSpPr/>
          <p:nvPr/>
        </p:nvSpPr>
        <p:spPr>
          <a:xfrm flipH="1">
            <a:off x="5337258" y="34931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00" name="100 - 90"/>
          <p:cNvSpPr txBox="1"/>
          <p:nvPr/>
        </p:nvSpPr>
        <p:spPr>
          <a:xfrm>
            <a:off x="4966719" y="4349051"/>
            <a:ext cx="866066"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100 - 90</a:t>
            </a:r>
          </a:p>
        </p:txBody>
      </p:sp>
      <p:sp>
        <p:nvSpPr>
          <p:cNvPr id="101" name="90 - 80"/>
          <p:cNvSpPr txBox="1"/>
          <p:nvPr/>
        </p:nvSpPr>
        <p:spPr>
          <a:xfrm>
            <a:off x="7038525" y="4349051"/>
            <a:ext cx="751766"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90 - 80</a:t>
            </a:r>
          </a:p>
        </p:txBody>
      </p:sp>
      <p:sp>
        <p:nvSpPr>
          <p:cNvPr id="102" name="10"/>
          <p:cNvSpPr txBox="1"/>
          <p:nvPr/>
        </p:nvSpPr>
        <p:spPr>
          <a:xfrm>
            <a:off x="5001329" y="4670128"/>
            <a:ext cx="332741"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10</a:t>
            </a:r>
          </a:p>
        </p:txBody>
      </p:sp>
      <p:sp>
        <p:nvSpPr>
          <p:cNvPr id="103" name="10"/>
          <p:cNvSpPr txBox="1"/>
          <p:nvPr/>
        </p:nvSpPr>
        <p:spPr>
          <a:xfrm>
            <a:off x="7241061" y="4670128"/>
            <a:ext cx="332741"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10</a:t>
            </a:r>
          </a:p>
        </p:txBody>
      </p:sp>
      <p:sp>
        <p:nvSpPr>
          <p:cNvPr id="104" name="10 : 10"/>
          <p:cNvSpPr txBox="1"/>
          <p:nvPr/>
        </p:nvSpPr>
        <p:spPr>
          <a:xfrm>
            <a:off x="6063414" y="5095154"/>
            <a:ext cx="739153"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10 : 10</a:t>
            </a:r>
          </a:p>
        </p:txBody>
      </p:sp>
      <p:sp>
        <p:nvSpPr>
          <p:cNvPr id="105" name="Thus, 50 g of gold must be added to make it 90%"/>
          <p:cNvSpPr txBox="1"/>
          <p:nvPr/>
        </p:nvSpPr>
        <p:spPr>
          <a:xfrm>
            <a:off x="4565504" y="5935450"/>
            <a:ext cx="3860656"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lnSpc>
                <a:spcPts val="3700"/>
              </a:lnSpc>
              <a:defRPr sz="1500">
                <a:solidFill>
                  <a:srgbClr val="222222"/>
                </a:solidFill>
                <a:latin typeface="Times New Roman"/>
                <a:ea typeface="Times New Roman"/>
                <a:cs typeface="Times New Roman"/>
                <a:sym typeface="Times New Roman"/>
              </a:defRPr>
            </a:lvl1pPr>
          </a:lstStyle>
          <a:p>
            <a:r>
              <a:t>Thus, 50 g of gold must be added to make it 90%</a:t>
            </a:r>
          </a:p>
        </p:txBody>
      </p:sp>
      <p:sp>
        <p:nvSpPr>
          <p:cNvPr id="106" name="Line"/>
          <p:cNvSpPr/>
          <p:nvPr/>
        </p:nvSpPr>
        <p:spPr>
          <a:xfrm flipV="1">
            <a:off x="4130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07" name="Or"/>
          <p:cNvSpPr txBox="1"/>
          <p:nvPr/>
        </p:nvSpPr>
        <p:spPr>
          <a:xfrm>
            <a:off x="3962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108" name="Line"/>
          <p:cNvSpPr/>
          <p:nvPr/>
        </p:nvSpPr>
        <p:spPr>
          <a:xfrm flipV="1">
            <a:off x="4130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09" name="1 : 1"/>
          <p:cNvSpPr txBox="1"/>
          <p:nvPr/>
        </p:nvSpPr>
        <p:spPr>
          <a:xfrm>
            <a:off x="6177714" y="5397605"/>
            <a:ext cx="510553" cy="3484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1 : 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88"/>
                                        </p:tgtEl>
                                        <p:attrNameLst>
                                          <p:attrName>style.visibility</p:attrName>
                                        </p:attrNameLst>
                                      </p:cBhvr>
                                      <p:to>
                                        <p:strVal val="visible"/>
                                      </p:to>
                                    </p:set>
                                    <p:anim calcmode="lin" valueType="num">
                                      <p:cBhvr>
                                        <p:cTn id="7" dur="1000" fill="hold"/>
                                        <p:tgtEl>
                                          <p:spTgt spid="88"/>
                                        </p:tgtEl>
                                        <p:attrNameLst>
                                          <p:attrName>ppt_x</p:attrName>
                                        </p:attrNameLst>
                                      </p:cBhvr>
                                      <p:tavLst>
                                        <p:tav tm="0">
                                          <p:val>
                                            <p:strVal val="0-#ppt_w/2"/>
                                          </p:val>
                                        </p:tav>
                                        <p:tav tm="100000">
                                          <p:val>
                                            <p:strVal val="#ppt_x"/>
                                          </p:val>
                                        </p:tav>
                                      </p:tavLst>
                                    </p:anim>
                                    <p:anim calcmode="lin" valueType="num">
                                      <p:cBhvr>
                                        <p:cTn id="8" dur="10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89">
                                            <p:bg/>
                                          </p:spTgt>
                                        </p:tgtEl>
                                        <p:attrNameLst>
                                          <p:attrName>style.visibility</p:attrName>
                                        </p:attrNameLst>
                                      </p:cBhvr>
                                      <p:to>
                                        <p:strVal val="visible"/>
                                      </p:to>
                                    </p:set>
                                    <p:anim calcmode="lin" valueType="num">
                                      <p:cBhvr>
                                        <p:cTn id="13" dur="1000" fill="hold"/>
                                        <p:tgtEl>
                                          <p:spTgt spid="89">
                                            <p:bg/>
                                          </p:spTgt>
                                        </p:tgtEl>
                                        <p:attrNameLst>
                                          <p:attrName>ppt_x</p:attrName>
                                        </p:attrNameLst>
                                      </p:cBhvr>
                                      <p:tavLst>
                                        <p:tav tm="0">
                                          <p:val>
                                            <p:strVal val="0-#ppt_w/2"/>
                                          </p:val>
                                        </p:tav>
                                        <p:tav tm="100000">
                                          <p:val>
                                            <p:strVal val="#ppt_x"/>
                                          </p:val>
                                        </p:tav>
                                      </p:tavLst>
                                    </p:anim>
                                    <p:anim calcmode="lin" valueType="num">
                                      <p:cBhvr>
                                        <p:cTn id="14" dur="1000" fill="hold"/>
                                        <p:tgtEl>
                                          <p:spTgt spid="89">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89">
                                            <p:txEl>
                                              <p:pRg st="0" end="0"/>
                                            </p:txEl>
                                          </p:spTgt>
                                        </p:tgtEl>
                                        <p:attrNameLst>
                                          <p:attrName>style.visibility</p:attrName>
                                        </p:attrNameLst>
                                      </p:cBhvr>
                                      <p:to>
                                        <p:strVal val="visible"/>
                                      </p:to>
                                    </p:set>
                                    <p:anim calcmode="lin" valueType="num">
                                      <p:cBhvr>
                                        <p:cTn id="17" dur="1000" fill="hold"/>
                                        <p:tgtEl>
                                          <p:spTgt spid="89">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89">
                                            <p:txEl>
                                              <p:pRg st="1" end="1"/>
                                            </p:txEl>
                                          </p:spTgt>
                                        </p:tgtEl>
                                        <p:attrNameLst>
                                          <p:attrName>style.visibility</p:attrName>
                                        </p:attrNameLst>
                                      </p:cBhvr>
                                      <p:to>
                                        <p:strVal val="visible"/>
                                      </p:to>
                                    </p:set>
                                    <p:anim calcmode="lin" valueType="num">
                                      <p:cBhvr>
                                        <p:cTn id="23" dur="1000" fill="hold"/>
                                        <p:tgtEl>
                                          <p:spTgt spid="89">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89">
                                            <p:txEl>
                                              <p:pRg st="2" end="2"/>
                                            </p:txEl>
                                          </p:spTgt>
                                        </p:tgtEl>
                                        <p:attrNameLst>
                                          <p:attrName>style.visibility</p:attrName>
                                        </p:attrNameLst>
                                      </p:cBhvr>
                                      <p:to>
                                        <p:strVal val="visible"/>
                                      </p:to>
                                    </p:set>
                                    <p:anim calcmode="lin" valueType="num">
                                      <p:cBhvr>
                                        <p:cTn id="29" dur="1000" fill="hold"/>
                                        <p:tgtEl>
                                          <p:spTgt spid="89">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89">
                                            <p:txEl>
                                              <p:pRg st="3" end="3"/>
                                            </p:txEl>
                                          </p:spTgt>
                                        </p:tgtEl>
                                        <p:attrNameLst>
                                          <p:attrName>style.visibility</p:attrName>
                                        </p:attrNameLst>
                                      </p:cBhvr>
                                      <p:to>
                                        <p:strVal val="visible"/>
                                      </p:to>
                                    </p:set>
                                    <p:anim calcmode="lin" valueType="num">
                                      <p:cBhvr>
                                        <p:cTn id="35" dur="1000" fill="hold"/>
                                        <p:tgtEl>
                                          <p:spTgt spid="89">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89">
                                            <p:txEl>
                                              <p:pRg st="4" end="4"/>
                                            </p:txEl>
                                          </p:spTgt>
                                        </p:tgtEl>
                                        <p:attrNameLst>
                                          <p:attrName>style.visibility</p:attrName>
                                        </p:attrNameLst>
                                      </p:cBhvr>
                                      <p:to>
                                        <p:strVal val="visible"/>
                                      </p:to>
                                    </p:set>
                                    <p:anim calcmode="lin" valueType="num">
                                      <p:cBhvr>
                                        <p:cTn id="41" dur="1000" fill="hold"/>
                                        <p:tgtEl>
                                          <p:spTgt spid="89">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89">
                                            <p:txEl>
                                              <p:pRg st="5" end="5"/>
                                            </p:txEl>
                                          </p:spTgt>
                                        </p:tgtEl>
                                        <p:attrNameLst>
                                          <p:attrName>style.visibility</p:attrName>
                                        </p:attrNameLst>
                                      </p:cBhvr>
                                      <p:to>
                                        <p:strVal val="visible"/>
                                      </p:to>
                                    </p:set>
                                    <p:anim calcmode="lin" valueType="num">
                                      <p:cBhvr>
                                        <p:cTn id="47" dur="1000" fill="hold"/>
                                        <p:tgtEl>
                                          <p:spTgt spid="89">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8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89">
                                            <p:txEl>
                                              <p:pRg st="6" end="6"/>
                                            </p:txEl>
                                          </p:spTgt>
                                        </p:tgtEl>
                                        <p:attrNameLst>
                                          <p:attrName>style.visibility</p:attrName>
                                        </p:attrNameLst>
                                      </p:cBhvr>
                                      <p:to>
                                        <p:strVal val="visible"/>
                                      </p:to>
                                    </p:set>
                                    <p:anim calcmode="lin" valueType="num">
                                      <p:cBhvr>
                                        <p:cTn id="53" dur="1000" fill="hold"/>
                                        <p:tgtEl>
                                          <p:spTgt spid="89">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8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89">
                                            <p:txEl>
                                              <p:pRg st="7" end="7"/>
                                            </p:txEl>
                                          </p:spTgt>
                                        </p:tgtEl>
                                        <p:attrNameLst>
                                          <p:attrName>style.visibility</p:attrName>
                                        </p:attrNameLst>
                                      </p:cBhvr>
                                      <p:to>
                                        <p:strVal val="visible"/>
                                      </p:to>
                                    </p:set>
                                    <p:anim calcmode="lin" valueType="num">
                                      <p:cBhvr>
                                        <p:cTn id="59" dur="1000" fill="hold"/>
                                        <p:tgtEl>
                                          <p:spTgt spid="89">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8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89">
                                            <p:txEl>
                                              <p:pRg st="8" end="8"/>
                                            </p:txEl>
                                          </p:spTgt>
                                        </p:tgtEl>
                                        <p:attrNameLst>
                                          <p:attrName>style.visibility</p:attrName>
                                        </p:attrNameLst>
                                      </p:cBhvr>
                                      <p:to>
                                        <p:strVal val="visible"/>
                                      </p:to>
                                    </p:set>
                                    <p:anim calcmode="lin" valueType="num">
                                      <p:cBhvr>
                                        <p:cTn id="65" dur="1000" fill="hold"/>
                                        <p:tgtEl>
                                          <p:spTgt spid="89">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8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89">
                                            <p:txEl>
                                              <p:pRg st="9" end="9"/>
                                            </p:txEl>
                                          </p:spTgt>
                                        </p:tgtEl>
                                        <p:attrNameLst>
                                          <p:attrName>style.visibility</p:attrName>
                                        </p:attrNameLst>
                                      </p:cBhvr>
                                      <p:to>
                                        <p:strVal val="visible"/>
                                      </p:to>
                                    </p:set>
                                    <p:anim calcmode="lin" valueType="num">
                                      <p:cBhvr>
                                        <p:cTn id="71" dur="1000" fill="hold"/>
                                        <p:tgtEl>
                                          <p:spTgt spid="89">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8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89">
                                            <p:txEl>
                                              <p:pRg st="10" end="10"/>
                                            </p:txEl>
                                          </p:spTgt>
                                        </p:tgtEl>
                                        <p:attrNameLst>
                                          <p:attrName>style.visibility</p:attrName>
                                        </p:attrNameLst>
                                      </p:cBhvr>
                                      <p:to>
                                        <p:strVal val="visible"/>
                                      </p:to>
                                    </p:set>
                                    <p:anim calcmode="lin" valueType="num">
                                      <p:cBhvr>
                                        <p:cTn id="77" dur="1000" fill="hold"/>
                                        <p:tgtEl>
                                          <p:spTgt spid="89">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8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89">
                                            <p:txEl>
                                              <p:pRg st="11" end="11"/>
                                            </p:txEl>
                                          </p:spTgt>
                                        </p:tgtEl>
                                        <p:attrNameLst>
                                          <p:attrName>style.visibility</p:attrName>
                                        </p:attrNameLst>
                                      </p:cBhvr>
                                      <p:to>
                                        <p:strVal val="visible"/>
                                      </p:to>
                                    </p:set>
                                    <p:anim calcmode="lin" valueType="num">
                                      <p:cBhvr>
                                        <p:cTn id="83" dur="1000" fill="hold"/>
                                        <p:tgtEl>
                                          <p:spTgt spid="89">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8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2" nodeType="clickEffect">
                                  <p:stCondLst>
                                    <p:cond delay="0"/>
                                  </p:stCondLst>
                                  <p:iterate>
                                    <p:tmAbs val="0"/>
                                  </p:iterate>
                                  <p:childTnLst>
                                    <p:set>
                                      <p:cBhvr>
                                        <p:cTn id="88" fill="hold"/>
                                        <p:tgtEl>
                                          <p:spTgt spid="89">
                                            <p:txEl>
                                              <p:pRg st="12" end="12"/>
                                            </p:txEl>
                                          </p:spTgt>
                                        </p:tgtEl>
                                        <p:attrNameLst>
                                          <p:attrName>style.visibility</p:attrName>
                                        </p:attrNameLst>
                                      </p:cBhvr>
                                      <p:to>
                                        <p:strVal val="visible"/>
                                      </p:to>
                                    </p:set>
                                    <p:anim calcmode="lin" valueType="num">
                                      <p:cBhvr>
                                        <p:cTn id="89" dur="1000" fill="hold"/>
                                        <p:tgtEl>
                                          <p:spTgt spid="89">
                                            <p:txEl>
                                              <p:pRg st="12" end="12"/>
                                            </p:txEl>
                                          </p:spTgt>
                                        </p:tgtEl>
                                        <p:attrNameLst>
                                          <p:attrName>ppt_x</p:attrName>
                                        </p:attrNameLst>
                                      </p:cBhvr>
                                      <p:tavLst>
                                        <p:tav tm="0">
                                          <p:val>
                                            <p:strVal val="0-#ppt_w/2"/>
                                          </p:val>
                                        </p:tav>
                                        <p:tav tm="100000">
                                          <p:val>
                                            <p:strVal val="#ppt_x"/>
                                          </p:val>
                                        </p:tav>
                                      </p:tavLst>
                                    </p:anim>
                                    <p:anim calcmode="lin" valueType="num">
                                      <p:cBhvr>
                                        <p:cTn id="90" dur="1000" fill="hold"/>
                                        <p:tgtEl>
                                          <p:spTgt spid="8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3" nodeType="clickEffect">
                                  <p:stCondLst>
                                    <p:cond delay="0"/>
                                  </p:stCondLst>
                                  <p:iterate>
                                    <p:tmAbs val="0"/>
                                  </p:iterate>
                                  <p:childTnLst>
                                    <p:set>
                                      <p:cBhvr>
                                        <p:cTn id="94" fill="hold"/>
                                        <p:tgtEl>
                                          <p:spTgt spid="106"/>
                                        </p:tgtEl>
                                        <p:attrNameLst>
                                          <p:attrName>style.visibility</p:attrName>
                                        </p:attrNameLst>
                                      </p:cBhvr>
                                      <p:to>
                                        <p:strVal val="visible"/>
                                      </p:to>
                                    </p:set>
                                    <p:anim calcmode="lin" valueType="num">
                                      <p:cBhvr>
                                        <p:cTn id="95" dur="1000" fill="hold"/>
                                        <p:tgtEl>
                                          <p:spTgt spid="106"/>
                                        </p:tgtEl>
                                        <p:attrNameLst>
                                          <p:attrName>ppt_x</p:attrName>
                                        </p:attrNameLst>
                                      </p:cBhvr>
                                      <p:tavLst>
                                        <p:tav tm="0">
                                          <p:val>
                                            <p:strVal val="0-#ppt_w/2"/>
                                          </p:val>
                                        </p:tav>
                                        <p:tav tm="100000">
                                          <p:val>
                                            <p:strVal val="#ppt_x"/>
                                          </p:val>
                                        </p:tav>
                                      </p:tavLst>
                                    </p:anim>
                                    <p:anim calcmode="lin" valueType="num">
                                      <p:cBhvr>
                                        <p:cTn id="96" dur="10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4" nodeType="clickEffect">
                                  <p:stCondLst>
                                    <p:cond delay="0"/>
                                  </p:stCondLst>
                                  <p:iterate>
                                    <p:tmAbs val="0"/>
                                  </p:iterate>
                                  <p:childTnLst>
                                    <p:set>
                                      <p:cBhvr>
                                        <p:cTn id="100" fill="hold"/>
                                        <p:tgtEl>
                                          <p:spTgt spid="107"/>
                                        </p:tgtEl>
                                        <p:attrNameLst>
                                          <p:attrName>style.visibility</p:attrName>
                                        </p:attrNameLst>
                                      </p:cBhvr>
                                      <p:to>
                                        <p:strVal val="visible"/>
                                      </p:to>
                                    </p:set>
                                    <p:anim calcmode="lin" valueType="num">
                                      <p:cBhvr>
                                        <p:cTn id="101" dur="1000" fill="hold"/>
                                        <p:tgtEl>
                                          <p:spTgt spid="107"/>
                                        </p:tgtEl>
                                        <p:attrNameLst>
                                          <p:attrName>ppt_x</p:attrName>
                                        </p:attrNameLst>
                                      </p:cBhvr>
                                      <p:tavLst>
                                        <p:tav tm="0">
                                          <p:val>
                                            <p:strVal val="0-#ppt_w/2"/>
                                          </p:val>
                                        </p:tav>
                                        <p:tav tm="100000">
                                          <p:val>
                                            <p:strVal val="#ppt_x"/>
                                          </p:val>
                                        </p:tav>
                                      </p:tavLst>
                                    </p:anim>
                                    <p:anim calcmode="lin" valueType="num">
                                      <p:cBhvr>
                                        <p:cTn id="102" dur="10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5" nodeType="clickEffect">
                                  <p:stCondLst>
                                    <p:cond delay="0"/>
                                  </p:stCondLst>
                                  <p:iterate>
                                    <p:tmAbs val="0"/>
                                  </p:iterate>
                                  <p:childTnLst>
                                    <p:set>
                                      <p:cBhvr>
                                        <p:cTn id="106" fill="hold"/>
                                        <p:tgtEl>
                                          <p:spTgt spid="108"/>
                                        </p:tgtEl>
                                        <p:attrNameLst>
                                          <p:attrName>style.visibility</p:attrName>
                                        </p:attrNameLst>
                                      </p:cBhvr>
                                      <p:to>
                                        <p:strVal val="visible"/>
                                      </p:to>
                                    </p:set>
                                    <p:anim calcmode="lin" valueType="num">
                                      <p:cBhvr>
                                        <p:cTn id="107" dur="1000" fill="hold"/>
                                        <p:tgtEl>
                                          <p:spTgt spid="108"/>
                                        </p:tgtEl>
                                        <p:attrNameLst>
                                          <p:attrName>ppt_x</p:attrName>
                                        </p:attrNameLst>
                                      </p:cBhvr>
                                      <p:tavLst>
                                        <p:tav tm="0">
                                          <p:val>
                                            <p:strVal val="0-#ppt_w/2"/>
                                          </p:val>
                                        </p:tav>
                                        <p:tav tm="100000">
                                          <p:val>
                                            <p:strVal val="#ppt_x"/>
                                          </p:val>
                                        </p:tav>
                                      </p:tavLst>
                                    </p:anim>
                                    <p:anim calcmode="lin" valueType="num">
                                      <p:cBhvr>
                                        <p:cTn id="108" dur="10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6" nodeType="clickEffect">
                                  <p:stCondLst>
                                    <p:cond delay="0"/>
                                  </p:stCondLst>
                                  <p:iterate>
                                    <p:tmAbs val="0"/>
                                  </p:iterate>
                                  <p:childTnLst>
                                    <p:set>
                                      <p:cBhvr>
                                        <p:cTn id="112" fill="hold"/>
                                        <p:tgtEl>
                                          <p:spTgt spid="90"/>
                                        </p:tgtEl>
                                        <p:attrNameLst>
                                          <p:attrName>style.visibility</p:attrName>
                                        </p:attrNameLst>
                                      </p:cBhvr>
                                      <p:to>
                                        <p:strVal val="visible"/>
                                      </p:to>
                                    </p:set>
                                    <p:anim calcmode="lin" valueType="num">
                                      <p:cBhvr>
                                        <p:cTn id="113" dur="1000" fill="hold"/>
                                        <p:tgtEl>
                                          <p:spTgt spid="90"/>
                                        </p:tgtEl>
                                        <p:attrNameLst>
                                          <p:attrName>ppt_x</p:attrName>
                                        </p:attrNameLst>
                                      </p:cBhvr>
                                      <p:tavLst>
                                        <p:tav tm="0">
                                          <p:val>
                                            <p:strVal val="0-#ppt_w/2"/>
                                          </p:val>
                                        </p:tav>
                                        <p:tav tm="100000">
                                          <p:val>
                                            <p:strVal val="#ppt_x"/>
                                          </p:val>
                                        </p:tav>
                                      </p:tavLst>
                                    </p:anim>
                                    <p:anim calcmode="lin" valueType="num">
                                      <p:cBhvr>
                                        <p:cTn id="114" dur="10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7" nodeType="clickEffect">
                                  <p:stCondLst>
                                    <p:cond delay="0"/>
                                  </p:stCondLst>
                                  <p:iterate>
                                    <p:tmAbs val="0"/>
                                  </p:iterate>
                                  <p:childTnLst>
                                    <p:set>
                                      <p:cBhvr>
                                        <p:cTn id="118" fill="hold"/>
                                        <p:tgtEl>
                                          <p:spTgt spid="92"/>
                                        </p:tgtEl>
                                        <p:attrNameLst>
                                          <p:attrName>style.visibility</p:attrName>
                                        </p:attrNameLst>
                                      </p:cBhvr>
                                      <p:to>
                                        <p:strVal val="visible"/>
                                      </p:to>
                                    </p:set>
                                    <p:anim calcmode="lin" valueType="num">
                                      <p:cBhvr>
                                        <p:cTn id="119" dur="1000" fill="hold"/>
                                        <p:tgtEl>
                                          <p:spTgt spid="92"/>
                                        </p:tgtEl>
                                        <p:attrNameLst>
                                          <p:attrName>ppt_x</p:attrName>
                                        </p:attrNameLst>
                                      </p:cBhvr>
                                      <p:tavLst>
                                        <p:tav tm="0">
                                          <p:val>
                                            <p:strVal val="0-#ppt_w/2"/>
                                          </p:val>
                                        </p:tav>
                                        <p:tav tm="100000">
                                          <p:val>
                                            <p:strVal val="#ppt_x"/>
                                          </p:val>
                                        </p:tav>
                                      </p:tavLst>
                                    </p:anim>
                                    <p:anim calcmode="lin" valueType="num">
                                      <p:cBhvr>
                                        <p:cTn id="120" dur="10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8" nodeType="clickEffect">
                                  <p:stCondLst>
                                    <p:cond delay="0"/>
                                  </p:stCondLst>
                                  <p:iterate>
                                    <p:tmAbs val="0"/>
                                  </p:iterate>
                                  <p:childTnLst>
                                    <p:set>
                                      <p:cBhvr>
                                        <p:cTn id="124" fill="hold"/>
                                        <p:tgtEl>
                                          <p:spTgt spid="91"/>
                                        </p:tgtEl>
                                        <p:attrNameLst>
                                          <p:attrName>style.visibility</p:attrName>
                                        </p:attrNameLst>
                                      </p:cBhvr>
                                      <p:to>
                                        <p:strVal val="visible"/>
                                      </p:to>
                                    </p:set>
                                    <p:anim calcmode="lin" valueType="num">
                                      <p:cBhvr>
                                        <p:cTn id="125" dur="1000" fill="hold"/>
                                        <p:tgtEl>
                                          <p:spTgt spid="91"/>
                                        </p:tgtEl>
                                        <p:attrNameLst>
                                          <p:attrName>ppt_x</p:attrName>
                                        </p:attrNameLst>
                                      </p:cBhvr>
                                      <p:tavLst>
                                        <p:tav tm="0">
                                          <p:val>
                                            <p:strVal val="0-#ppt_w/2"/>
                                          </p:val>
                                        </p:tav>
                                        <p:tav tm="100000">
                                          <p:val>
                                            <p:strVal val="#ppt_x"/>
                                          </p:val>
                                        </p:tav>
                                      </p:tavLst>
                                    </p:anim>
                                    <p:anim calcmode="lin" valueType="num">
                                      <p:cBhvr>
                                        <p:cTn id="126" dur="10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9" nodeType="clickEffect">
                                  <p:stCondLst>
                                    <p:cond delay="0"/>
                                  </p:stCondLst>
                                  <p:iterate>
                                    <p:tmAbs val="0"/>
                                  </p:iterate>
                                  <p:childTnLst>
                                    <p:set>
                                      <p:cBhvr>
                                        <p:cTn id="130" fill="hold"/>
                                        <p:tgtEl>
                                          <p:spTgt spid="94"/>
                                        </p:tgtEl>
                                        <p:attrNameLst>
                                          <p:attrName>style.visibility</p:attrName>
                                        </p:attrNameLst>
                                      </p:cBhvr>
                                      <p:to>
                                        <p:strVal val="visible"/>
                                      </p:to>
                                    </p:set>
                                    <p:anim calcmode="lin" valueType="num">
                                      <p:cBhvr>
                                        <p:cTn id="131" dur="1000" fill="hold"/>
                                        <p:tgtEl>
                                          <p:spTgt spid="94"/>
                                        </p:tgtEl>
                                        <p:attrNameLst>
                                          <p:attrName>ppt_x</p:attrName>
                                        </p:attrNameLst>
                                      </p:cBhvr>
                                      <p:tavLst>
                                        <p:tav tm="0">
                                          <p:val>
                                            <p:strVal val="0-#ppt_w/2"/>
                                          </p:val>
                                        </p:tav>
                                        <p:tav tm="100000">
                                          <p:val>
                                            <p:strVal val="#ppt_x"/>
                                          </p:val>
                                        </p:tav>
                                      </p:tavLst>
                                    </p:anim>
                                    <p:anim calcmode="lin" valueType="num">
                                      <p:cBhvr>
                                        <p:cTn id="132" dur="10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0" nodeType="clickEffect">
                                  <p:stCondLst>
                                    <p:cond delay="0"/>
                                  </p:stCondLst>
                                  <p:iterate>
                                    <p:tmAbs val="0"/>
                                  </p:iterate>
                                  <p:childTnLst>
                                    <p:set>
                                      <p:cBhvr>
                                        <p:cTn id="136" fill="hold"/>
                                        <p:tgtEl>
                                          <p:spTgt spid="93"/>
                                        </p:tgtEl>
                                        <p:attrNameLst>
                                          <p:attrName>style.visibility</p:attrName>
                                        </p:attrNameLst>
                                      </p:cBhvr>
                                      <p:to>
                                        <p:strVal val="visible"/>
                                      </p:to>
                                    </p:set>
                                    <p:anim calcmode="lin" valueType="num">
                                      <p:cBhvr>
                                        <p:cTn id="137" dur="1000" fill="hold"/>
                                        <p:tgtEl>
                                          <p:spTgt spid="93"/>
                                        </p:tgtEl>
                                        <p:attrNameLst>
                                          <p:attrName>ppt_x</p:attrName>
                                        </p:attrNameLst>
                                      </p:cBhvr>
                                      <p:tavLst>
                                        <p:tav tm="0">
                                          <p:val>
                                            <p:strVal val="0-#ppt_w/2"/>
                                          </p:val>
                                        </p:tav>
                                        <p:tav tm="100000">
                                          <p:val>
                                            <p:strVal val="#ppt_x"/>
                                          </p:val>
                                        </p:tav>
                                      </p:tavLst>
                                    </p:anim>
                                    <p:anim calcmode="lin" valueType="num">
                                      <p:cBhvr>
                                        <p:cTn id="138" dur="10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1" nodeType="clickEffect">
                                  <p:stCondLst>
                                    <p:cond delay="0"/>
                                  </p:stCondLst>
                                  <p:iterate>
                                    <p:tmAbs val="0"/>
                                  </p:iterate>
                                  <p:childTnLst>
                                    <p:set>
                                      <p:cBhvr>
                                        <p:cTn id="142" fill="hold"/>
                                        <p:tgtEl>
                                          <p:spTgt spid="95"/>
                                        </p:tgtEl>
                                        <p:attrNameLst>
                                          <p:attrName>style.visibility</p:attrName>
                                        </p:attrNameLst>
                                      </p:cBhvr>
                                      <p:to>
                                        <p:strVal val="visible"/>
                                      </p:to>
                                    </p:set>
                                    <p:anim calcmode="lin" valueType="num">
                                      <p:cBhvr>
                                        <p:cTn id="143" dur="1000" fill="hold"/>
                                        <p:tgtEl>
                                          <p:spTgt spid="95"/>
                                        </p:tgtEl>
                                        <p:attrNameLst>
                                          <p:attrName>ppt_x</p:attrName>
                                        </p:attrNameLst>
                                      </p:cBhvr>
                                      <p:tavLst>
                                        <p:tav tm="0">
                                          <p:val>
                                            <p:strVal val="0-#ppt_w/2"/>
                                          </p:val>
                                        </p:tav>
                                        <p:tav tm="100000">
                                          <p:val>
                                            <p:strVal val="#ppt_x"/>
                                          </p:val>
                                        </p:tav>
                                      </p:tavLst>
                                    </p:anim>
                                    <p:anim calcmode="lin" valueType="num">
                                      <p:cBhvr>
                                        <p:cTn id="144" dur="10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2" nodeType="clickEffect">
                                  <p:stCondLst>
                                    <p:cond delay="0"/>
                                  </p:stCondLst>
                                  <p:iterate>
                                    <p:tmAbs val="0"/>
                                  </p:iterate>
                                  <p:childTnLst>
                                    <p:set>
                                      <p:cBhvr>
                                        <p:cTn id="148" fill="hold"/>
                                        <p:tgtEl>
                                          <p:spTgt spid="96"/>
                                        </p:tgtEl>
                                        <p:attrNameLst>
                                          <p:attrName>style.visibility</p:attrName>
                                        </p:attrNameLst>
                                      </p:cBhvr>
                                      <p:to>
                                        <p:strVal val="visible"/>
                                      </p:to>
                                    </p:set>
                                    <p:anim calcmode="lin" valueType="num">
                                      <p:cBhvr>
                                        <p:cTn id="149" dur="1000" fill="hold"/>
                                        <p:tgtEl>
                                          <p:spTgt spid="96"/>
                                        </p:tgtEl>
                                        <p:attrNameLst>
                                          <p:attrName>ppt_x</p:attrName>
                                        </p:attrNameLst>
                                      </p:cBhvr>
                                      <p:tavLst>
                                        <p:tav tm="0">
                                          <p:val>
                                            <p:strVal val="0-#ppt_w/2"/>
                                          </p:val>
                                        </p:tav>
                                        <p:tav tm="100000">
                                          <p:val>
                                            <p:strVal val="#ppt_x"/>
                                          </p:val>
                                        </p:tav>
                                      </p:tavLst>
                                    </p:anim>
                                    <p:anim calcmode="lin" valueType="num">
                                      <p:cBhvr>
                                        <p:cTn id="150" dur="10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3" nodeType="clickEffect">
                                  <p:stCondLst>
                                    <p:cond delay="0"/>
                                  </p:stCondLst>
                                  <p:iterate>
                                    <p:tmAbs val="0"/>
                                  </p:iterate>
                                  <p:childTnLst>
                                    <p:set>
                                      <p:cBhvr>
                                        <p:cTn id="154" fill="hold"/>
                                        <p:tgtEl>
                                          <p:spTgt spid="97"/>
                                        </p:tgtEl>
                                        <p:attrNameLst>
                                          <p:attrName>style.visibility</p:attrName>
                                        </p:attrNameLst>
                                      </p:cBhvr>
                                      <p:to>
                                        <p:strVal val="visible"/>
                                      </p:to>
                                    </p:set>
                                    <p:anim calcmode="lin" valueType="num">
                                      <p:cBhvr>
                                        <p:cTn id="155" dur="1000" fill="hold"/>
                                        <p:tgtEl>
                                          <p:spTgt spid="97"/>
                                        </p:tgtEl>
                                        <p:attrNameLst>
                                          <p:attrName>ppt_x</p:attrName>
                                        </p:attrNameLst>
                                      </p:cBhvr>
                                      <p:tavLst>
                                        <p:tav tm="0">
                                          <p:val>
                                            <p:strVal val="0-#ppt_w/2"/>
                                          </p:val>
                                        </p:tav>
                                        <p:tav tm="100000">
                                          <p:val>
                                            <p:strVal val="#ppt_x"/>
                                          </p:val>
                                        </p:tav>
                                      </p:tavLst>
                                    </p:anim>
                                    <p:anim calcmode="lin" valueType="num">
                                      <p:cBhvr>
                                        <p:cTn id="156" dur="1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14" nodeType="clickEffect">
                                  <p:stCondLst>
                                    <p:cond delay="0"/>
                                  </p:stCondLst>
                                  <p:iterate>
                                    <p:tmAbs val="0"/>
                                  </p:iterate>
                                  <p:childTnLst>
                                    <p:set>
                                      <p:cBhvr>
                                        <p:cTn id="160" fill="hold"/>
                                        <p:tgtEl>
                                          <p:spTgt spid="98"/>
                                        </p:tgtEl>
                                        <p:attrNameLst>
                                          <p:attrName>style.visibility</p:attrName>
                                        </p:attrNameLst>
                                      </p:cBhvr>
                                      <p:to>
                                        <p:strVal val="visible"/>
                                      </p:to>
                                    </p:set>
                                    <p:anim calcmode="lin" valueType="num">
                                      <p:cBhvr>
                                        <p:cTn id="161" dur="1000" fill="hold"/>
                                        <p:tgtEl>
                                          <p:spTgt spid="98"/>
                                        </p:tgtEl>
                                        <p:attrNameLst>
                                          <p:attrName>ppt_x</p:attrName>
                                        </p:attrNameLst>
                                      </p:cBhvr>
                                      <p:tavLst>
                                        <p:tav tm="0">
                                          <p:val>
                                            <p:strVal val="0-#ppt_w/2"/>
                                          </p:val>
                                        </p:tav>
                                        <p:tav tm="100000">
                                          <p:val>
                                            <p:strVal val="#ppt_x"/>
                                          </p:val>
                                        </p:tav>
                                      </p:tavLst>
                                    </p:anim>
                                    <p:anim calcmode="lin" valueType="num">
                                      <p:cBhvr>
                                        <p:cTn id="162" dur="10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15" nodeType="clickEffect">
                                  <p:stCondLst>
                                    <p:cond delay="0"/>
                                  </p:stCondLst>
                                  <p:iterate>
                                    <p:tmAbs val="0"/>
                                  </p:iterate>
                                  <p:childTnLst>
                                    <p:set>
                                      <p:cBhvr>
                                        <p:cTn id="166" fill="hold"/>
                                        <p:tgtEl>
                                          <p:spTgt spid="99"/>
                                        </p:tgtEl>
                                        <p:attrNameLst>
                                          <p:attrName>style.visibility</p:attrName>
                                        </p:attrNameLst>
                                      </p:cBhvr>
                                      <p:to>
                                        <p:strVal val="visible"/>
                                      </p:to>
                                    </p:set>
                                    <p:anim calcmode="lin" valueType="num">
                                      <p:cBhvr>
                                        <p:cTn id="167" dur="1000" fill="hold"/>
                                        <p:tgtEl>
                                          <p:spTgt spid="99"/>
                                        </p:tgtEl>
                                        <p:attrNameLst>
                                          <p:attrName>ppt_x</p:attrName>
                                        </p:attrNameLst>
                                      </p:cBhvr>
                                      <p:tavLst>
                                        <p:tav tm="0">
                                          <p:val>
                                            <p:strVal val="0-#ppt_w/2"/>
                                          </p:val>
                                        </p:tav>
                                        <p:tav tm="100000">
                                          <p:val>
                                            <p:strVal val="#ppt_x"/>
                                          </p:val>
                                        </p:tav>
                                      </p:tavLst>
                                    </p:anim>
                                    <p:anim calcmode="lin" valueType="num">
                                      <p:cBhvr>
                                        <p:cTn id="168" dur="10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16" nodeType="clickEffect">
                                  <p:stCondLst>
                                    <p:cond delay="0"/>
                                  </p:stCondLst>
                                  <p:iterate>
                                    <p:tmAbs val="0"/>
                                  </p:iterate>
                                  <p:childTnLst>
                                    <p:set>
                                      <p:cBhvr>
                                        <p:cTn id="172" fill="hold"/>
                                        <p:tgtEl>
                                          <p:spTgt spid="101"/>
                                        </p:tgtEl>
                                        <p:attrNameLst>
                                          <p:attrName>style.visibility</p:attrName>
                                        </p:attrNameLst>
                                      </p:cBhvr>
                                      <p:to>
                                        <p:strVal val="visible"/>
                                      </p:to>
                                    </p:set>
                                    <p:anim calcmode="lin" valueType="num">
                                      <p:cBhvr>
                                        <p:cTn id="173" dur="1000" fill="hold"/>
                                        <p:tgtEl>
                                          <p:spTgt spid="101"/>
                                        </p:tgtEl>
                                        <p:attrNameLst>
                                          <p:attrName>ppt_x</p:attrName>
                                        </p:attrNameLst>
                                      </p:cBhvr>
                                      <p:tavLst>
                                        <p:tav tm="0">
                                          <p:val>
                                            <p:strVal val="0-#ppt_w/2"/>
                                          </p:val>
                                        </p:tav>
                                        <p:tav tm="100000">
                                          <p:val>
                                            <p:strVal val="#ppt_x"/>
                                          </p:val>
                                        </p:tav>
                                      </p:tavLst>
                                    </p:anim>
                                    <p:anim calcmode="lin" valueType="num">
                                      <p:cBhvr>
                                        <p:cTn id="174" dur="10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17" nodeType="clickEffect">
                                  <p:stCondLst>
                                    <p:cond delay="0"/>
                                  </p:stCondLst>
                                  <p:iterate>
                                    <p:tmAbs val="0"/>
                                  </p:iterate>
                                  <p:childTnLst>
                                    <p:set>
                                      <p:cBhvr>
                                        <p:cTn id="178" fill="hold"/>
                                        <p:tgtEl>
                                          <p:spTgt spid="100"/>
                                        </p:tgtEl>
                                        <p:attrNameLst>
                                          <p:attrName>style.visibility</p:attrName>
                                        </p:attrNameLst>
                                      </p:cBhvr>
                                      <p:to>
                                        <p:strVal val="visible"/>
                                      </p:to>
                                    </p:set>
                                    <p:anim calcmode="lin" valueType="num">
                                      <p:cBhvr>
                                        <p:cTn id="179" dur="1000" fill="hold"/>
                                        <p:tgtEl>
                                          <p:spTgt spid="100"/>
                                        </p:tgtEl>
                                        <p:attrNameLst>
                                          <p:attrName>ppt_x</p:attrName>
                                        </p:attrNameLst>
                                      </p:cBhvr>
                                      <p:tavLst>
                                        <p:tav tm="0">
                                          <p:val>
                                            <p:strVal val="0-#ppt_w/2"/>
                                          </p:val>
                                        </p:tav>
                                        <p:tav tm="100000">
                                          <p:val>
                                            <p:strVal val="#ppt_x"/>
                                          </p:val>
                                        </p:tav>
                                      </p:tavLst>
                                    </p:anim>
                                    <p:anim calcmode="lin" valueType="num">
                                      <p:cBhvr>
                                        <p:cTn id="180" dur="10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18" nodeType="clickEffect">
                                  <p:stCondLst>
                                    <p:cond delay="0"/>
                                  </p:stCondLst>
                                  <p:iterate>
                                    <p:tmAbs val="0"/>
                                  </p:iterate>
                                  <p:childTnLst>
                                    <p:set>
                                      <p:cBhvr>
                                        <p:cTn id="184" fill="hold"/>
                                        <p:tgtEl>
                                          <p:spTgt spid="103"/>
                                        </p:tgtEl>
                                        <p:attrNameLst>
                                          <p:attrName>style.visibility</p:attrName>
                                        </p:attrNameLst>
                                      </p:cBhvr>
                                      <p:to>
                                        <p:strVal val="visible"/>
                                      </p:to>
                                    </p:set>
                                    <p:anim calcmode="lin" valueType="num">
                                      <p:cBhvr>
                                        <p:cTn id="185" dur="1000" fill="hold"/>
                                        <p:tgtEl>
                                          <p:spTgt spid="103"/>
                                        </p:tgtEl>
                                        <p:attrNameLst>
                                          <p:attrName>ppt_x</p:attrName>
                                        </p:attrNameLst>
                                      </p:cBhvr>
                                      <p:tavLst>
                                        <p:tav tm="0">
                                          <p:val>
                                            <p:strVal val="0-#ppt_w/2"/>
                                          </p:val>
                                        </p:tav>
                                        <p:tav tm="100000">
                                          <p:val>
                                            <p:strVal val="#ppt_x"/>
                                          </p:val>
                                        </p:tav>
                                      </p:tavLst>
                                    </p:anim>
                                    <p:anim calcmode="lin" valueType="num">
                                      <p:cBhvr>
                                        <p:cTn id="186" dur="10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19" nodeType="clickEffect">
                                  <p:stCondLst>
                                    <p:cond delay="0"/>
                                  </p:stCondLst>
                                  <p:iterate>
                                    <p:tmAbs val="0"/>
                                  </p:iterate>
                                  <p:childTnLst>
                                    <p:set>
                                      <p:cBhvr>
                                        <p:cTn id="190" fill="hold"/>
                                        <p:tgtEl>
                                          <p:spTgt spid="102"/>
                                        </p:tgtEl>
                                        <p:attrNameLst>
                                          <p:attrName>style.visibility</p:attrName>
                                        </p:attrNameLst>
                                      </p:cBhvr>
                                      <p:to>
                                        <p:strVal val="visible"/>
                                      </p:to>
                                    </p:set>
                                    <p:anim calcmode="lin" valueType="num">
                                      <p:cBhvr>
                                        <p:cTn id="191" dur="1000" fill="hold"/>
                                        <p:tgtEl>
                                          <p:spTgt spid="102"/>
                                        </p:tgtEl>
                                        <p:attrNameLst>
                                          <p:attrName>ppt_x</p:attrName>
                                        </p:attrNameLst>
                                      </p:cBhvr>
                                      <p:tavLst>
                                        <p:tav tm="0">
                                          <p:val>
                                            <p:strVal val="0-#ppt_w/2"/>
                                          </p:val>
                                        </p:tav>
                                        <p:tav tm="100000">
                                          <p:val>
                                            <p:strVal val="#ppt_x"/>
                                          </p:val>
                                        </p:tav>
                                      </p:tavLst>
                                    </p:anim>
                                    <p:anim calcmode="lin" valueType="num">
                                      <p:cBhvr>
                                        <p:cTn id="192" dur="10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20" nodeType="clickEffect">
                                  <p:stCondLst>
                                    <p:cond delay="0"/>
                                  </p:stCondLst>
                                  <p:iterate>
                                    <p:tmAbs val="0"/>
                                  </p:iterate>
                                  <p:childTnLst>
                                    <p:set>
                                      <p:cBhvr>
                                        <p:cTn id="196" fill="hold"/>
                                        <p:tgtEl>
                                          <p:spTgt spid="104"/>
                                        </p:tgtEl>
                                        <p:attrNameLst>
                                          <p:attrName>style.visibility</p:attrName>
                                        </p:attrNameLst>
                                      </p:cBhvr>
                                      <p:to>
                                        <p:strVal val="visible"/>
                                      </p:to>
                                    </p:set>
                                    <p:anim calcmode="lin" valueType="num">
                                      <p:cBhvr>
                                        <p:cTn id="197" dur="1000" fill="hold"/>
                                        <p:tgtEl>
                                          <p:spTgt spid="104"/>
                                        </p:tgtEl>
                                        <p:attrNameLst>
                                          <p:attrName>ppt_x</p:attrName>
                                        </p:attrNameLst>
                                      </p:cBhvr>
                                      <p:tavLst>
                                        <p:tav tm="0">
                                          <p:val>
                                            <p:strVal val="0-#ppt_w/2"/>
                                          </p:val>
                                        </p:tav>
                                        <p:tav tm="100000">
                                          <p:val>
                                            <p:strVal val="#ppt_x"/>
                                          </p:val>
                                        </p:tav>
                                      </p:tavLst>
                                    </p:anim>
                                    <p:anim calcmode="lin" valueType="num">
                                      <p:cBhvr>
                                        <p:cTn id="198" dur="10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8" fill="hold" grpId="21" nodeType="clickEffect">
                                  <p:stCondLst>
                                    <p:cond delay="0"/>
                                  </p:stCondLst>
                                  <p:iterate>
                                    <p:tmAbs val="0"/>
                                  </p:iterate>
                                  <p:childTnLst>
                                    <p:set>
                                      <p:cBhvr>
                                        <p:cTn id="202" fill="hold"/>
                                        <p:tgtEl>
                                          <p:spTgt spid="109"/>
                                        </p:tgtEl>
                                        <p:attrNameLst>
                                          <p:attrName>style.visibility</p:attrName>
                                        </p:attrNameLst>
                                      </p:cBhvr>
                                      <p:to>
                                        <p:strVal val="visible"/>
                                      </p:to>
                                    </p:set>
                                    <p:anim calcmode="lin" valueType="num">
                                      <p:cBhvr>
                                        <p:cTn id="203" dur="1000" fill="hold"/>
                                        <p:tgtEl>
                                          <p:spTgt spid="109"/>
                                        </p:tgtEl>
                                        <p:attrNameLst>
                                          <p:attrName>ppt_x</p:attrName>
                                        </p:attrNameLst>
                                      </p:cBhvr>
                                      <p:tavLst>
                                        <p:tav tm="0">
                                          <p:val>
                                            <p:strVal val="0-#ppt_w/2"/>
                                          </p:val>
                                        </p:tav>
                                        <p:tav tm="100000">
                                          <p:val>
                                            <p:strVal val="#ppt_x"/>
                                          </p:val>
                                        </p:tav>
                                      </p:tavLst>
                                    </p:anim>
                                    <p:anim calcmode="lin" valueType="num">
                                      <p:cBhvr>
                                        <p:cTn id="204" dur="10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8" fill="hold" grpId="22" nodeType="clickEffect">
                                  <p:stCondLst>
                                    <p:cond delay="0"/>
                                  </p:stCondLst>
                                  <p:iterate>
                                    <p:tmAbs val="0"/>
                                  </p:iterate>
                                  <p:childTnLst>
                                    <p:set>
                                      <p:cBhvr>
                                        <p:cTn id="208" fill="hold"/>
                                        <p:tgtEl>
                                          <p:spTgt spid="105"/>
                                        </p:tgtEl>
                                        <p:attrNameLst>
                                          <p:attrName>style.visibility</p:attrName>
                                        </p:attrNameLst>
                                      </p:cBhvr>
                                      <p:to>
                                        <p:strVal val="visible"/>
                                      </p:to>
                                    </p:set>
                                    <p:anim calcmode="lin" valueType="num">
                                      <p:cBhvr>
                                        <p:cTn id="209" dur="1000" fill="hold"/>
                                        <p:tgtEl>
                                          <p:spTgt spid="105"/>
                                        </p:tgtEl>
                                        <p:attrNameLst>
                                          <p:attrName>ppt_x</p:attrName>
                                        </p:attrNameLst>
                                      </p:cBhvr>
                                      <p:tavLst>
                                        <p:tav tm="0">
                                          <p:val>
                                            <p:strVal val="0-#ppt_w/2"/>
                                          </p:val>
                                        </p:tav>
                                        <p:tav tm="100000">
                                          <p:val>
                                            <p:strVal val="#ppt_x"/>
                                          </p:val>
                                        </p:tav>
                                      </p:tavLst>
                                    </p:anim>
                                    <p:anim calcmode="lin" valueType="num">
                                      <p:cBhvr>
                                        <p:cTn id="210" dur="10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advAuto="0"/>
      <p:bldP spid="89" grpId="2" build="p" bldLvl="5" animBg="1" advAuto="0"/>
      <p:bldP spid="90" grpId="6" animBg="1" advAuto="0"/>
      <p:bldP spid="91" grpId="8" animBg="1" advAuto="0"/>
      <p:bldP spid="92" grpId="7" animBg="1" advAuto="0"/>
      <p:bldP spid="93" grpId="10" animBg="1" advAuto="0"/>
      <p:bldP spid="94" grpId="9" animBg="1" advAuto="0"/>
      <p:bldP spid="95" grpId="11" animBg="1" advAuto="0"/>
      <p:bldP spid="96" grpId="12" animBg="1" advAuto="0"/>
      <p:bldP spid="97" grpId="13" animBg="1" advAuto="0"/>
      <p:bldP spid="98" grpId="14" animBg="1" advAuto="0"/>
      <p:bldP spid="99" grpId="15" animBg="1" advAuto="0"/>
      <p:bldP spid="100" grpId="17" animBg="1" advAuto="0"/>
      <p:bldP spid="101" grpId="16" animBg="1" advAuto="0"/>
      <p:bldP spid="102" grpId="19" animBg="1" advAuto="0"/>
      <p:bldP spid="103" grpId="18" animBg="1" advAuto="0"/>
      <p:bldP spid="104" grpId="20" animBg="1" advAuto="0"/>
      <p:bldP spid="105" grpId="22" animBg="1" advAuto="0"/>
      <p:bldP spid="106" grpId="3" animBg="1" advAuto="0"/>
      <p:bldP spid="107" grpId="4" animBg="1" advAuto="0"/>
      <p:bldP spid="108" grpId="5" animBg="1" advAuto="0"/>
      <p:bldP spid="109" grpId="2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offee powder worth Rs. 126 per kg and Rs. 135 per kg is mixed with a third variety in the ratio1: 1: 2. If the mixture is worth Rs 153 per kg, then the price of the third variety per kg will be?"/>
          <p:cNvSpPr txBox="1"/>
          <p:nvPr/>
        </p:nvSpPr>
        <p:spPr>
          <a:xfrm>
            <a:off x="411766" y="322839"/>
            <a:ext cx="8320468" cy="956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4100"/>
              </a:lnSpc>
              <a:spcBef>
                <a:spcPts val="1400"/>
              </a:spcBef>
              <a:defRPr sz="2000" b="1">
                <a:latin typeface="Times New Roman"/>
                <a:ea typeface="Times New Roman"/>
                <a:cs typeface="Times New Roman"/>
                <a:sym typeface="Times New Roman"/>
              </a:defRPr>
            </a:lvl1pPr>
          </a:lstStyle>
          <a:p>
            <a:r>
              <a:t>Coffee powder worth Rs. 126 per kg and Rs. 135 per kg is mixed with a third variety in the ratio1: 1: 2. If the mixture is worth Rs 153 per kg, then the price of the third variety per kg will be? </a:t>
            </a:r>
          </a:p>
        </p:txBody>
      </p:sp>
      <p:sp>
        <p:nvSpPr>
          <p:cNvPr id="112" name="Using Weighted average :…"/>
          <p:cNvSpPr txBox="1"/>
          <p:nvPr/>
        </p:nvSpPr>
        <p:spPr>
          <a:xfrm>
            <a:off x="411766" y="2036618"/>
            <a:ext cx="2913413" cy="5542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spcBef>
                <a:spcPts val="800"/>
              </a:spcBef>
              <a:defRPr sz="1500" b="1">
                <a:latin typeface="Times New Roman"/>
                <a:ea typeface="Times New Roman"/>
                <a:cs typeface="Times New Roman"/>
                <a:sym typeface="Times New Roman"/>
              </a:defRPr>
            </a:pPr>
            <a:r>
              <a:t>Using Weighted average : </a:t>
            </a:r>
          </a:p>
          <a:p>
            <a:pPr defTabSz="457200">
              <a:lnSpc>
                <a:spcPts val="3700"/>
              </a:lnSpc>
              <a:defRPr sz="1500">
                <a:solidFill>
                  <a:srgbClr val="222222"/>
                </a:solidFill>
                <a:latin typeface="Times New Roman"/>
                <a:ea typeface="Times New Roman"/>
                <a:cs typeface="Times New Roman"/>
                <a:sym typeface="Times New Roman"/>
              </a:defRPr>
            </a:pPr>
            <a:r>
              <a:t>1 : 1 :2</a:t>
            </a:r>
          </a:p>
          <a:p>
            <a:pPr defTabSz="457200">
              <a:lnSpc>
                <a:spcPts val="3700"/>
              </a:lnSpc>
              <a:defRPr sz="1500">
                <a:solidFill>
                  <a:srgbClr val="222222"/>
                </a:solidFill>
                <a:latin typeface="Times New Roman"/>
                <a:ea typeface="Times New Roman"/>
                <a:cs typeface="Times New Roman"/>
                <a:sym typeface="Times New Roman"/>
              </a:defRPr>
            </a:pPr>
            <a:endParaRPr/>
          </a:p>
          <a:p>
            <a:pPr defTabSz="457200">
              <a:lnSpc>
                <a:spcPts val="3700"/>
              </a:lnSpc>
              <a:defRPr sz="1500">
                <a:solidFill>
                  <a:srgbClr val="222222"/>
                </a:solidFill>
                <a:latin typeface="Times New Roman"/>
                <a:ea typeface="Times New Roman"/>
                <a:cs typeface="Times New Roman"/>
                <a:sym typeface="Times New Roman"/>
              </a:defRPr>
            </a:pPr>
            <a:r>
              <a:t>Let x be the third mixture</a:t>
            </a:r>
          </a:p>
          <a:p>
            <a:pPr defTabSz="457200">
              <a:lnSpc>
                <a:spcPts val="3700"/>
              </a:lnSpc>
              <a:defRPr sz="1500">
                <a:solidFill>
                  <a:srgbClr val="222222"/>
                </a:solidFill>
                <a:latin typeface="Times New Roman"/>
                <a:ea typeface="Times New Roman"/>
                <a:cs typeface="Times New Roman"/>
                <a:sym typeface="Times New Roman"/>
              </a:defRPr>
            </a:pPr>
            <a:r>
              <a:t>126: 135 :2x </a:t>
            </a:r>
          </a:p>
          <a:p>
            <a:pPr defTabSz="457200">
              <a:lnSpc>
                <a:spcPts val="3700"/>
              </a:lnSpc>
              <a:defRPr sz="1500">
                <a:solidFill>
                  <a:srgbClr val="222222"/>
                </a:solidFill>
                <a:latin typeface="Times New Roman"/>
                <a:ea typeface="Times New Roman"/>
                <a:cs typeface="Times New Roman"/>
                <a:sym typeface="Times New Roman"/>
              </a:defRPr>
            </a:pPr>
            <a:r>
              <a:t>(126 + 135 + 2x)/4 = 153</a:t>
            </a:r>
          </a:p>
          <a:p>
            <a:pPr defTabSz="457200">
              <a:lnSpc>
                <a:spcPts val="3700"/>
              </a:lnSpc>
              <a:defRPr sz="1500">
                <a:solidFill>
                  <a:srgbClr val="222222"/>
                </a:solidFill>
                <a:latin typeface="Times New Roman"/>
                <a:ea typeface="Times New Roman"/>
                <a:cs typeface="Times New Roman"/>
                <a:sym typeface="Times New Roman"/>
              </a:defRPr>
            </a:pPr>
            <a:r>
              <a:t>(261 + 2x ) =4*153</a:t>
            </a:r>
          </a:p>
          <a:p>
            <a:pPr defTabSz="457200">
              <a:lnSpc>
                <a:spcPts val="3700"/>
              </a:lnSpc>
              <a:defRPr sz="1500">
                <a:solidFill>
                  <a:srgbClr val="222222"/>
                </a:solidFill>
                <a:latin typeface="Times New Roman"/>
                <a:ea typeface="Times New Roman"/>
                <a:cs typeface="Times New Roman"/>
                <a:sym typeface="Times New Roman"/>
              </a:defRPr>
            </a:pPr>
            <a:r>
              <a:t>2x = 612 - 261</a:t>
            </a:r>
          </a:p>
          <a:p>
            <a:pPr defTabSz="457200">
              <a:lnSpc>
                <a:spcPts val="3700"/>
              </a:lnSpc>
              <a:defRPr sz="1500">
                <a:solidFill>
                  <a:srgbClr val="222222"/>
                </a:solidFill>
                <a:latin typeface="Times New Roman"/>
                <a:ea typeface="Times New Roman"/>
                <a:cs typeface="Times New Roman"/>
                <a:sym typeface="Times New Roman"/>
              </a:defRPr>
            </a:pPr>
            <a:r>
              <a:t>2x = 351</a:t>
            </a:r>
          </a:p>
          <a:p>
            <a:pPr defTabSz="457200">
              <a:lnSpc>
                <a:spcPts val="3700"/>
              </a:lnSpc>
              <a:defRPr sz="1500">
                <a:solidFill>
                  <a:srgbClr val="222222"/>
                </a:solidFill>
                <a:latin typeface="Times New Roman"/>
                <a:ea typeface="Times New Roman"/>
                <a:cs typeface="Times New Roman"/>
                <a:sym typeface="Times New Roman"/>
              </a:defRPr>
            </a:pPr>
            <a:r>
              <a:t>:. x = 175.50</a:t>
            </a:r>
          </a:p>
          <a:p>
            <a:pPr defTabSz="457200">
              <a:lnSpc>
                <a:spcPts val="3700"/>
              </a:lnSpc>
              <a:defRPr sz="1500">
                <a:solidFill>
                  <a:srgbClr val="222222"/>
                </a:solidFill>
                <a:latin typeface="Times New Roman"/>
                <a:ea typeface="Times New Roman"/>
                <a:cs typeface="Times New Roman"/>
                <a:sym typeface="Times New Roman"/>
              </a:defRPr>
            </a:pPr>
            <a:endParaRPr/>
          </a:p>
          <a:p>
            <a:pPr defTabSz="457200">
              <a:lnSpc>
                <a:spcPts val="3700"/>
              </a:lnSpc>
              <a:defRPr sz="1500">
                <a:solidFill>
                  <a:srgbClr val="222222"/>
                </a:solidFill>
                <a:latin typeface="Times New Roman"/>
                <a:ea typeface="Times New Roman"/>
                <a:cs typeface="Times New Roman"/>
                <a:sym typeface="Times New Roman"/>
              </a:defRPr>
            </a:pPr>
            <a:r>
              <a:t>Price of the third variety=</a:t>
            </a:r>
            <a:r>
              <a:rPr err="1"/>
              <a:t>Rs</a:t>
            </a:r>
            <a:r>
              <a:t>. 175.50</a:t>
            </a:r>
          </a:p>
        </p:txBody>
      </p:sp>
      <p:sp>
        <p:nvSpPr>
          <p:cNvPr id="113" name="Using Allegation rule:"/>
          <p:cNvSpPr txBox="1"/>
          <p:nvPr/>
        </p:nvSpPr>
        <p:spPr>
          <a:xfrm>
            <a:off x="5649864" y="1190496"/>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114" name="Cost Price of 1 kg of 1st kind"/>
          <p:cNvSpPr txBox="1"/>
          <p:nvPr/>
        </p:nvSpPr>
        <p:spPr>
          <a:xfrm>
            <a:off x="4013272" y="3089996"/>
            <a:ext cx="2442759" cy="287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300" b="1">
                <a:latin typeface="Times New Roman"/>
                <a:ea typeface="Times New Roman"/>
                <a:cs typeface="Times New Roman"/>
                <a:sym typeface="Times New Roman"/>
              </a:defRPr>
            </a:lvl1pPr>
          </a:lstStyle>
          <a:p>
            <a:r>
              <a:t>Cost Price of 1 kg of 1st kind</a:t>
            </a:r>
          </a:p>
        </p:txBody>
      </p:sp>
      <p:sp>
        <p:nvSpPr>
          <p:cNvPr id="115" name="Cost Price of 1 kg of 2nd kind"/>
          <p:cNvSpPr txBox="1"/>
          <p:nvPr/>
        </p:nvSpPr>
        <p:spPr>
          <a:xfrm>
            <a:off x="6616719" y="3089996"/>
            <a:ext cx="2200137" cy="287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300" b="1">
                <a:latin typeface="Times New Roman"/>
                <a:ea typeface="Times New Roman"/>
                <a:cs typeface="Times New Roman"/>
                <a:sym typeface="Times New Roman"/>
              </a:defRPr>
            </a:lvl1pPr>
          </a:lstStyle>
          <a:p>
            <a:r>
              <a:t>Cost Price of 1 kg of 2nd kind</a:t>
            </a:r>
          </a:p>
        </p:txBody>
      </p:sp>
      <p:sp>
        <p:nvSpPr>
          <p:cNvPr id="116" name="130.50"/>
          <p:cNvSpPr txBox="1"/>
          <p:nvPr/>
        </p:nvSpPr>
        <p:spPr>
          <a:xfrm>
            <a:off x="5121516" y="3392715"/>
            <a:ext cx="558166" cy="287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300">
                <a:latin typeface="Times New Roman"/>
                <a:ea typeface="Times New Roman"/>
                <a:cs typeface="Times New Roman"/>
                <a:sym typeface="Times New Roman"/>
              </a:defRPr>
            </a:lvl1pPr>
          </a:lstStyle>
          <a:p>
            <a:r>
              <a:t>130.50</a:t>
            </a:r>
          </a:p>
        </p:txBody>
      </p:sp>
      <p:sp>
        <p:nvSpPr>
          <p:cNvPr id="117" name="x"/>
          <p:cNvSpPr txBox="1"/>
          <p:nvPr/>
        </p:nvSpPr>
        <p:spPr>
          <a:xfrm>
            <a:off x="6985592" y="3386904"/>
            <a:ext cx="18869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i="1">
                <a:latin typeface="Times New Roman"/>
                <a:ea typeface="Times New Roman"/>
                <a:cs typeface="Times New Roman"/>
                <a:sym typeface="Times New Roman"/>
              </a:defRPr>
            </a:lvl1pPr>
          </a:lstStyle>
          <a:p>
            <a:r>
              <a:t>x</a:t>
            </a:r>
          </a:p>
        </p:txBody>
      </p:sp>
      <p:sp>
        <p:nvSpPr>
          <p:cNvPr id="118" name="153"/>
          <p:cNvSpPr txBox="1"/>
          <p:nvPr/>
        </p:nvSpPr>
        <p:spPr>
          <a:xfrm>
            <a:off x="6128686" y="4207362"/>
            <a:ext cx="351791" cy="287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300">
                <a:latin typeface="Times New Roman"/>
                <a:ea typeface="Times New Roman"/>
                <a:cs typeface="Times New Roman"/>
                <a:sym typeface="Times New Roman"/>
              </a:defRPr>
            </a:lvl1pPr>
          </a:lstStyle>
          <a:p>
            <a:r>
              <a:t>153</a:t>
            </a:r>
          </a:p>
        </p:txBody>
      </p:sp>
      <p:sp>
        <p:nvSpPr>
          <p:cNvPr id="119" name="Line"/>
          <p:cNvSpPr/>
          <p:nvPr/>
        </p:nvSpPr>
        <p:spPr>
          <a:xfrm flipH="1">
            <a:off x="6537135" y="3714361"/>
            <a:ext cx="505484" cy="50548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20" name="Line"/>
          <p:cNvSpPr/>
          <p:nvPr/>
        </p:nvSpPr>
        <p:spPr>
          <a:xfrm>
            <a:off x="5546650" y="3704414"/>
            <a:ext cx="525379" cy="52537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21" name="Line"/>
          <p:cNvSpPr/>
          <p:nvPr/>
        </p:nvSpPr>
        <p:spPr>
          <a:xfrm>
            <a:off x="6412928" y="4555750"/>
            <a:ext cx="525380" cy="52537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22" name="Line"/>
          <p:cNvSpPr/>
          <p:nvPr/>
        </p:nvSpPr>
        <p:spPr>
          <a:xfrm flipH="1">
            <a:off x="5666267" y="4575644"/>
            <a:ext cx="505485" cy="505485"/>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23" name="x-153"/>
          <p:cNvSpPr txBox="1"/>
          <p:nvPr/>
        </p:nvSpPr>
        <p:spPr>
          <a:xfrm>
            <a:off x="5149501" y="5141889"/>
            <a:ext cx="480050" cy="287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300">
                <a:latin typeface="Times New Roman"/>
                <a:ea typeface="Times New Roman"/>
                <a:cs typeface="Times New Roman"/>
                <a:sym typeface="Times New Roman"/>
              </a:defRPr>
            </a:pPr>
            <a:r>
              <a:rPr i="1"/>
              <a:t>x</a:t>
            </a:r>
            <a:r>
              <a:t>-153</a:t>
            </a:r>
          </a:p>
        </p:txBody>
      </p:sp>
      <p:sp>
        <p:nvSpPr>
          <p:cNvPr id="124" name="153-130.50"/>
          <p:cNvSpPr txBox="1"/>
          <p:nvPr/>
        </p:nvSpPr>
        <p:spPr>
          <a:xfrm>
            <a:off x="6833809" y="5141889"/>
            <a:ext cx="977204"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153-130.50</a:t>
            </a:r>
          </a:p>
        </p:txBody>
      </p:sp>
      <p:sp>
        <p:nvSpPr>
          <p:cNvPr id="125" name="[(x - 153) / 22.50] = 1…"/>
          <p:cNvSpPr txBox="1"/>
          <p:nvPr/>
        </p:nvSpPr>
        <p:spPr>
          <a:xfrm>
            <a:off x="4441212" y="5752088"/>
            <a:ext cx="1761621" cy="781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3700"/>
              </a:lnSpc>
              <a:defRPr sz="1500">
                <a:solidFill>
                  <a:srgbClr val="222222"/>
                </a:solidFill>
                <a:latin typeface="Times New Roman"/>
                <a:ea typeface="Times New Roman"/>
                <a:cs typeface="Times New Roman"/>
                <a:sym typeface="Times New Roman"/>
              </a:defRPr>
            </a:pPr>
            <a:r>
              <a:t>[(</a:t>
            </a:r>
            <a:r>
              <a:rPr i="1"/>
              <a:t>x</a:t>
            </a:r>
            <a:r>
              <a:t> - 153) / 22.50] = 1</a:t>
            </a:r>
          </a:p>
          <a:p>
            <a:pPr defTabSz="457200">
              <a:lnSpc>
                <a:spcPts val="3700"/>
              </a:lnSpc>
              <a:defRPr sz="1500" i="1">
                <a:solidFill>
                  <a:srgbClr val="222222"/>
                </a:solidFill>
                <a:latin typeface="Times New Roman"/>
                <a:ea typeface="Times New Roman"/>
                <a:cs typeface="Times New Roman"/>
                <a:sym typeface="Times New Roman"/>
              </a:defRPr>
            </a:pPr>
            <a:r>
              <a:t>x - </a:t>
            </a:r>
            <a:r>
              <a:rPr i="0"/>
              <a:t>153 = 22.50</a:t>
            </a:r>
          </a:p>
          <a:p>
            <a:pPr defTabSz="457200">
              <a:lnSpc>
                <a:spcPts val="3700"/>
              </a:lnSpc>
              <a:defRPr sz="1500" i="1">
                <a:solidFill>
                  <a:srgbClr val="222222"/>
                </a:solidFill>
                <a:latin typeface="Times New Roman"/>
                <a:ea typeface="Times New Roman"/>
                <a:cs typeface="Times New Roman"/>
                <a:sym typeface="Times New Roman"/>
              </a:defRPr>
            </a:pPr>
            <a:r>
              <a:t>x</a:t>
            </a:r>
            <a:r>
              <a:rPr i="0"/>
              <a:t> = 175.50</a:t>
            </a:r>
          </a:p>
        </p:txBody>
      </p:sp>
      <p:sp>
        <p:nvSpPr>
          <p:cNvPr id="126" name="Line"/>
          <p:cNvSpPr/>
          <p:nvPr/>
        </p:nvSpPr>
        <p:spPr>
          <a:xfrm flipV="1">
            <a:off x="3823479" y="1357804"/>
            <a:ext cx="1" cy="1830492"/>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27" name="Or"/>
          <p:cNvSpPr txBox="1"/>
          <p:nvPr/>
        </p:nvSpPr>
        <p:spPr>
          <a:xfrm>
            <a:off x="3655881" y="3266311"/>
            <a:ext cx="33519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128" name="Line"/>
          <p:cNvSpPr/>
          <p:nvPr/>
        </p:nvSpPr>
        <p:spPr>
          <a:xfrm flipV="1">
            <a:off x="3823479" y="3795176"/>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29" name="Since first and second varieties are mixed in equal proportions.…"/>
          <p:cNvSpPr txBox="1"/>
          <p:nvPr/>
        </p:nvSpPr>
        <p:spPr>
          <a:xfrm>
            <a:off x="7988214" y="1371481"/>
            <a:ext cx="4520452" cy="1813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spcBef>
                <a:spcPts val="1000"/>
              </a:spcBef>
              <a:defRPr sz="1300">
                <a:latin typeface="Times New Roman"/>
                <a:ea typeface="Times New Roman"/>
                <a:cs typeface="Times New Roman"/>
                <a:sym typeface="Times New Roman"/>
              </a:defRPr>
            </a:pPr>
            <a:r>
              <a:t>Since first and second varieties are mixed in equal proportions.</a:t>
            </a:r>
          </a:p>
          <a:p>
            <a:pPr defTabSz="457200">
              <a:spcBef>
                <a:spcPts val="1000"/>
              </a:spcBef>
              <a:defRPr sz="1300">
                <a:latin typeface="Times New Roman"/>
                <a:ea typeface="Times New Roman"/>
                <a:cs typeface="Times New Roman"/>
                <a:sym typeface="Times New Roman"/>
              </a:defRPr>
            </a:pPr>
            <a:r>
              <a:t>So, their average price = </a:t>
            </a:r>
            <a:r>
              <a:rPr err="1"/>
              <a:t>Rs</a:t>
            </a:r>
            <a:r>
              <a:t>. (126 + 135) / 2 = 130.50</a:t>
            </a:r>
          </a:p>
          <a:p>
            <a:pPr defTabSz="457200">
              <a:lnSpc>
                <a:spcPts val="3100"/>
              </a:lnSpc>
              <a:defRPr sz="1300">
                <a:latin typeface="Times New Roman"/>
                <a:ea typeface="Times New Roman"/>
                <a:cs typeface="Times New Roman"/>
                <a:sym typeface="Times New Roman"/>
              </a:defRPr>
            </a:pPr>
            <a:r>
              <a:t>So, the mixture is formed by mixing two varieties, </a:t>
            </a:r>
          </a:p>
          <a:p>
            <a:pPr defTabSz="457200">
              <a:lnSpc>
                <a:spcPts val="3100"/>
              </a:lnSpc>
              <a:defRPr sz="1300">
                <a:latin typeface="Times New Roman"/>
                <a:ea typeface="Times New Roman"/>
                <a:cs typeface="Times New Roman"/>
                <a:sym typeface="Times New Roman"/>
              </a:defRPr>
            </a:pPr>
            <a:r>
              <a:t>one at </a:t>
            </a:r>
            <a:r>
              <a:rPr err="1"/>
              <a:t>Rs</a:t>
            </a:r>
            <a:r>
              <a:t>. 130.50 per kg and the other at say, </a:t>
            </a:r>
          </a:p>
          <a:p>
            <a:pPr defTabSz="457200">
              <a:lnSpc>
                <a:spcPts val="3100"/>
              </a:lnSpc>
              <a:defRPr sz="1300">
                <a:latin typeface="Times New Roman"/>
                <a:ea typeface="Times New Roman"/>
                <a:cs typeface="Times New Roman"/>
                <a:sym typeface="Times New Roman"/>
              </a:defRPr>
            </a:pPr>
            <a:r>
              <a:rPr err="1"/>
              <a:t>Rs</a:t>
            </a:r>
            <a:r>
              <a:t>. </a:t>
            </a:r>
            <a:r>
              <a:rPr i="1"/>
              <a:t>x</a:t>
            </a:r>
            <a:r>
              <a:t> per kg in the ratio 2 : 2, </a:t>
            </a:r>
            <a:r>
              <a:rPr i="1"/>
              <a:t>i.e.,</a:t>
            </a:r>
            <a:r>
              <a:t> 1 : 1. We have to find </a:t>
            </a:r>
            <a:r>
              <a:rPr i="1"/>
              <a:t>x</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11"/>
                                        </p:tgtEl>
                                        <p:attrNameLst>
                                          <p:attrName>style.visibility</p:attrName>
                                        </p:attrNameLst>
                                      </p:cBhvr>
                                      <p:to>
                                        <p:strVal val="visible"/>
                                      </p:to>
                                    </p:set>
                                    <p:anim calcmode="lin" valueType="num">
                                      <p:cBhvr>
                                        <p:cTn id="7" dur="1000" fill="hold"/>
                                        <p:tgtEl>
                                          <p:spTgt spid="111"/>
                                        </p:tgtEl>
                                        <p:attrNameLst>
                                          <p:attrName>ppt_x</p:attrName>
                                        </p:attrNameLst>
                                      </p:cBhvr>
                                      <p:tavLst>
                                        <p:tav tm="0">
                                          <p:val>
                                            <p:strVal val="0-#ppt_w/2"/>
                                          </p:val>
                                        </p:tav>
                                        <p:tav tm="100000">
                                          <p:val>
                                            <p:strVal val="#ppt_x"/>
                                          </p:val>
                                        </p:tav>
                                      </p:tavLst>
                                    </p:anim>
                                    <p:anim calcmode="lin" valueType="num">
                                      <p:cBhvr>
                                        <p:cTn id="8" dur="10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12">
                                            <p:bg/>
                                          </p:spTgt>
                                        </p:tgtEl>
                                        <p:attrNameLst>
                                          <p:attrName>style.visibility</p:attrName>
                                        </p:attrNameLst>
                                      </p:cBhvr>
                                      <p:to>
                                        <p:strVal val="visible"/>
                                      </p:to>
                                    </p:set>
                                    <p:anim calcmode="lin" valueType="num">
                                      <p:cBhvr>
                                        <p:cTn id="13" dur="1000" fill="hold"/>
                                        <p:tgtEl>
                                          <p:spTgt spid="112">
                                            <p:bg/>
                                          </p:spTgt>
                                        </p:tgtEl>
                                        <p:attrNameLst>
                                          <p:attrName>ppt_x</p:attrName>
                                        </p:attrNameLst>
                                      </p:cBhvr>
                                      <p:tavLst>
                                        <p:tav tm="0">
                                          <p:val>
                                            <p:strVal val="0-#ppt_w/2"/>
                                          </p:val>
                                        </p:tav>
                                        <p:tav tm="100000">
                                          <p:val>
                                            <p:strVal val="#ppt_x"/>
                                          </p:val>
                                        </p:tav>
                                      </p:tavLst>
                                    </p:anim>
                                    <p:anim calcmode="lin" valueType="num">
                                      <p:cBhvr>
                                        <p:cTn id="14" dur="1000" fill="hold"/>
                                        <p:tgtEl>
                                          <p:spTgt spid="112">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112">
                                            <p:txEl>
                                              <p:pRg st="0" end="0"/>
                                            </p:txEl>
                                          </p:spTgt>
                                        </p:tgtEl>
                                        <p:attrNameLst>
                                          <p:attrName>style.visibility</p:attrName>
                                        </p:attrNameLst>
                                      </p:cBhvr>
                                      <p:to>
                                        <p:strVal val="visible"/>
                                      </p:to>
                                    </p:set>
                                    <p:anim calcmode="lin" valueType="num">
                                      <p:cBhvr>
                                        <p:cTn id="17" dur="10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112">
                                            <p:txEl>
                                              <p:pRg st="1" end="1"/>
                                            </p:txEl>
                                          </p:spTgt>
                                        </p:tgtEl>
                                        <p:attrNameLst>
                                          <p:attrName>style.visibility</p:attrName>
                                        </p:attrNameLst>
                                      </p:cBhvr>
                                      <p:to>
                                        <p:strVal val="visible"/>
                                      </p:to>
                                    </p:set>
                                    <p:anim calcmode="lin" valueType="num">
                                      <p:cBhvr>
                                        <p:cTn id="23" dur="1000" fill="hold"/>
                                        <p:tgtEl>
                                          <p:spTgt spid="112">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112">
                                            <p:txEl>
                                              <p:pRg st="3" end="3"/>
                                            </p:txEl>
                                          </p:spTgt>
                                        </p:tgtEl>
                                        <p:attrNameLst>
                                          <p:attrName>style.visibility</p:attrName>
                                        </p:attrNameLst>
                                      </p:cBhvr>
                                      <p:to>
                                        <p:strVal val="visible"/>
                                      </p:to>
                                    </p:set>
                                    <p:anim calcmode="lin" valueType="num">
                                      <p:cBhvr>
                                        <p:cTn id="29" dur="1000" fill="hold"/>
                                        <p:tgtEl>
                                          <p:spTgt spid="112">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112">
                                            <p:txEl>
                                              <p:pRg st="4" end="4"/>
                                            </p:txEl>
                                          </p:spTgt>
                                        </p:tgtEl>
                                        <p:attrNameLst>
                                          <p:attrName>style.visibility</p:attrName>
                                        </p:attrNameLst>
                                      </p:cBhvr>
                                      <p:to>
                                        <p:strVal val="visible"/>
                                      </p:to>
                                    </p:set>
                                    <p:anim calcmode="lin" valueType="num">
                                      <p:cBhvr>
                                        <p:cTn id="35" dur="1000" fill="hold"/>
                                        <p:tgtEl>
                                          <p:spTgt spid="112">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112">
                                            <p:txEl>
                                              <p:pRg st="5" end="5"/>
                                            </p:txEl>
                                          </p:spTgt>
                                        </p:tgtEl>
                                        <p:attrNameLst>
                                          <p:attrName>style.visibility</p:attrName>
                                        </p:attrNameLst>
                                      </p:cBhvr>
                                      <p:to>
                                        <p:strVal val="visible"/>
                                      </p:to>
                                    </p:set>
                                    <p:anim calcmode="lin" valueType="num">
                                      <p:cBhvr>
                                        <p:cTn id="41" dur="1000" fill="hold"/>
                                        <p:tgtEl>
                                          <p:spTgt spid="112">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112">
                                            <p:txEl>
                                              <p:pRg st="6" end="6"/>
                                            </p:txEl>
                                          </p:spTgt>
                                        </p:tgtEl>
                                        <p:attrNameLst>
                                          <p:attrName>style.visibility</p:attrName>
                                        </p:attrNameLst>
                                      </p:cBhvr>
                                      <p:to>
                                        <p:strVal val="visible"/>
                                      </p:to>
                                    </p:set>
                                    <p:anim calcmode="lin" valueType="num">
                                      <p:cBhvr>
                                        <p:cTn id="47" dur="1000" fill="hold"/>
                                        <p:tgtEl>
                                          <p:spTgt spid="112">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112">
                                            <p:txEl>
                                              <p:pRg st="7" end="7"/>
                                            </p:txEl>
                                          </p:spTgt>
                                        </p:tgtEl>
                                        <p:attrNameLst>
                                          <p:attrName>style.visibility</p:attrName>
                                        </p:attrNameLst>
                                      </p:cBhvr>
                                      <p:to>
                                        <p:strVal val="visible"/>
                                      </p:to>
                                    </p:set>
                                    <p:anim calcmode="lin" valueType="num">
                                      <p:cBhvr>
                                        <p:cTn id="53" dur="1000" fill="hold"/>
                                        <p:tgtEl>
                                          <p:spTgt spid="112">
                                            <p:txEl>
                                              <p:pRg st="7" end="7"/>
                                            </p:txEl>
                                          </p:spTgt>
                                        </p:tgtEl>
                                        <p:attrNameLst>
                                          <p:attrName>ppt_x</p:attrName>
                                        </p:attrNameLst>
                                      </p:cBhvr>
                                      <p:tavLst>
                                        <p:tav tm="0">
                                          <p:val>
                                            <p:strVal val="0-#ppt_w/2"/>
                                          </p:val>
                                        </p:tav>
                                        <p:tav tm="100000">
                                          <p:val>
                                            <p:strVal val="#ppt_x"/>
                                          </p:val>
                                        </p:tav>
                                      </p:tavLst>
                                    </p:anim>
                                    <p:anim calcmode="lin" valueType="num">
                                      <p:cBhvr>
                                        <p:cTn id="54" dur="1000" fill="hold"/>
                                        <p:tgtEl>
                                          <p:spTgt spid="1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112">
                                            <p:txEl>
                                              <p:pRg st="8" end="8"/>
                                            </p:txEl>
                                          </p:spTgt>
                                        </p:tgtEl>
                                        <p:attrNameLst>
                                          <p:attrName>style.visibility</p:attrName>
                                        </p:attrNameLst>
                                      </p:cBhvr>
                                      <p:to>
                                        <p:strVal val="visible"/>
                                      </p:to>
                                    </p:set>
                                    <p:anim calcmode="lin" valueType="num">
                                      <p:cBhvr>
                                        <p:cTn id="59" dur="1000" fill="hold"/>
                                        <p:tgtEl>
                                          <p:spTgt spid="112">
                                            <p:txEl>
                                              <p:pRg st="8" end="8"/>
                                            </p:txEl>
                                          </p:spTgt>
                                        </p:tgtEl>
                                        <p:attrNameLst>
                                          <p:attrName>ppt_x</p:attrName>
                                        </p:attrNameLst>
                                      </p:cBhvr>
                                      <p:tavLst>
                                        <p:tav tm="0">
                                          <p:val>
                                            <p:strVal val="0-#ppt_w/2"/>
                                          </p:val>
                                        </p:tav>
                                        <p:tav tm="100000">
                                          <p:val>
                                            <p:strVal val="#ppt_x"/>
                                          </p:val>
                                        </p:tav>
                                      </p:tavLst>
                                    </p:anim>
                                    <p:anim calcmode="lin" valueType="num">
                                      <p:cBhvr>
                                        <p:cTn id="60" dur="1000" fill="hold"/>
                                        <p:tgtEl>
                                          <p:spTgt spid="1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112">
                                            <p:txEl>
                                              <p:pRg st="9" end="9"/>
                                            </p:txEl>
                                          </p:spTgt>
                                        </p:tgtEl>
                                        <p:attrNameLst>
                                          <p:attrName>style.visibility</p:attrName>
                                        </p:attrNameLst>
                                      </p:cBhvr>
                                      <p:to>
                                        <p:strVal val="visible"/>
                                      </p:to>
                                    </p:set>
                                    <p:anim calcmode="lin" valueType="num">
                                      <p:cBhvr>
                                        <p:cTn id="65" dur="1000" fill="hold"/>
                                        <p:tgtEl>
                                          <p:spTgt spid="112">
                                            <p:txEl>
                                              <p:pRg st="9" end="9"/>
                                            </p:txEl>
                                          </p:spTgt>
                                        </p:tgtEl>
                                        <p:attrNameLst>
                                          <p:attrName>ppt_x</p:attrName>
                                        </p:attrNameLst>
                                      </p:cBhvr>
                                      <p:tavLst>
                                        <p:tav tm="0">
                                          <p:val>
                                            <p:strVal val="0-#ppt_w/2"/>
                                          </p:val>
                                        </p:tav>
                                        <p:tav tm="100000">
                                          <p:val>
                                            <p:strVal val="#ppt_x"/>
                                          </p:val>
                                        </p:tav>
                                      </p:tavLst>
                                    </p:anim>
                                    <p:anim calcmode="lin" valueType="num">
                                      <p:cBhvr>
                                        <p:cTn id="66" dur="1000" fill="hold"/>
                                        <p:tgtEl>
                                          <p:spTgt spid="1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112">
                                            <p:txEl>
                                              <p:pRg st="11" end="11"/>
                                            </p:txEl>
                                          </p:spTgt>
                                        </p:tgtEl>
                                        <p:attrNameLst>
                                          <p:attrName>style.visibility</p:attrName>
                                        </p:attrNameLst>
                                      </p:cBhvr>
                                      <p:to>
                                        <p:strVal val="visible"/>
                                      </p:to>
                                    </p:set>
                                    <p:anim calcmode="lin" valueType="num">
                                      <p:cBhvr>
                                        <p:cTn id="71" dur="1000" fill="hold"/>
                                        <p:tgtEl>
                                          <p:spTgt spid="112">
                                            <p:txEl>
                                              <p:pRg st="11" end="11"/>
                                            </p:txEl>
                                          </p:spTgt>
                                        </p:tgtEl>
                                        <p:attrNameLst>
                                          <p:attrName>ppt_x</p:attrName>
                                        </p:attrNameLst>
                                      </p:cBhvr>
                                      <p:tavLst>
                                        <p:tav tm="0">
                                          <p:val>
                                            <p:strVal val="0-#ppt_w/2"/>
                                          </p:val>
                                        </p:tav>
                                        <p:tav tm="100000">
                                          <p:val>
                                            <p:strVal val="#ppt_x"/>
                                          </p:val>
                                        </p:tav>
                                      </p:tavLst>
                                    </p:anim>
                                    <p:anim calcmode="lin" valueType="num">
                                      <p:cBhvr>
                                        <p:cTn id="72" dur="1000" fill="hold"/>
                                        <p:tgtEl>
                                          <p:spTgt spid="11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3" nodeType="clickEffect">
                                  <p:stCondLst>
                                    <p:cond delay="0"/>
                                  </p:stCondLst>
                                  <p:iterate>
                                    <p:tmAbs val="0"/>
                                  </p:iterate>
                                  <p:childTnLst>
                                    <p:set>
                                      <p:cBhvr>
                                        <p:cTn id="76" fill="hold"/>
                                        <p:tgtEl>
                                          <p:spTgt spid="126"/>
                                        </p:tgtEl>
                                        <p:attrNameLst>
                                          <p:attrName>style.visibility</p:attrName>
                                        </p:attrNameLst>
                                      </p:cBhvr>
                                      <p:to>
                                        <p:strVal val="visible"/>
                                      </p:to>
                                    </p:set>
                                    <p:anim calcmode="lin" valueType="num">
                                      <p:cBhvr>
                                        <p:cTn id="77" dur="1000" fill="hold"/>
                                        <p:tgtEl>
                                          <p:spTgt spid="126"/>
                                        </p:tgtEl>
                                        <p:attrNameLst>
                                          <p:attrName>ppt_x</p:attrName>
                                        </p:attrNameLst>
                                      </p:cBhvr>
                                      <p:tavLst>
                                        <p:tav tm="0">
                                          <p:val>
                                            <p:strVal val="0-#ppt_w/2"/>
                                          </p:val>
                                        </p:tav>
                                        <p:tav tm="100000">
                                          <p:val>
                                            <p:strVal val="#ppt_x"/>
                                          </p:val>
                                        </p:tav>
                                      </p:tavLst>
                                    </p:anim>
                                    <p:anim calcmode="lin" valueType="num">
                                      <p:cBhvr>
                                        <p:cTn id="78" dur="10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4" nodeType="clickEffect">
                                  <p:stCondLst>
                                    <p:cond delay="0"/>
                                  </p:stCondLst>
                                  <p:iterate>
                                    <p:tmAbs val="0"/>
                                  </p:iterate>
                                  <p:childTnLst>
                                    <p:set>
                                      <p:cBhvr>
                                        <p:cTn id="82" fill="hold"/>
                                        <p:tgtEl>
                                          <p:spTgt spid="127"/>
                                        </p:tgtEl>
                                        <p:attrNameLst>
                                          <p:attrName>style.visibility</p:attrName>
                                        </p:attrNameLst>
                                      </p:cBhvr>
                                      <p:to>
                                        <p:strVal val="visible"/>
                                      </p:to>
                                    </p:set>
                                    <p:anim calcmode="lin" valueType="num">
                                      <p:cBhvr>
                                        <p:cTn id="83" dur="1000" fill="hold"/>
                                        <p:tgtEl>
                                          <p:spTgt spid="127"/>
                                        </p:tgtEl>
                                        <p:attrNameLst>
                                          <p:attrName>ppt_x</p:attrName>
                                        </p:attrNameLst>
                                      </p:cBhvr>
                                      <p:tavLst>
                                        <p:tav tm="0">
                                          <p:val>
                                            <p:strVal val="0-#ppt_w/2"/>
                                          </p:val>
                                        </p:tav>
                                        <p:tav tm="100000">
                                          <p:val>
                                            <p:strVal val="#ppt_x"/>
                                          </p:val>
                                        </p:tav>
                                      </p:tavLst>
                                    </p:anim>
                                    <p:anim calcmode="lin" valueType="num">
                                      <p:cBhvr>
                                        <p:cTn id="84" dur="10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5" nodeType="clickEffect">
                                  <p:stCondLst>
                                    <p:cond delay="0"/>
                                  </p:stCondLst>
                                  <p:iterate>
                                    <p:tmAbs val="0"/>
                                  </p:iterate>
                                  <p:childTnLst>
                                    <p:set>
                                      <p:cBhvr>
                                        <p:cTn id="88" fill="hold"/>
                                        <p:tgtEl>
                                          <p:spTgt spid="128"/>
                                        </p:tgtEl>
                                        <p:attrNameLst>
                                          <p:attrName>style.visibility</p:attrName>
                                        </p:attrNameLst>
                                      </p:cBhvr>
                                      <p:to>
                                        <p:strVal val="visible"/>
                                      </p:to>
                                    </p:set>
                                    <p:anim calcmode="lin" valueType="num">
                                      <p:cBhvr>
                                        <p:cTn id="89" dur="1000" fill="hold"/>
                                        <p:tgtEl>
                                          <p:spTgt spid="128"/>
                                        </p:tgtEl>
                                        <p:attrNameLst>
                                          <p:attrName>ppt_x</p:attrName>
                                        </p:attrNameLst>
                                      </p:cBhvr>
                                      <p:tavLst>
                                        <p:tav tm="0">
                                          <p:val>
                                            <p:strVal val="0-#ppt_w/2"/>
                                          </p:val>
                                        </p:tav>
                                        <p:tav tm="100000">
                                          <p:val>
                                            <p:strVal val="#ppt_x"/>
                                          </p:val>
                                        </p:tav>
                                      </p:tavLst>
                                    </p:anim>
                                    <p:anim calcmode="lin" valueType="num">
                                      <p:cBhvr>
                                        <p:cTn id="90" dur="10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6" nodeType="clickEffect">
                                  <p:stCondLst>
                                    <p:cond delay="0"/>
                                  </p:stCondLst>
                                  <p:iterate>
                                    <p:tmAbs val="0"/>
                                  </p:iterate>
                                  <p:childTnLst>
                                    <p:set>
                                      <p:cBhvr>
                                        <p:cTn id="94" fill="hold"/>
                                        <p:tgtEl>
                                          <p:spTgt spid="113"/>
                                        </p:tgtEl>
                                        <p:attrNameLst>
                                          <p:attrName>style.visibility</p:attrName>
                                        </p:attrNameLst>
                                      </p:cBhvr>
                                      <p:to>
                                        <p:strVal val="visible"/>
                                      </p:to>
                                    </p:set>
                                    <p:anim calcmode="lin" valueType="num">
                                      <p:cBhvr>
                                        <p:cTn id="95" dur="1000" fill="hold"/>
                                        <p:tgtEl>
                                          <p:spTgt spid="113"/>
                                        </p:tgtEl>
                                        <p:attrNameLst>
                                          <p:attrName>ppt_x</p:attrName>
                                        </p:attrNameLst>
                                      </p:cBhvr>
                                      <p:tavLst>
                                        <p:tav tm="0">
                                          <p:val>
                                            <p:strVal val="0-#ppt_w/2"/>
                                          </p:val>
                                        </p:tav>
                                        <p:tav tm="100000">
                                          <p:val>
                                            <p:strVal val="#ppt_x"/>
                                          </p:val>
                                        </p:tav>
                                      </p:tavLst>
                                    </p:anim>
                                    <p:anim calcmode="lin" valueType="num">
                                      <p:cBhvr>
                                        <p:cTn id="96" dur="10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7" nodeType="clickEffect">
                                  <p:stCondLst>
                                    <p:cond delay="0"/>
                                  </p:stCondLst>
                                  <p:iterate>
                                    <p:tmAbs val="0"/>
                                  </p:iterate>
                                  <p:childTnLst>
                                    <p:set>
                                      <p:cBhvr>
                                        <p:cTn id="100" fill="hold"/>
                                        <p:tgtEl>
                                          <p:spTgt spid="129"/>
                                        </p:tgtEl>
                                        <p:attrNameLst>
                                          <p:attrName>style.visibility</p:attrName>
                                        </p:attrNameLst>
                                      </p:cBhvr>
                                      <p:to>
                                        <p:strVal val="visible"/>
                                      </p:to>
                                    </p:set>
                                    <p:anim calcmode="lin" valueType="num">
                                      <p:cBhvr>
                                        <p:cTn id="101" dur="1000" fill="hold"/>
                                        <p:tgtEl>
                                          <p:spTgt spid="129"/>
                                        </p:tgtEl>
                                        <p:attrNameLst>
                                          <p:attrName>ppt_x</p:attrName>
                                        </p:attrNameLst>
                                      </p:cBhvr>
                                      <p:tavLst>
                                        <p:tav tm="0">
                                          <p:val>
                                            <p:strVal val="0-#ppt_w/2"/>
                                          </p:val>
                                        </p:tav>
                                        <p:tav tm="100000">
                                          <p:val>
                                            <p:strVal val="#ppt_x"/>
                                          </p:val>
                                        </p:tav>
                                      </p:tavLst>
                                    </p:anim>
                                    <p:anim calcmode="lin" valueType="num">
                                      <p:cBhvr>
                                        <p:cTn id="102" dur="10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8" nodeType="clickEffect">
                                  <p:stCondLst>
                                    <p:cond delay="0"/>
                                  </p:stCondLst>
                                  <p:iterate>
                                    <p:tmAbs val="0"/>
                                  </p:iterate>
                                  <p:childTnLst>
                                    <p:set>
                                      <p:cBhvr>
                                        <p:cTn id="106" fill="hold"/>
                                        <p:tgtEl>
                                          <p:spTgt spid="115"/>
                                        </p:tgtEl>
                                        <p:attrNameLst>
                                          <p:attrName>style.visibility</p:attrName>
                                        </p:attrNameLst>
                                      </p:cBhvr>
                                      <p:to>
                                        <p:strVal val="visible"/>
                                      </p:to>
                                    </p:set>
                                    <p:anim calcmode="lin" valueType="num">
                                      <p:cBhvr>
                                        <p:cTn id="107" dur="1000" fill="hold"/>
                                        <p:tgtEl>
                                          <p:spTgt spid="115"/>
                                        </p:tgtEl>
                                        <p:attrNameLst>
                                          <p:attrName>ppt_x</p:attrName>
                                        </p:attrNameLst>
                                      </p:cBhvr>
                                      <p:tavLst>
                                        <p:tav tm="0">
                                          <p:val>
                                            <p:strVal val="0-#ppt_w/2"/>
                                          </p:val>
                                        </p:tav>
                                        <p:tav tm="100000">
                                          <p:val>
                                            <p:strVal val="#ppt_x"/>
                                          </p:val>
                                        </p:tav>
                                      </p:tavLst>
                                    </p:anim>
                                    <p:anim calcmode="lin" valueType="num">
                                      <p:cBhvr>
                                        <p:cTn id="108" dur="10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9" nodeType="clickEffect">
                                  <p:stCondLst>
                                    <p:cond delay="0"/>
                                  </p:stCondLst>
                                  <p:iterate>
                                    <p:tmAbs val="0"/>
                                  </p:iterate>
                                  <p:childTnLst>
                                    <p:set>
                                      <p:cBhvr>
                                        <p:cTn id="112" fill="hold"/>
                                        <p:tgtEl>
                                          <p:spTgt spid="114"/>
                                        </p:tgtEl>
                                        <p:attrNameLst>
                                          <p:attrName>style.visibility</p:attrName>
                                        </p:attrNameLst>
                                      </p:cBhvr>
                                      <p:to>
                                        <p:strVal val="visible"/>
                                      </p:to>
                                    </p:set>
                                    <p:anim calcmode="lin" valueType="num">
                                      <p:cBhvr>
                                        <p:cTn id="113" dur="1000" fill="hold"/>
                                        <p:tgtEl>
                                          <p:spTgt spid="114"/>
                                        </p:tgtEl>
                                        <p:attrNameLst>
                                          <p:attrName>ppt_x</p:attrName>
                                        </p:attrNameLst>
                                      </p:cBhvr>
                                      <p:tavLst>
                                        <p:tav tm="0">
                                          <p:val>
                                            <p:strVal val="0-#ppt_w/2"/>
                                          </p:val>
                                        </p:tav>
                                        <p:tav tm="100000">
                                          <p:val>
                                            <p:strVal val="#ppt_x"/>
                                          </p:val>
                                        </p:tav>
                                      </p:tavLst>
                                    </p:anim>
                                    <p:anim calcmode="lin" valueType="num">
                                      <p:cBhvr>
                                        <p:cTn id="114" dur="10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10" nodeType="clickEffect">
                                  <p:stCondLst>
                                    <p:cond delay="0"/>
                                  </p:stCondLst>
                                  <p:iterate>
                                    <p:tmAbs val="0"/>
                                  </p:iterate>
                                  <p:childTnLst>
                                    <p:set>
                                      <p:cBhvr>
                                        <p:cTn id="118" fill="hold"/>
                                        <p:tgtEl>
                                          <p:spTgt spid="117"/>
                                        </p:tgtEl>
                                        <p:attrNameLst>
                                          <p:attrName>style.visibility</p:attrName>
                                        </p:attrNameLst>
                                      </p:cBhvr>
                                      <p:to>
                                        <p:strVal val="visible"/>
                                      </p:to>
                                    </p:set>
                                    <p:anim calcmode="lin" valueType="num">
                                      <p:cBhvr>
                                        <p:cTn id="119" dur="1000" fill="hold"/>
                                        <p:tgtEl>
                                          <p:spTgt spid="117"/>
                                        </p:tgtEl>
                                        <p:attrNameLst>
                                          <p:attrName>ppt_x</p:attrName>
                                        </p:attrNameLst>
                                      </p:cBhvr>
                                      <p:tavLst>
                                        <p:tav tm="0">
                                          <p:val>
                                            <p:strVal val="0-#ppt_w/2"/>
                                          </p:val>
                                        </p:tav>
                                        <p:tav tm="100000">
                                          <p:val>
                                            <p:strVal val="#ppt_x"/>
                                          </p:val>
                                        </p:tav>
                                      </p:tavLst>
                                    </p:anim>
                                    <p:anim calcmode="lin" valueType="num">
                                      <p:cBhvr>
                                        <p:cTn id="120" dur="10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11" nodeType="clickEffect">
                                  <p:stCondLst>
                                    <p:cond delay="0"/>
                                  </p:stCondLst>
                                  <p:iterate>
                                    <p:tmAbs val="0"/>
                                  </p:iterate>
                                  <p:childTnLst>
                                    <p:set>
                                      <p:cBhvr>
                                        <p:cTn id="124" fill="hold"/>
                                        <p:tgtEl>
                                          <p:spTgt spid="116"/>
                                        </p:tgtEl>
                                        <p:attrNameLst>
                                          <p:attrName>style.visibility</p:attrName>
                                        </p:attrNameLst>
                                      </p:cBhvr>
                                      <p:to>
                                        <p:strVal val="visible"/>
                                      </p:to>
                                    </p:set>
                                    <p:anim calcmode="lin" valueType="num">
                                      <p:cBhvr>
                                        <p:cTn id="125" dur="1000" fill="hold"/>
                                        <p:tgtEl>
                                          <p:spTgt spid="116"/>
                                        </p:tgtEl>
                                        <p:attrNameLst>
                                          <p:attrName>ppt_x</p:attrName>
                                        </p:attrNameLst>
                                      </p:cBhvr>
                                      <p:tavLst>
                                        <p:tav tm="0">
                                          <p:val>
                                            <p:strVal val="0-#ppt_w/2"/>
                                          </p:val>
                                        </p:tav>
                                        <p:tav tm="100000">
                                          <p:val>
                                            <p:strVal val="#ppt_x"/>
                                          </p:val>
                                        </p:tav>
                                      </p:tavLst>
                                    </p:anim>
                                    <p:anim calcmode="lin" valueType="num">
                                      <p:cBhvr>
                                        <p:cTn id="126" dur="10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12" nodeType="clickEffect">
                                  <p:stCondLst>
                                    <p:cond delay="0"/>
                                  </p:stCondLst>
                                  <p:iterate>
                                    <p:tmAbs val="0"/>
                                  </p:iterate>
                                  <p:childTnLst>
                                    <p:set>
                                      <p:cBhvr>
                                        <p:cTn id="130" fill="hold"/>
                                        <p:tgtEl>
                                          <p:spTgt spid="118"/>
                                        </p:tgtEl>
                                        <p:attrNameLst>
                                          <p:attrName>style.visibility</p:attrName>
                                        </p:attrNameLst>
                                      </p:cBhvr>
                                      <p:to>
                                        <p:strVal val="visible"/>
                                      </p:to>
                                    </p:set>
                                    <p:anim calcmode="lin" valueType="num">
                                      <p:cBhvr>
                                        <p:cTn id="131" dur="1000" fill="hold"/>
                                        <p:tgtEl>
                                          <p:spTgt spid="118"/>
                                        </p:tgtEl>
                                        <p:attrNameLst>
                                          <p:attrName>ppt_x</p:attrName>
                                        </p:attrNameLst>
                                      </p:cBhvr>
                                      <p:tavLst>
                                        <p:tav tm="0">
                                          <p:val>
                                            <p:strVal val="0-#ppt_w/2"/>
                                          </p:val>
                                        </p:tav>
                                        <p:tav tm="100000">
                                          <p:val>
                                            <p:strVal val="#ppt_x"/>
                                          </p:val>
                                        </p:tav>
                                      </p:tavLst>
                                    </p:anim>
                                    <p:anim calcmode="lin" valueType="num">
                                      <p:cBhvr>
                                        <p:cTn id="132" dur="1000" fill="hold"/>
                                        <p:tgtEl>
                                          <p:spTgt spid="118"/>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3" nodeType="clickEffect">
                                  <p:stCondLst>
                                    <p:cond delay="0"/>
                                  </p:stCondLst>
                                  <p:iterate>
                                    <p:tmAbs val="0"/>
                                  </p:iterate>
                                  <p:childTnLst>
                                    <p:set>
                                      <p:cBhvr>
                                        <p:cTn id="136" fill="hold"/>
                                        <p:tgtEl>
                                          <p:spTgt spid="119"/>
                                        </p:tgtEl>
                                        <p:attrNameLst>
                                          <p:attrName>style.visibility</p:attrName>
                                        </p:attrNameLst>
                                      </p:cBhvr>
                                      <p:to>
                                        <p:strVal val="visible"/>
                                      </p:to>
                                    </p:set>
                                    <p:anim calcmode="lin" valueType="num">
                                      <p:cBhvr>
                                        <p:cTn id="137" dur="1000" fill="hold"/>
                                        <p:tgtEl>
                                          <p:spTgt spid="119"/>
                                        </p:tgtEl>
                                        <p:attrNameLst>
                                          <p:attrName>ppt_x</p:attrName>
                                        </p:attrNameLst>
                                      </p:cBhvr>
                                      <p:tavLst>
                                        <p:tav tm="0">
                                          <p:val>
                                            <p:strVal val="0-#ppt_w/2"/>
                                          </p:val>
                                        </p:tav>
                                        <p:tav tm="100000">
                                          <p:val>
                                            <p:strVal val="#ppt_x"/>
                                          </p:val>
                                        </p:tav>
                                      </p:tavLst>
                                    </p:anim>
                                    <p:anim calcmode="lin" valueType="num">
                                      <p:cBhvr>
                                        <p:cTn id="138"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4" nodeType="clickEffect">
                                  <p:stCondLst>
                                    <p:cond delay="0"/>
                                  </p:stCondLst>
                                  <p:iterate>
                                    <p:tmAbs val="0"/>
                                  </p:iterate>
                                  <p:childTnLst>
                                    <p:set>
                                      <p:cBhvr>
                                        <p:cTn id="142" fill="hold"/>
                                        <p:tgtEl>
                                          <p:spTgt spid="120"/>
                                        </p:tgtEl>
                                        <p:attrNameLst>
                                          <p:attrName>style.visibility</p:attrName>
                                        </p:attrNameLst>
                                      </p:cBhvr>
                                      <p:to>
                                        <p:strVal val="visible"/>
                                      </p:to>
                                    </p:set>
                                    <p:anim calcmode="lin" valueType="num">
                                      <p:cBhvr>
                                        <p:cTn id="143" dur="1000" fill="hold"/>
                                        <p:tgtEl>
                                          <p:spTgt spid="120"/>
                                        </p:tgtEl>
                                        <p:attrNameLst>
                                          <p:attrName>ppt_x</p:attrName>
                                        </p:attrNameLst>
                                      </p:cBhvr>
                                      <p:tavLst>
                                        <p:tav tm="0">
                                          <p:val>
                                            <p:strVal val="0-#ppt_w/2"/>
                                          </p:val>
                                        </p:tav>
                                        <p:tav tm="100000">
                                          <p:val>
                                            <p:strVal val="#ppt_x"/>
                                          </p:val>
                                        </p:tav>
                                      </p:tavLst>
                                    </p:anim>
                                    <p:anim calcmode="lin" valueType="num">
                                      <p:cBhvr>
                                        <p:cTn id="144" dur="10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5" nodeType="clickEffect">
                                  <p:stCondLst>
                                    <p:cond delay="0"/>
                                  </p:stCondLst>
                                  <p:iterate>
                                    <p:tmAbs val="0"/>
                                  </p:iterate>
                                  <p:childTnLst>
                                    <p:set>
                                      <p:cBhvr>
                                        <p:cTn id="148" fill="hold"/>
                                        <p:tgtEl>
                                          <p:spTgt spid="121"/>
                                        </p:tgtEl>
                                        <p:attrNameLst>
                                          <p:attrName>style.visibility</p:attrName>
                                        </p:attrNameLst>
                                      </p:cBhvr>
                                      <p:to>
                                        <p:strVal val="visible"/>
                                      </p:to>
                                    </p:set>
                                    <p:anim calcmode="lin" valueType="num">
                                      <p:cBhvr>
                                        <p:cTn id="149" dur="1000" fill="hold"/>
                                        <p:tgtEl>
                                          <p:spTgt spid="121"/>
                                        </p:tgtEl>
                                        <p:attrNameLst>
                                          <p:attrName>ppt_x</p:attrName>
                                        </p:attrNameLst>
                                      </p:cBhvr>
                                      <p:tavLst>
                                        <p:tav tm="0">
                                          <p:val>
                                            <p:strVal val="0-#ppt_w/2"/>
                                          </p:val>
                                        </p:tav>
                                        <p:tav tm="100000">
                                          <p:val>
                                            <p:strVal val="#ppt_x"/>
                                          </p:val>
                                        </p:tav>
                                      </p:tavLst>
                                    </p:anim>
                                    <p:anim calcmode="lin" valueType="num">
                                      <p:cBhvr>
                                        <p:cTn id="150" dur="10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6" nodeType="clickEffect">
                                  <p:stCondLst>
                                    <p:cond delay="0"/>
                                  </p:stCondLst>
                                  <p:iterate>
                                    <p:tmAbs val="0"/>
                                  </p:iterate>
                                  <p:childTnLst>
                                    <p:set>
                                      <p:cBhvr>
                                        <p:cTn id="154" fill="hold"/>
                                        <p:tgtEl>
                                          <p:spTgt spid="122"/>
                                        </p:tgtEl>
                                        <p:attrNameLst>
                                          <p:attrName>style.visibility</p:attrName>
                                        </p:attrNameLst>
                                      </p:cBhvr>
                                      <p:to>
                                        <p:strVal val="visible"/>
                                      </p:to>
                                    </p:set>
                                    <p:anim calcmode="lin" valueType="num">
                                      <p:cBhvr>
                                        <p:cTn id="155" dur="1000" fill="hold"/>
                                        <p:tgtEl>
                                          <p:spTgt spid="122"/>
                                        </p:tgtEl>
                                        <p:attrNameLst>
                                          <p:attrName>ppt_x</p:attrName>
                                        </p:attrNameLst>
                                      </p:cBhvr>
                                      <p:tavLst>
                                        <p:tav tm="0">
                                          <p:val>
                                            <p:strVal val="0-#ppt_w/2"/>
                                          </p:val>
                                        </p:tav>
                                        <p:tav tm="100000">
                                          <p:val>
                                            <p:strVal val="#ppt_x"/>
                                          </p:val>
                                        </p:tav>
                                      </p:tavLst>
                                    </p:anim>
                                    <p:anim calcmode="lin" valueType="num">
                                      <p:cBhvr>
                                        <p:cTn id="156" dur="10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17" nodeType="clickEffect">
                                  <p:stCondLst>
                                    <p:cond delay="0"/>
                                  </p:stCondLst>
                                  <p:iterate>
                                    <p:tmAbs val="0"/>
                                  </p:iterate>
                                  <p:childTnLst>
                                    <p:set>
                                      <p:cBhvr>
                                        <p:cTn id="160" fill="hold"/>
                                        <p:tgtEl>
                                          <p:spTgt spid="124"/>
                                        </p:tgtEl>
                                        <p:attrNameLst>
                                          <p:attrName>style.visibility</p:attrName>
                                        </p:attrNameLst>
                                      </p:cBhvr>
                                      <p:to>
                                        <p:strVal val="visible"/>
                                      </p:to>
                                    </p:set>
                                    <p:anim calcmode="lin" valueType="num">
                                      <p:cBhvr>
                                        <p:cTn id="161" dur="1000" fill="hold"/>
                                        <p:tgtEl>
                                          <p:spTgt spid="124"/>
                                        </p:tgtEl>
                                        <p:attrNameLst>
                                          <p:attrName>ppt_x</p:attrName>
                                        </p:attrNameLst>
                                      </p:cBhvr>
                                      <p:tavLst>
                                        <p:tav tm="0">
                                          <p:val>
                                            <p:strVal val="0-#ppt_w/2"/>
                                          </p:val>
                                        </p:tav>
                                        <p:tav tm="100000">
                                          <p:val>
                                            <p:strVal val="#ppt_x"/>
                                          </p:val>
                                        </p:tav>
                                      </p:tavLst>
                                    </p:anim>
                                    <p:anim calcmode="lin" valueType="num">
                                      <p:cBhvr>
                                        <p:cTn id="162" dur="10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18" nodeType="clickEffect">
                                  <p:stCondLst>
                                    <p:cond delay="0"/>
                                  </p:stCondLst>
                                  <p:iterate>
                                    <p:tmAbs val="0"/>
                                  </p:iterate>
                                  <p:childTnLst>
                                    <p:set>
                                      <p:cBhvr>
                                        <p:cTn id="166" fill="hold"/>
                                        <p:tgtEl>
                                          <p:spTgt spid="123"/>
                                        </p:tgtEl>
                                        <p:attrNameLst>
                                          <p:attrName>style.visibility</p:attrName>
                                        </p:attrNameLst>
                                      </p:cBhvr>
                                      <p:to>
                                        <p:strVal val="visible"/>
                                      </p:to>
                                    </p:set>
                                    <p:anim calcmode="lin" valueType="num">
                                      <p:cBhvr>
                                        <p:cTn id="167" dur="1000" fill="hold"/>
                                        <p:tgtEl>
                                          <p:spTgt spid="123"/>
                                        </p:tgtEl>
                                        <p:attrNameLst>
                                          <p:attrName>ppt_x</p:attrName>
                                        </p:attrNameLst>
                                      </p:cBhvr>
                                      <p:tavLst>
                                        <p:tav tm="0">
                                          <p:val>
                                            <p:strVal val="0-#ppt_w/2"/>
                                          </p:val>
                                        </p:tav>
                                        <p:tav tm="100000">
                                          <p:val>
                                            <p:strVal val="#ppt_x"/>
                                          </p:val>
                                        </p:tav>
                                      </p:tavLst>
                                    </p:anim>
                                    <p:anim calcmode="lin" valueType="num">
                                      <p:cBhvr>
                                        <p:cTn id="168" dur="10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19" nodeType="clickEffect">
                                  <p:stCondLst>
                                    <p:cond delay="0"/>
                                  </p:stCondLst>
                                  <p:iterate>
                                    <p:tmAbs val="0"/>
                                  </p:iterate>
                                  <p:childTnLst>
                                    <p:set>
                                      <p:cBhvr>
                                        <p:cTn id="172" fill="hold"/>
                                        <p:tgtEl>
                                          <p:spTgt spid="125"/>
                                        </p:tgtEl>
                                        <p:attrNameLst>
                                          <p:attrName>style.visibility</p:attrName>
                                        </p:attrNameLst>
                                      </p:cBhvr>
                                      <p:to>
                                        <p:strVal val="visible"/>
                                      </p:to>
                                    </p:set>
                                    <p:anim calcmode="lin" valueType="num">
                                      <p:cBhvr>
                                        <p:cTn id="173" dur="1000" fill="hold"/>
                                        <p:tgtEl>
                                          <p:spTgt spid="125"/>
                                        </p:tgtEl>
                                        <p:attrNameLst>
                                          <p:attrName>ppt_x</p:attrName>
                                        </p:attrNameLst>
                                      </p:cBhvr>
                                      <p:tavLst>
                                        <p:tav tm="0">
                                          <p:val>
                                            <p:strVal val="0-#ppt_w/2"/>
                                          </p:val>
                                        </p:tav>
                                        <p:tav tm="100000">
                                          <p:val>
                                            <p:strVal val="#ppt_x"/>
                                          </p:val>
                                        </p:tav>
                                      </p:tavLst>
                                    </p:anim>
                                    <p:anim calcmode="lin" valueType="num">
                                      <p:cBhvr>
                                        <p:cTn id="174" dur="10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advAuto="0"/>
      <p:bldP spid="112" grpId="2" build="p" bldLvl="5" animBg="1" advAuto="0"/>
      <p:bldP spid="113" grpId="6" animBg="1" advAuto="0"/>
      <p:bldP spid="114" grpId="9" animBg="1" advAuto="0"/>
      <p:bldP spid="115" grpId="8" animBg="1" advAuto="0"/>
      <p:bldP spid="116" grpId="11" animBg="1" advAuto="0"/>
      <p:bldP spid="117" grpId="10" animBg="1" advAuto="0"/>
      <p:bldP spid="118" grpId="12" animBg="1" advAuto="0"/>
      <p:bldP spid="119" grpId="13" animBg="1" advAuto="0"/>
      <p:bldP spid="120" grpId="14" animBg="1" advAuto="0"/>
      <p:bldP spid="121" grpId="15" animBg="1" advAuto="0"/>
      <p:bldP spid="122" grpId="16" animBg="1" advAuto="0"/>
      <p:bldP spid="123" grpId="18" animBg="1" advAuto="0"/>
      <p:bldP spid="124" grpId="17" animBg="1" advAuto="0"/>
      <p:bldP spid="125" grpId="19" animBg="1" advAuto="0"/>
      <p:bldP spid="126" grpId="3" animBg="1" advAuto="0"/>
      <p:bldP spid="127" grpId="4" animBg="1" advAuto="0"/>
      <p:bldP spid="128" grpId="5" animBg="1" advAuto="0"/>
      <p:bldP spid="129" grpId="7"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A petrol pump owner mixed leaded and unleaded petrol in such a way that the mixture contains 10% unleaded petrol. What quantity of leaded petrol should be added to 1litre mixture so that percentage of unleaded petrol become 5%?"/>
          <p:cNvSpPr txBox="1"/>
          <p:nvPr/>
        </p:nvSpPr>
        <p:spPr>
          <a:xfrm>
            <a:off x="411766" y="322839"/>
            <a:ext cx="8320468" cy="881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b="1">
                <a:solidFill>
                  <a:srgbClr val="222222"/>
                </a:solidFill>
                <a:latin typeface="Times New Roman"/>
                <a:ea typeface="Times New Roman"/>
                <a:cs typeface="Times New Roman"/>
                <a:sym typeface="Times New Roman"/>
              </a:defRPr>
            </a:lvl1pPr>
          </a:lstStyle>
          <a:p>
            <a:r>
              <a:t>A petrol pump owner mixed leaded and unleaded petrol in such a way that the mixture contains 10% unleaded petrol. What quantity of leaded petrol should be added to 1litre mixture so that percentage of unleaded petrol become 5%?</a:t>
            </a:r>
          </a:p>
        </p:txBody>
      </p:sp>
      <p:sp>
        <p:nvSpPr>
          <p:cNvPr id="132" name="Using Weighted average :…"/>
          <p:cNvSpPr txBox="1"/>
          <p:nvPr/>
        </p:nvSpPr>
        <p:spPr>
          <a:xfrm>
            <a:off x="434199" y="1427319"/>
            <a:ext cx="2227732" cy="2527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500">
                <a:latin typeface="Times New Roman"/>
                <a:ea typeface="Times New Roman"/>
                <a:cs typeface="Times New Roman"/>
                <a:sym typeface="Times New Roman"/>
              </a:defRPr>
            </a:pPr>
            <a:r>
              <a:rPr b="1"/>
              <a:t>Using Weighted average :</a:t>
            </a:r>
            <a:r>
              <a:t> </a:t>
            </a:r>
          </a:p>
          <a:p>
            <a:pPr defTabSz="457200">
              <a:lnSpc>
                <a:spcPct val="200000"/>
              </a:lnSpc>
              <a:defRPr sz="1500">
                <a:solidFill>
                  <a:srgbClr val="222222"/>
                </a:solidFill>
                <a:latin typeface="Times New Roman"/>
                <a:ea typeface="Times New Roman"/>
                <a:cs typeface="Times New Roman"/>
                <a:sym typeface="Times New Roman"/>
              </a:defRPr>
            </a:pPr>
            <a:r>
              <a:t>1×10%=(1+x)×5%</a:t>
            </a:r>
          </a:p>
          <a:p>
            <a:pPr defTabSz="457200">
              <a:lnSpc>
                <a:spcPct val="200000"/>
              </a:lnSpc>
              <a:defRPr sz="1500">
                <a:solidFill>
                  <a:srgbClr val="222222"/>
                </a:solidFill>
                <a:latin typeface="Times New Roman"/>
                <a:ea typeface="Times New Roman"/>
                <a:cs typeface="Times New Roman"/>
                <a:sym typeface="Times New Roman"/>
              </a:defRPr>
            </a:pPr>
            <a:r>
              <a:t>1×2=(1+x)×1</a:t>
            </a:r>
          </a:p>
          <a:p>
            <a:pPr defTabSz="457200">
              <a:lnSpc>
                <a:spcPct val="200000"/>
              </a:lnSpc>
              <a:defRPr sz="1500">
                <a:solidFill>
                  <a:srgbClr val="222222"/>
                </a:solidFill>
                <a:latin typeface="Times New Roman"/>
                <a:ea typeface="Times New Roman"/>
                <a:cs typeface="Times New Roman"/>
                <a:sym typeface="Times New Roman"/>
              </a:defRPr>
            </a:pPr>
            <a:r>
              <a:t>1+x=2</a:t>
            </a:r>
          </a:p>
          <a:p>
            <a:pPr defTabSz="457200">
              <a:lnSpc>
                <a:spcPct val="200000"/>
              </a:lnSpc>
              <a:defRPr sz="1500">
                <a:solidFill>
                  <a:srgbClr val="222222"/>
                </a:solidFill>
                <a:latin typeface="Times New Roman"/>
                <a:ea typeface="Times New Roman"/>
                <a:cs typeface="Times New Roman"/>
                <a:sym typeface="Times New Roman"/>
              </a:defRPr>
            </a:pPr>
            <a:r>
              <a:t>x=1</a:t>
            </a:r>
          </a:p>
          <a:p>
            <a:pPr defTabSz="457200">
              <a:defRPr sz="1500">
                <a:latin typeface="Times New Roman"/>
                <a:ea typeface="Times New Roman"/>
                <a:cs typeface="Times New Roman"/>
                <a:sym typeface="Times New Roman"/>
              </a:defRPr>
            </a:pPr>
            <a:endParaRPr/>
          </a:p>
        </p:txBody>
      </p:sp>
      <p:sp>
        <p:nvSpPr>
          <p:cNvPr id="133" name="Using Allegation rule:"/>
          <p:cNvSpPr txBox="1"/>
          <p:nvPr/>
        </p:nvSpPr>
        <p:spPr>
          <a:xfrm>
            <a:off x="5649864" y="1313603"/>
            <a:ext cx="205150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800"/>
              </a:spcBef>
              <a:defRPr sz="1600" b="1">
                <a:latin typeface="Times New Roman"/>
                <a:ea typeface="Times New Roman"/>
                <a:cs typeface="Times New Roman"/>
                <a:sym typeface="Times New Roman"/>
              </a:defRPr>
            </a:lvl1pPr>
          </a:lstStyle>
          <a:p>
            <a:r>
              <a:t>Using Allegation rule: </a:t>
            </a:r>
          </a:p>
        </p:txBody>
      </p:sp>
      <p:sp>
        <p:nvSpPr>
          <p:cNvPr id="134" name="Mixture - 1 litre"/>
          <p:cNvSpPr txBox="1"/>
          <p:nvPr/>
        </p:nvSpPr>
        <p:spPr>
          <a:xfrm>
            <a:off x="4754420" y="1646841"/>
            <a:ext cx="142005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b="1">
                <a:latin typeface="Times New Roman"/>
                <a:ea typeface="Times New Roman"/>
                <a:cs typeface="Times New Roman"/>
                <a:sym typeface="Times New Roman"/>
              </a:defRPr>
            </a:lvl1pPr>
          </a:lstStyle>
          <a:p>
            <a:r>
              <a:t>Mixture - 1 litre</a:t>
            </a:r>
          </a:p>
        </p:txBody>
      </p:sp>
      <p:sp>
        <p:nvSpPr>
          <p:cNvPr id="135" name="Pure leaded petrol - x litre"/>
          <p:cNvSpPr txBox="1"/>
          <p:nvPr/>
        </p:nvSpPr>
        <p:spPr>
          <a:xfrm>
            <a:off x="6819117" y="1646841"/>
            <a:ext cx="223629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Pure leaded petrol - x litre</a:t>
            </a:r>
          </a:p>
        </p:txBody>
      </p:sp>
      <p:sp>
        <p:nvSpPr>
          <p:cNvPr id="136" name="90 % leaded petrol"/>
          <p:cNvSpPr txBox="1"/>
          <p:nvPr/>
        </p:nvSpPr>
        <p:spPr>
          <a:xfrm>
            <a:off x="4722494" y="1977174"/>
            <a:ext cx="1537635"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90 % leaded petrol</a:t>
            </a:r>
          </a:p>
        </p:txBody>
      </p:sp>
      <p:sp>
        <p:nvSpPr>
          <p:cNvPr id="137" name="100% pure leaded petrol"/>
          <p:cNvSpPr txBox="1"/>
          <p:nvPr/>
        </p:nvSpPr>
        <p:spPr>
          <a:xfrm>
            <a:off x="6839368" y="1977174"/>
            <a:ext cx="1971376"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100% pure leaded petrol</a:t>
            </a:r>
          </a:p>
        </p:txBody>
      </p:sp>
      <p:sp>
        <p:nvSpPr>
          <p:cNvPr id="138" name="95 % leaded petrol"/>
          <p:cNvSpPr txBox="1"/>
          <p:nvPr/>
        </p:nvSpPr>
        <p:spPr>
          <a:xfrm>
            <a:off x="5585579" y="3138052"/>
            <a:ext cx="1537635"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95 % leaded petrol</a:t>
            </a:r>
          </a:p>
        </p:txBody>
      </p:sp>
      <p:sp>
        <p:nvSpPr>
          <p:cNvPr id="139" name="Line"/>
          <p:cNvSpPr/>
          <p:nvPr/>
        </p:nvSpPr>
        <p:spPr>
          <a:xfrm flipH="1">
            <a:off x="6429993" y="23552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40" name="Line"/>
          <p:cNvSpPr/>
          <p:nvPr/>
        </p:nvSpPr>
        <p:spPr>
          <a:xfrm>
            <a:off x="5327311" y="23452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41" name="Line"/>
          <p:cNvSpPr/>
          <p:nvPr/>
        </p:nvSpPr>
        <p:spPr>
          <a:xfrm>
            <a:off x="6420045" y="34831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42" name="Line"/>
          <p:cNvSpPr/>
          <p:nvPr/>
        </p:nvSpPr>
        <p:spPr>
          <a:xfrm flipH="1">
            <a:off x="5337258" y="34931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43" name="100 - 95"/>
          <p:cNvSpPr txBox="1"/>
          <p:nvPr/>
        </p:nvSpPr>
        <p:spPr>
          <a:xfrm>
            <a:off x="4966719" y="4349051"/>
            <a:ext cx="739079"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100 - 95</a:t>
            </a:r>
          </a:p>
        </p:txBody>
      </p:sp>
      <p:sp>
        <p:nvSpPr>
          <p:cNvPr id="144" name="95 - 90"/>
          <p:cNvSpPr txBox="1"/>
          <p:nvPr/>
        </p:nvSpPr>
        <p:spPr>
          <a:xfrm>
            <a:off x="7038525" y="4349051"/>
            <a:ext cx="643829"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95 - 90</a:t>
            </a:r>
          </a:p>
        </p:txBody>
      </p:sp>
      <p:sp>
        <p:nvSpPr>
          <p:cNvPr id="145" name="5"/>
          <p:cNvSpPr txBox="1"/>
          <p:nvPr/>
        </p:nvSpPr>
        <p:spPr>
          <a:xfrm>
            <a:off x="5001329" y="4670128"/>
            <a:ext cx="199391"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a:t>
            </a:r>
          </a:p>
        </p:txBody>
      </p:sp>
      <p:sp>
        <p:nvSpPr>
          <p:cNvPr id="146" name="5"/>
          <p:cNvSpPr txBox="1"/>
          <p:nvPr/>
        </p:nvSpPr>
        <p:spPr>
          <a:xfrm>
            <a:off x="7241061" y="4670128"/>
            <a:ext cx="199391"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a:t>
            </a:r>
          </a:p>
        </p:txBody>
      </p:sp>
      <p:sp>
        <p:nvSpPr>
          <p:cNvPr id="147" name="Thus, 1 litre of pure leaded petrol must be added…"/>
          <p:cNvSpPr txBox="1"/>
          <p:nvPr/>
        </p:nvSpPr>
        <p:spPr>
          <a:xfrm>
            <a:off x="4442670" y="5560050"/>
            <a:ext cx="4104839" cy="552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3800"/>
              </a:lnSpc>
              <a:defRPr sz="1600">
                <a:solidFill>
                  <a:srgbClr val="222222"/>
                </a:solidFill>
                <a:latin typeface="Times New Roman"/>
                <a:ea typeface="Times New Roman"/>
                <a:cs typeface="Times New Roman"/>
                <a:sym typeface="Times New Roman"/>
              </a:defRPr>
            </a:pPr>
            <a:r>
              <a:t>Thus, 1 litre of pure leaded petrol must be added </a:t>
            </a:r>
          </a:p>
          <a:p>
            <a:pPr defTabSz="457200">
              <a:lnSpc>
                <a:spcPts val="3800"/>
              </a:lnSpc>
              <a:defRPr sz="1600">
                <a:solidFill>
                  <a:srgbClr val="222222"/>
                </a:solidFill>
                <a:latin typeface="Times New Roman"/>
                <a:ea typeface="Times New Roman"/>
                <a:cs typeface="Times New Roman"/>
                <a:sym typeface="Times New Roman"/>
              </a:defRPr>
            </a:pPr>
            <a:r>
              <a:t>to make the percentage of unleaded petrol to 5%</a:t>
            </a:r>
          </a:p>
        </p:txBody>
      </p:sp>
      <p:sp>
        <p:nvSpPr>
          <p:cNvPr id="148" name="Line"/>
          <p:cNvSpPr/>
          <p:nvPr/>
        </p:nvSpPr>
        <p:spPr>
          <a:xfrm flipV="1">
            <a:off x="4130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49" name="Or"/>
          <p:cNvSpPr txBox="1"/>
          <p:nvPr/>
        </p:nvSpPr>
        <p:spPr>
          <a:xfrm>
            <a:off x="3962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150" name="Line"/>
          <p:cNvSpPr/>
          <p:nvPr/>
        </p:nvSpPr>
        <p:spPr>
          <a:xfrm flipV="1">
            <a:off x="4130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51" name="1 : 1"/>
          <p:cNvSpPr txBox="1"/>
          <p:nvPr/>
        </p:nvSpPr>
        <p:spPr>
          <a:xfrm>
            <a:off x="6099120" y="5017417"/>
            <a:ext cx="442818"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 : 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31"/>
                                        </p:tgtEl>
                                        <p:attrNameLst>
                                          <p:attrName>style.visibility</p:attrName>
                                        </p:attrNameLst>
                                      </p:cBhvr>
                                      <p:to>
                                        <p:strVal val="visible"/>
                                      </p:to>
                                    </p:set>
                                    <p:anim calcmode="lin" valueType="num">
                                      <p:cBhvr>
                                        <p:cTn id="7" dur="1000" fill="hold"/>
                                        <p:tgtEl>
                                          <p:spTgt spid="131"/>
                                        </p:tgtEl>
                                        <p:attrNameLst>
                                          <p:attrName>ppt_x</p:attrName>
                                        </p:attrNameLst>
                                      </p:cBhvr>
                                      <p:tavLst>
                                        <p:tav tm="0">
                                          <p:val>
                                            <p:strVal val="0-#ppt_w/2"/>
                                          </p:val>
                                        </p:tav>
                                        <p:tav tm="100000">
                                          <p:val>
                                            <p:strVal val="#ppt_x"/>
                                          </p:val>
                                        </p:tav>
                                      </p:tavLst>
                                    </p:anim>
                                    <p:anim calcmode="lin" valueType="num">
                                      <p:cBhvr>
                                        <p:cTn id="8" dur="10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32">
                                            <p:bg/>
                                          </p:spTgt>
                                        </p:tgtEl>
                                        <p:attrNameLst>
                                          <p:attrName>style.visibility</p:attrName>
                                        </p:attrNameLst>
                                      </p:cBhvr>
                                      <p:to>
                                        <p:strVal val="visible"/>
                                      </p:to>
                                    </p:set>
                                    <p:anim calcmode="lin" valueType="num">
                                      <p:cBhvr>
                                        <p:cTn id="13" dur="1000" fill="hold"/>
                                        <p:tgtEl>
                                          <p:spTgt spid="132">
                                            <p:bg/>
                                          </p:spTgt>
                                        </p:tgtEl>
                                        <p:attrNameLst>
                                          <p:attrName>ppt_x</p:attrName>
                                        </p:attrNameLst>
                                      </p:cBhvr>
                                      <p:tavLst>
                                        <p:tav tm="0">
                                          <p:val>
                                            <p:strVal val="0-#ppt_w/2"/>
                                          </p:val>
                                        </p:tav>
                                        <p:tav tm="100000">
                                          <p:val>
                                            <p:strVal val="#ppt_x"/>
                                          </p:val>
                                        </p:tav>
                                      </p:tavLst>
                                    </p:anim>
                                    <p:anim calcmode="lin" valueType="num">
                                      <p:cBhvr>
                                        <p:cTn id="14" dur="1000" fill="hold"/>
                                        <p:tgtEl>
                                          <p:spTgt spid="132">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132">
                                            <p:txEl>
                                              <p:pRg st="0" end="0"/>
                                            </p:txEl>
                                          </p:spTgt>
                                        </p:tgtEl>
                                        <p:attrNameLst>
                                          <p:attrName>style.visibility</p:attrName>
                                        </p:attrNameLst>
                                      </p:cBhvr>
                                      <p:to>
                                        <p:strVal val="visible"/>
                                      </p:to>
                                    </p:set>
                                    <p:anim calcmode="lin" valueType="num">
                                      <p:cBhvr>
                                        <p:cTn id="17" dur="1000" fill="hold"/>
                                        <p:tgtEl>
                                          <p:spTgt spid="132">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132">
                                            <p:txEl>
                                              <p:pRg st="1" end="1"/>
                                            </p:txEl>
                                          </p:spTgt>
                                        </p:tgtEl>
                                        <p:attrNameLst>
                                          <p:attrName>style.visibility</p:attrName>
                                        </p:attrNameLst>
                                      </p:cBhvr>
                                      <p:to>
                                        <p:strVal val="visible"/>
                                      </p:to>
                                    </p:set>
                                    <p:anim calcmode="lin" valueType="num">
                                      <p:cBhvr>
                                        <p:cTn id="23" dur="1000" fill="hold"/>
                                        <p:tgtEl>
                                          <p:spTgt spid="132">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132">
                                            <p:txEl>
                                              <p:pRg st="2" end="2"/>
                                            </p:txEl>
                                          </p:spTgt>
                                        </p:tgtEl>
                                        <p:attrNameLst>
                                          <p:attrName>style.visibility</p:attrName>
                                        </p:attrNameLst>
                                      </p:cBhvr>
                                      <p:to>
                                        <p:strVal val="visible"/>
                                      </p:to>
                                    </p:set>
                                    <p:anim calcmode="lin" valueType="num">
                                      <p:cBhvr>
                                        <p:cTn id="29" dur="1000" fill="hold"/>
                                        <p:tgtEl>
                                          <p:spTgt spid="132">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132">
                                            <p:txEl>
                                              <p:pRg st="3" end="3"/>
                                            </p:txEl>
                                          </p:spTgt>
                                        </p:tgtEl>
                                        <p:attrNameLst>
                                          <p:attrName>style.visibility</p:attrName>
                                        </p:attrNameLst>
                                      </p:cBhvr>
                                      <p:to>
                                        <p:strVal val="visible"/>
                                      </p:to>
                                    </p:set>
                                    <p:anim calcmode="lin" valueType="num">
                                      <p:cBhvr>
                                        <p:cTn id="35" dur="1000" fill="hold"/>
                                        <p:tgtEl>
                                          <p:spTgt spid="132">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132">
                                            <p:txEl>
                                              <p:pRg st="4" end="4"/>
                                            </p:txEl>
                                          </p:spTgt>
                                        </p:tgtEl>
                                        <p:attrNameLst>
                                          <p:attrName>style.visibility</p:attrName>
                                        </p:attrNameLst>
                                      </p:cBhvr>
                                      <p:to>
                                        <p:strVal val="visible"/>
                                      </p:to>
                                    </p:set>
                                    <p:anim calcmode="lin" valueType="num">
                                      <p:cBhvr>
                                        <p:cTn id="41" dur="1000" fill="hold"/>
                                        <p:tgtEl>
                                          <p:spTgt spid="132">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1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132">
                                            <p:txEl>
                                              <p:pRg st="5" end="5"/>
                                            </p:txEl>
                                          </p:spTgt>
                                        </p:tgtEl>
                                        <p:attrNameLst>
                                          <p:attrName>style.visibility</p:attrName>
                                        </p:attrNameLst>
                                      </p:cBhvr>
                                      <p:to>
                                        <p:strVal val="visible"/>
                                      </p:to>
                                    </p:set>
                                    <p:anim calcmode="lin" valueType="num">
                                      <p:cBhvr>
                                        <p:cTn id="47" dur="1000" fill="hold"/>
                                        <p:tgtEl>
                                          <p:spTgt spid="132">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1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132">
                                            <p:txEl>
                                              <p:pRg st="6" end="6"/>
                                            </p:txEl>
                                          </p:spTgt>
                                        </p:tgtEl>
                                        <p:attrNameLst>
                                          <p:attrName>style.visibility</p:attrName>
                                        </p:attrNameLst>
                                      </p:cBhvr>
                                      <p:to>
                                        <p:strVal val="visible"/>
                                      </p:to>
                                    </p:set>
                                    <p:anim calcmode="lin" valueType="num">
                                      <p:cBhvr>
                                        <p:cTn id="53" dur="1000" fill="hold"/>
                                        <p:tgtEl>
                                          <p:spTgt spid="132">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1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3" nodeType="clickEffect">
                                  <p:stCondLst>
                                    <p:cond delay="0"/>
                                  </p:stCondLst>
                                  <p:iterate>
                                    <p:tmAbs val="0"/>
                                  </p:iterate>
                                  <p:childTnLst>
                                    <p:set>
                                      <p:cBhvr>
                                        <p:cTn id="58" fill="hold"/>
                                        <p:tgtEl>
                                          <p:spTgt spid="148"/>
                                        </p:tgtEl>
                                        <p:attrNameLst>
                                          <p:attrName>style.visibility</p:attrName>
                                        </p:attrNameLst>
                                      </p:cBhvr>
                                      <p:to>
                                        <p:strVal val="visible"/>
                                      </p:to>
                                    </p:set>
                                    <p:anim calcmode="lin" valueType="num">
                                      <p:cBhvr>
                                        <p:cTn id="59" dur="1000" fill="hold"/>
                                        <p:tgtEl>
                                          <p:spTgt spid="148"/>
                                        </p:tgtEl>
                                        <p:attrNameLst>
                                          <p:attrName>ppt_x</p:attrName>
                                        </p:attrNameLst>
                                      </p:cBhvr>
                                      <p:tavLst>
                                        <p:tav tm="0">
                                          <p:val>
                                            <p:strVal val="0-#ppt_w/2"/>
                                          </p:val>
                                        </p:tav>
                                        <p:tav tm="100000">
                                          <p:val>
                                            <p:strVal val="#ppt_x"/>
                                          </p:val>
                                        </p:tav>
                                      </p:tavLst>
                                    </p:anim>
                                    <p:anim calcmode="lin" valueType="num">
                                      <p:cBhvr>
                                        <p:cTn id="60" dur="10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4" nodeType="clickEffect">
                                  <p:stCondLst>
                                    <p:cond delay="0"/>
                                  </p:stCondLst>
                                  <p:iterate>
                                    <p:tmAbs val="0"/>
                                  </p:iterate>
                                  <p:childTnLst>
                                    <p:set>
                                      <p:cBhvr>
                                        <p:cTn id="64" fill="hold"/>
                                        <p:tgtEl>
                                          <p:spTgt spid="149"/>
                                        </p:tgtEl>
                                        <p:attrNameLst>
                                          <p:attrName>style.visibility</p:attrName>
                                        </p:attrNameLst>
                                      </p:cBhvr>
                                      <p:to>
                                        <p:strVal val="visible"/>
                                      </p:to>
                                    </p:set>
                                    <p:anim calcmode="lin" valueType="num">
                                      <p:cBhvr>
                                        <p:cTn id="65" dur="1000" fill="hold"/>
                                        <p:tgtEl>
                                          <p:spTgt spid="149"/>
                                        </p:tgtEl>
                                        <p:attrNameLst>
                                          <p:attrName>ppt_x</p:attrName>
                                        </p:attrNameLst>
                                      </p:cBhvr>
                                      <p:tavLst>
                                        <p:tav tm="0">
                                          <p:val>
                                            <p:strVal val="0-#ppt_w/2"/>
                                          </p:val>
                                        </p:tav>
                                        <p:tav tm="100000">
                                          <p:val>
                                            <p:strVal val="#ppt_x"/>
                                          </p:val>
                                        </p:tav>
                                      </p:tavLst>
                                    </p:anim>
                                    <p:anim calcmode="lin" valueType="num">
                                      <p:cBhvr>
                                        <p:cTn id="66" dur="10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5" nodeType="clickEffect">
                                  <p:stCondLst>
                                    <p:cond delay="0"/>
                                  </p:stCondLst>
                                  <p:iterate>
                                    <p:tmAbs val="0"/>
                                  </p:iterate>
                                  <p:childTnLst>
                                    <p:set>
                                      <p:cBhvr>
                                        <p:cTn id="70" fill="hold"/>
                                        <p:tgtEl>
                                          <p:spTgt spid="150"/>
                                        </p:tgtEl>
                                        <p:attrNameLst>
                                          <p:attrName>style.visibility</p:attrName>
                                        </p:attrNameLst>
                                      </p:cBhvr>
                                      <p:to>
                                        <p:strVal val="visible"/>
                                      </p:to>
                                    </p:set>
                                    <p:anim calcmode="lin" valueType="num">
                                      <p:cBhvr>
                                        <p:cTn id="71" dur="1000" fill="hold"/>
                                        <p:tgtEl>
                                          <p:spTgt spid="150"/>
                                        </p:tgtEl>
                                        <p:attrNameLst>
                                          <p:attrName>ppt_x</p:attrName>
                                        </p:attrNameLst>
                                      </p:cBhvr>
                                      <p:tavLst>
                                        <p:tav tm="0">
                                          <p:val>
                                            <p:strVal val="0-#ppt_w/2"/>
                                          </p:val>
                                        </p:tav>
                                        <p:tav tm="100000">
                                          <p:val>
                                            <p:strVal val="#ppt_x"/>
                                          </p:val>
                                        </p:tav>
                                      </p:tavLst>
                                    </p:anim>
                                    <p:anim calcmode="lin" valueType="num">
                                      <p:cBhvr>
                                        <p:cTn id="72" dur="10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6" nodeType="clickEffect">
                                  <p:stCondLst>
                                    <p:cond delay="0"/>
                                  </p:stCondLst>
                                  <p:iterate>
                                    <p:tmAbs val="0"/>
                                  </p:iterate>
                                  <p:childTnLst>
                                    <p:set>
                                      <p:cBhvr>
                                        <p:cTn id="76" fill="hold"/>
                                        <p:tgtEl>
                                          <p:spTgt spid="133"/>
                                        </p:tgtEl>
                                        <p:attrNameLst>
                                          <p:attrName>style.visibility</p:attrName>
                                        </p:attrNameLst>
                                      </p:cBhvr>
                                      <p:to>
                                        <p:strVal val="visible"/>
                                      </p:to>
                                    </p:set>
                                    <p:anim calcmode="lin" valueType="num">
                                      <p:cBhvr>
                                        <p:cTn id="77" dur="1000" fill="hold"/>
                                        <p:tgtEl>
                                          <p:spTgt spid="133"/>
                                        </p:tgtEl>
                                        <p:attrNameLst>
                                          <p:attrName>ppt_x</p:attrName>
                                        </p:attrNameLst>
                                      </p:cBhvr>
                                      <p:tavLst>
                                        <p:tav tm="0">
                                          <p:val>
                                            <p:strVal val="0-#ppt_w/2"/>
                                          </p:val>
                                        </p:tav>
                                        <p:tav tm="100000">
                                          <p:val>
                                            <p:strVal val="#ppt_x"/>
                                          </p:val>
                                        </p:tav>
                                      </p:tavLst>
                                    </p:anim>
                                    <p:anim calcmode="lin" valueType="num">
                                      <p:cBhvr>
                                        <p:cTn id="78" dur="10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7" nodeType="clickEffect">
                                  <p:stCondLst>
                                    <p:cond delay="0"/>
                                  </p:stCondLst>
                                  <p:iterate>
                                    <p:tmAbs val="0"/>
                                  </p:iterate>
                                  <p:childTnLst>
                                    <p:set>
                                      <p:cBhvr>
                                        <p:cTn id="82" fill="hold"/>
                                        <p:tgtEl>
                                          <p:spTgt spid="135"/>
                                        </p:tgtEl>
                                        <p:attrNameLst>
                                          <p:attrName>style.visibility</p:attrName>
                                        </p:attrNameLst>
                                      </p:cBhvr>
                                      <p:to>
                                        <p:strVal val="visible"/>
                                      </p:to>
                                    </p:set>
                                    <p:anim calcmode="lin" valueType="num">
                                      <p:cBhvr>
                                        <p:cTn id="83" dur="1000" fill="hold"/>
                                        <p:tgtEl>
                                          <p:spTgt spid="135"/>
                                        </p:tgtEl>
                                        <p:attrNameLst>
                                          <p:attrName>ppt_x</p:attrName>
                                        </p:attrNameLst>
                                      </p:cBhvr>
                                      <p:tavLst>
                                        <p:tav tm="0">
                                          <p:val>
                                            <p:strVal val="0-#ppt_w/2"/>
                                          </p:val>
                                        </p:tav>
                                        <p:tav tm="100000">
                                          <p:val>
                                            <p:strVal val="#ppt_x"/>
                                          </p:val>
                                        </p:tav>
                                      </p:tavLst>
                                    </p:anim>
                                    <p:anim calcmode="lin" valueType="num">
                                      <p:cBhvr>
                                        <p:cTn id="84" dur="1000" fill="hold"/>
                                        <p:tgtEl>
                                          <p:spTgt spid="135"/>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8" nodeType="clickEffect">
                                  <p:stCondLst>
                                    <p:cond delay="0"/>
                                  </p:stCondLst>
                                  <p:iterate>
                                    <p:tmAbs val="0"/>
                                  </p:iterate>
                                  <p:childTnLst>
                                    <p:set>
                                      <p:cBhvr>
                                        <p:cTn id="88" fill="hold"/>
                                        <p:tgtEl>
                                          <p:spTgt spid="134"/>
                                        </p:tgtEl>
                                        <p:attrNameLst>
                                          <p:attrName>style.visibility</p:attrName>
                                        </p:attrNameLst>
                                      </p:cBhvr>
                                      <p:to>
                                        <p:strVal val="visible"/>
                                      </p:to>
                                    </p:set>
                                    <p:anim calcmode="lin" valueType="num">
                                      <p:cBhvr>
                                        <p:cTn id="89" dur="1000" fill="hold"/>
                                        <p:tgtEl>
                                          <p:spTgt spid="134"/>
                                        </p:tgtEl>
                                        <p:attrNameLst>
                                          <p:attrName>ppt_x</p:attrName>
                                        </p:attrNameLst>
                                      </p:cBhvr>
                                      <p:tavLst>
                                        <p:tav tm="0">
                                          <p:val>
                                            <p:strVal val="0-#ppt_w/2"/>
                                          </p:val>
                                        </p:tav>
                                        <p:tav tm="100000">
                                          <p:val>
                                            <p:strVal val="#ppt_x"/>
                                          </p:val>
                                        </p:tav>
                                      </p:tavLst>
                                    </p:anim>
                                    <p:anim calcmode="lin" valueType="num">
                                      <p:cBhvr>
                                        <p:cTn id="90" dur="10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9" nodeType="clickEffect">
                                  <p:stCondLst>
                                    <p:cond delay="0"/>
                                  </p:stCondLst>
                                  <p:iterate>
                                    <p:tmAbs val="0"/>
                                  </p:iterate>
                                  <p:childTnLst>
                                    <p:set>
                                      <p:cBhvr>
                                        <p:cTn id="94" fill="hold"/>
                                        <p:tgtEl>
                                          <p:spTgt spid="137"/>
                                        </p:tgtEl>
                                        <p:attrNameLst>
                                          <p:attrName>style.visibility</p:attrName>
                                        </p:attrNameLst>
                                      </p:cBhvr>
                                      <p:to>
                                        <p:strVal val="visible"/>
                                      </p:to>
                                    </p:set>
                                    <p:anim calcmode="lin" valueType="num">
                                      <p:cBhvr>
                                        <p:cTn id="95" dur="1000" fill="hold"/>
                                        <p:tgtEl>
                                          <p:spTgt spid="137"/>
                                        </p:tgtEl>
                                        <p:attrNameLst>
                                          <p:attrName>ppt_x</p:attrName>
                                        </p:attrNameLst>
                                      </p:cBhvr>
                                      <p:tavLst>
                                        <p:tav tm="0">
                                          <p:val>
                                            <p:strVal val="0-#ppt_w/2"/>
                                          </p:val>
                                        </p:tav>
                                        <p:tav tm="100000">
                                          <p:val>
                                            <p:strVal val="#ppt_x"/>
                                          </p:val>
                                        </p:tav>
                                      </p:tavLst>
                                    </p:anim>
                                    <p:anim calcmode="lin" valueType="num">
                                      <p:cBhvr>
                                        <p:cTn id="96" dur="1000" fill="hold"/>
                                        <p:tgtEl>
                                          <p:spTgt spid="137"/>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10" nodeType="clickEffect">
                                  <p:stCondLst>
                                    <p:cond delay="0"/>
                                  </p:stCondLst>
                                  <p:iterate>
                                    <p:tmAbs val="0"/>
                                  </p:iterate>
                                  <p:childTnLst>
                                    <p:set>
                                      <p:cBhvr>
                                        <p:cTn id="100" fill="hold"/>
                                        <p:tgtEl>
                                          <p:spTgt spid="136"/>
                                        </p:tgtEl>
                                        <p:attrNameLst>
                                          <p:attrName>style.visibility</p:attrName>
                                        </p:attrNameLst>
                                      </p:cBhvr>
                                      <p:to>
                                        <p:strVal val="visible"/>
                                      </p:to>
                                    </p:set>
                                    <p:anim calcmode="lin" valueType="num">
                                      <p:cBhvr>
                                        <p:cTn id="101" dur="1000" fill="hold"/>
                                        <p:tgtEl>
                                          <p:spTgt spid="136"/>
                                        </p:tgtEl>
                                        <p:attrNameLst>
                                          <p:attrName>ppt_x</p:attrName>
                                        </p:attrNameLst>
                                      </p:cBhvr>
                                      <p:tavLst>
                                        <p:tav tm="0">
                                          <p:val>
                                            <p:strVal val="0-#ppt_w/2"/>
                                          </p:val>
                                        </p:tav>
                                        <p:tav tm="100000">
                                          <p:val>
                                            <p:strVal val="#ppt_x"/>
                                          </p:val>
                                        </p:tav>
                                      </p:tavLst>
                                    </p:anim>
                                    <p:anim calcmode="lin" valueType="num">
                                      <p:cBhvr>
                                        <p:cTn id="102" dur="1000" fill="hold"/>
                                        <p:tgtEl>
                                          <p:spTgt spid="136"/>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11" nodeType="clickEffect">
                                  <p:stCondLst>
                                    <p:cond delay="0"/>
                                  </p:stCondLst>
                                  <p:iterate>
                                    <p:tmAbs val="0"/>
                                  </p:iterate>
                                  <p:childTnLst>
                                    <p:set>
                                      <p:cBhvr>
                                        <p:cTn id="106" fill="hold"/>
                                        <p:tgtEl>
                                          <p:spTgt spid="138"/>
                                        </p:tgtEl>
                                        <p:attrNameLst>
                                          <p:attrName>style.visibility</p:attrName>
                                        </p:attrNameLst>
                                      </p:cBhvr>
                                      <p:to>
                                        <p:strVal val="visible"/>
                                      </p:to>
                                    </p:set>
                                    <p:anim calcmode="lin" valueType="num">
                                      <p:cBhvr>
                                        <p:cTn id="107" dur="1000" fill="hold"/>
                                        <p:tgtEl>
                                          <p:spTgt spid="138"/>
                                        </p:tgtEl>
                                        <p:attrNameLst>
                                          <p:attrName>ppt_x</p:attrName>
                                        </p:attrNameLst>
                                      </p:cBhvr>
                                      <p:tavLst>
                                        <p:tav tm="0">
                                          <p:val>
                                            <p:strVal val="0-#ppt_w/2"/>
                                          </p:val>
                                        </p:tav>
                                        <p:tav tm="100000">
                                          <p:val>
                                            <p:strVal val="#ppt_x"/>
                                          </p:val>
                                        </p:tav>
                                      </p:tavLst>
                                    </p:anim>
                                    <p:anim calcmode="lin" valueType="num">
                                      <p:cBhvr>
                                        <p:cTn id="108" dur="1000" fill="hold"/>
                                        <p:tgtEl>
                                          <p:spTgt spid="138"/>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12" nodeType="clickEffect">
                                  <p:stCondLst>
                                    <p:cond delay="0"/>
                                  </p:stCondLst>
                                  <p:iterate>
                                    <p:tmAbs val="0"/>
                                  </p:iterate>
                                  <p:childTnLst>
                                    <p:set>
                                      <p:cBhvr>
                                        <p:cTn id="112" fill="hold"/>
                                        <p:tgtEl>
                                          <p:spTgt spid="139"/>
                                        </p:tgtEl>
                                        <p:attrNameLst>
                                          <p:attrName>style.visibility</p:attrName>
                                        </p:attrNameLst>
                                      </p:cBhvr>
                                      <p:to>
                                        <p:strVal val="visible"/>
                                      </p:to>
                                    </p:set>
                                    <p:anim calcmode="lin" valueType="num">
                                      <p:cBhvr>
                                        <p:cTn id="113" dur="1000" fill="hold"/>
                                        <p:tgtEl>
                                          <p:spTgt spid="139"/>
                                        </p:tgtEl>
                                        <p:attrNameLst>
                                          <p:attrName>ppt_x</p:attrName>
                                        </p:attrNameLst>
                                      </p:cBhvr>
                                      <p:tavLst>
                                        <p:tav tm="0">
                                          <p:val>
                                            <p:strVal val="0-#ppt_w/2"/>
                                          </p:val>
                                        </p:tav>
                                        <p:tav tm="100000">
                                          <p:val>
                                            <p:strVal val="#ppt_x"/>
                                          </p:val>
                                        </p:tav>
                                      </p:tavLst>
                                    </p:anim>
                                    <p:anim calcmode="lin" valueType="num">
                                      <p:cBhvr>
                                        <p:cTn id="114" dur="10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13" nodeType="clickEffect">
                                  <p:stCondLst>
                                    <p:cond delay="0"/>
                                  </p:stCondLst>
                                  <p:iterate>
                                    <p:tmAbs val="0"/>
                                  </p:iterate>
                                  <p:childTnLst>
                                    <p:set>
                                      <p:cBhvr>
                                        <p:cTn id="118" fill="hold"/>
                                        <p:tgtEl>
                                          <p:spTgt spid="140"/>
                                        </p:tgtEl>
                                        <p:attrNameLst>
                                          <p:attrName>style.visibility</p:attrName>
                                        </p:attrNameLst>
                                      </p:cBhvr>
                                      <p:to>
                                        <p:strVal val="visible"/>
                                      </p:to>
                                    </p:set>
                                    <p:anim calcmode="lin" valueType="num">
                                      <p:cBhvr>
                                        <p:cTn id="119" dur="1000" fill="hold"/>
                                        <p:tgtEl>
                                          <p:spTgt spid="140"/>
                                        </p:tgtEl>
                                        <p:attrNameLst>
                                          <p:attrName>ppt_x</p:attrName>
                                        </p:attrNameLst>
                                      </p:cBhvr>
                                      <p:tavLst>
                                        <p:tav tm="0">
                                          <p:val>
                                            <p:strVal val="0-#ppt_w/2"/>
                                          </p:val>
                                        </p:tav>
                                        <p:tav tm="100000">
                                          <p:val>
                                            <p:strVal val="#ppt_x"/>
                                          </p:val>
                                        </p:tav>
                                      </p:tavLst>
                                    </p:anim>
                                    <p:anim calcmode="lin" valueType="num">
                                      <p:cBhvr>
                                        <p:cTn id="120" dur="10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14" nodeType="clickEffect">
                                  <p:stCondLst>
                                    <p:cond delay="0"/>
                                  </p:stCondLst>
                                  <p:iterate>
                                    <p:tmAbs val="0"/>
                                  </p:iterate>
                                  <p:childTnLst>
                                    <p:set>
                                      <p:cBhvr>
                                        <p:cTn id="124" fill="hold"/>
                                        <p:tgtEl>
                                          <p:spTgt spid="141"/>
                                        </p:tgtEl>
                                        <p:attrNameLst>
                                          <p:attrName>style.visibility</p:attrName>
                                        </p:attrNameLst>
                                      </p:cBhvr>
                                      <p:to>
                                        <p:strVal val="visible"/>
                                      </p:to>
                                    </p:set>
                                    <p:anim calcmode="lin" valueType="num">
                                      <p:cBhvr>
                                        <p:cTn id="125" dur="1000" fill="hold"/>
                                        <p:tgtEl>
                                          <p:spTgt spid="141"/>
                                        </p:tgtEl>
                                        <p:attrNameLst>
                                          <p:attrName>ppt_x</p:attrName>
                                        </p:attrNameLst>
                                      </p:cBhvr>
                                      <p:tavLst>
                                        <p:tav tm="0">
                                          <p:val>
                                            <p:strVal val="0-#ppt_w/2"/>
                                          </p:val>
                                        </p:tav>
                                        <p:tav tm="100000">
                                          <p:val>
                                            <p:strVal val="#ppt_x"/>
                                          </p:val>
                                        </p:tav>
                                      </p:tavLst>
                                    </p:anim>
                                    <p:anim calcmode="lin" valueType="num">
                                      <p:cBhvr>
                                        <p:cTn id="126" dur="10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15" nodeType="clickEffect">
                                  <p:stCondLst>
                                    <p:cond delay="0"/>
                                  </p:stCondLst>
                                  <p:iterate>
                                    <p:tmAbs val="0"/>
                                  </p:iterate>
                                  <p:childTnLst>
                                    <p:set>
                                      <p:cBhvr>
                                        <p:cTn id="130" fill="hold"/>
                                        <p:tgtEl>
                                          <p:spTgt spid="142"/>
                                        </p:tgtEl>
                                        <p:attrNameLst>
                                          <p:attrName>style.visibility</p:attrName>
                                        </p:attrNameLst>
                                      </p:cBhvr>
                                      <p:to>
                                        <p:strVal val="visible"/>
                                      </p:to>
                                    </p:set>
                                    <p:anim calcmode="lin" valueType="num">
                                      <p:cBhvr>
                                        <p:cTn id="131" dur="1000" fill="hold"/>
                                        <p:tgtEl>
                                          <p:spTgt spid="142"/>
                                        </p:tgtEl>
                                        <p:attrNameLst>
                                          <p:attrName>ppt_x</p:attrName>
                                        </p:attrNameLst>
                                      </p:cBhvr>
                                      <p:tavLst>
                                        <p:tav tm="0">
                                          <p:val>
                                            <p:strVal val="0-#ppt_w/2"/>
                                          </p:val>
                                        </p:tav>
                                        <p:tav tm="100000">
                                          <p:val>
                                            <p:strVal val="#ppt_x"/>
                                          </p:val>
                                        </p:tav>
                                      </p:tavLst>
                                    </p:anim>
                                    <p:anim calcmode="lin" valueType="num">
                                      <p:cBhvr>
                                        <p:cTn id="132" dur="10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6" nodeType="clickEffect">
                                  <p:stCondLst>
                                    <p:cond delay="0"/>
                                  </p:stCondLst>
                                  <p:iterate>
                                    <p:tmAbs val="0"/>
                                  </p:iterate>
                                  <p:childTnLst>
                                    <p:set>
                                      <p:cBhvr>
                                        <p:cTn id="136" fill="hold"/>
                                        <p:tgtEl>
                                          <p:spTgt spid="144"/>
                                        </p:tgtEl>
                                        <p:attrNameLst>
                                          <p:attrName>style.visibility</p:attrName>
                                        </p:attrNameLst>
                                      </p:cBhvr>
                                      <p:to>
                                        <p:strVal val="visible"/>
                                      </p:to>
                                    </p:set>
                                    <p:anim calcmode="lin" valueType="num">
                                      <p:cBhvr>
                                        <p:cTn id="137" dur="1000" fill="hold"/>
                                        <p:tgtEl>
                                          <p:spTgt spid="144"/>
                                        </p:tgtEl>
                                        <p:attrNameLst>
                                          <p:attrName>ppt_x</p:attrName>
                                        </p:attrNameLst>
                                      </p:cBhvr>
                                      <p:tavLst>
                                        <p:tav tm="0">
                                          <p:val>
                                            <p:strVal val="0-#ppt_w/2"/>
                                          </p:val>
                                        </p:tav>
                                        <p:tav tm="100000">
                                          <p:val>
                                            <p:strVal val="#ppt_x"/>
                                          </p:val>
                                        </p:tav>
                                      </p:tavLst>
                                    </p:anim>
                                    <p:anim calcmode="lin" valueType="num">
                                      <p:cBhvr>
                                        <p:cTn id="138"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7" nodeType="clickEffect">
                                  <p:stCondLst>
                                    <p:cond delay="0"/>
                                  </p:stCondLst>
                                  <p:iterate>
                                    <p:tmAbs val="0"/>
                                  </p:iterate>
                                  <p:childTnLst>
                                    <p:set>
                                      <p:cBhvr>
                                        <p:cTn id="142" fill="hold"/>
                                        <p:tgtEl>
                                          <p:spTgt spid="143"/>
                                        </p:tgtEl>
                                        <p:attrNameLst>
                                          <p:attrName>style.visibility</p:attrName>
                                        </p:attrNameLst>
                                      </p:cBhvr>
                                      <p:to>
                                        <p:strVal val="visible"/>
                                      </p:to>
                                    </p:set>
                                    <p:anim calcmode="lin" valueType="num">
                                      <p:cBhvr>
                                        <p:cTn id="143" dur="1000" fill="hold"/>
                                        <p:tgtEl>
                                          <p:spTgt spid="143"/>
                                        </p:tgtEl>
                                        <p:attrNameLst>
                                          <p:attrName>ppt_x</p:attrName>
                                        </p:attrNameLst>
                                      </p:cBhvr>
                                      <p:tavLst>
                                        <p:tav tm="0">
                                          <p:val>
                                            <p:strVal val="0-#ppt_w/2"/>
                                          </p:val>
                                        </p:tav>
                                        <p:tav tm="100000">
                                          <p:val>
                                            <p:strVal val="#ppt_x"/>
                                          </p:val>
                                        </p:tav>
                                      </p:tavLst>
                                    </p:anim>
                                    <p:anim calcmode="lin" valueType="num">
                                      <p:cBhvr>
                                        <p:cTn id="144" dur="1000" fill="hold"/>
                                        <p:tgtEl>
                                          <p:spTgt spid="14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8" nodeType="clickEffect">
                                  <p:stCondLst>
                                    <p:cond delay="0"/>
                                  </p:stCondLst>
                                  <p:iterate>
                                    <p:tmAbs val="0"/>
                                  </p:iterate>
                                  <p:childTnLst>
                                    <p:set>
                                      <p:cBhvr>
                                        <p:cTn id="148" fill="hold"/>
                                        <p:tgtEl>
                                          <p:spTgt spid="146"/>
                                        </p:tgtEl>
                                        <p:attrNameLst>
                                          <p:attrName>style.visibility</p:attrName>
                                        </p:attrNameLst>
                                      </p:cBhvr>
                                      <p:to>
                                        <p:strVal val="visible"/>
                                      </p:to>
                                    </p:set>
                                    <p:anim calcmode="lin" valueType="num">
                                      <p:cBhvr>
                                        <p:cTn id="149" dur="1000" fill="hold"/>
                                        <p:tgtEl>
                                          <p:spTgt spid="146"/>
                                        </p:tgtEl>
                                        <p:attrNameLst>
                                          <p:attrName>ppt_x</p:attrName>
                                        </p:attrNameLst>
                                      </p:cBhvr>
                                      <p:tavLst>
                                        <p:tav tm="0">
                                          <p:val>
                                            <p:strVal val="0-#ppt_w/2"/>
                                          </p:val>
                                        </p:tav>
                                        <p:tav tm="100000">
                                          <p:val>
                                            <p:strVal val="#ppt_x"/>
                                          </p:val>
                                        </p:tav>
                                      </p:tavLst>
                                    </p:anim>
                                    <p:anim calcmode="lin" valueType="num">
                                      <p:cBhvr>
                                        <p:cTn id="150" dur="10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9" nodeType="clickEffect">
                                  <p:stCondLst>
                                    <p:cond delay="0"/>
                                  </p:stCondLst>
                                  <p:iterate>
                                    <p:tmAbs val="0"/>
                                  </p:iterate>
                                  <p:childTnLst>
                                    <p:set>
                                      <p:cBhvr>
                                        <p:cTn id="154" fill="hold"/>
                                        <p:tgtEl>
                                          <p:spTgt spid="145"/>
                                        </p:tgtEl>
                                        <p:attrNameLst>
                                          <p:attrName>style.visibility</p:attrName>
                                        </p:attrNameLst>
                                      </p:cBhvr>
                                      <p:to>
                                        <p:strVal val="visible"/>
                                      </p:to>
                                    </p:set>
                                    <p:anim calcmode="lin" valueType="num">
                                      <p:cBhvr>
                                        <p:cTn id="155" dur="1000" fill="hold"/>
                                        <p:tgtEl>
                                          <p:spTgt spid="145"/>
                                        </p:tgtEl>
                                        <p:attrNameLst>
                                          <p:attrName>ppt_x</p:attrName>
                                        </p:attrNameLst>
                                      </p:cBhvr>
                                      <p:tavLst>
                                        <p:tav tm="0">
                                          <p:val>
                                            <p:strVal val="0-#ppt_w/2"/>
                                          </p:val>
                                        </p:tav>
                                        <p:tav tm="100000">
                                          <p:val>
                                            <p:strVal val="#ppt_x"/>
                                          </p:val>
                                        </p:tav>
                                      </p:tavLst>
                                    </p:anim>
                                    <p:anim calcmode="lin" valueType="num">
                                      <p:cBhvr>
                                        <p:cTn id="156" dur="10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20" nodeType="clickEffect">
                                  <p:stCondLst>
                                    <p:cond delay="0"/>
                                  </p:stCondLst>
                                  <p:iterate>
                                    <p:tmAbs val="0"/>
                                  </p:iterate>
                                  <p:childTnLst>
                                    <p:set>
                                      <p:cBhvr>
                                        <p:cTn id="160" fill="hold"/>
                                        <p:tgtEl>
                                          <p:spTgt spid="151"/>
                                        </p:tgtEl>
                                        <p:attrNameLst>
                                          <p:attrName>style.visibility</p:attrName>
                                        </p:attrNameLst>
                                      </p:cBhvr>
                                      <p:to>
                                        <p:strVal val="visible"/>
                                      </p:to>
                                    </p:set>
                                    <p:anim calcmode="lin" valueType="num">
                                      <p:cBhvr>
                                        <p:cTn id="161" dur="1000" fill="hold"/>
                                        <p:tgtEl>
                                          <p:spTgt spid="151"/>
                                        </p:tgtEl>
                                        <p:attrNameLst>
                                          <p:attrName>ppt_x</p:attrName>
                                        </p:attrNameLst>
                                      </p:cBhvr>
                                      <p:tavLst>
                                        <p:tav tm="0">
                                          <p:val>
                                            <p:strVal val="0-#ppt_w/2"/>
                                          </p:val>
                                        </p:tav>
                                        <p:tav tm="100000">
                                          <p:val>
                                            <p:strVal val="#ppt_x"/>
                                          </p:val>
                                        </p:tav>
                                      </p:tavLst>
                                    </p:anim>
                                    <p:anim calcmode="lin" valueType="num">
                                      <p:cBhvr>
                                        <p:cTn id="162" dur="1000" fill="hold"/>
                                        <p:tgtEl>
                                          <p:spTgt spid="151"/>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21" nodeType="clickEffect">
                                  <p:stCondLst>
                                    <p:cond delay="0"/>
                                  </p:stCondLst>
                                  <p:iterate>
                                    <p:tmAbs val="0"/>
                                  </p:iterate>
                                  <p:childTnLst>
                                    <p:set>
                                      <p:cBhvr>
                                        <p:cTn id="166" fill="hold"/>
                                        <p:tgtEl>
                                          <p:spTgt spid="147"/>
                                        </p:tgtEl>
                                        <p:attrNameLst>
                                          <p:attrName>style.visibility</p:attrName>
                                        </p:attrNameLst>
                                      </p:cBhvr>
                                      <p:to>
                                        <p:strVal val="visible"/>
                                      </p:to>
                                    </p:set>
                                    <p:anim calcmode="lin" valueType="num">
                                      <p:cBhvr>
                                        <p:cTn id="167" dur="1000" fill="hold"/>
                                        <p:tgtEl>
                                          <p:spTgt spid="147"/>
                                        </p:tgtEl>
                                        <p:attrNameLst>
                                          <p:attrName>ppt_x</p:attrName>
                                        </p:attrNameLst>
                                      </p:cBhvr>
                                      <p:tavLst>
                                        <p:tav tm="0">
                                          <p:val>
                                            <p:strVal val="0-#ppt_w/2"/>
                                          </p:val>
                                        </p:tav>
                                        <p:tav tm="100000">
                                          <p:val>
                                            <p:strVal val="#ppt_x"/>
                                          </p:val>
                                        </p:tav>
                                      </p:tavLst>
                                    </p:anim>
                                    <p:anim calcmode="lin" valueType="num">
                                      <p:cBhvr>
                                        <p:cTn id="168" dur="1000" fill="hold"/>
                                        <p:tgtEl>
                                          <p:spTgt spid="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2" grpId="2" build="p" bldLvl="5" animBg="1" advAuto="0"/>
      <p:bldP spid="133" grpId="6" animBg="1" advAuto="0"/>
      <p:bldP spid="134" grpId="8" animBg="1" advAuto="0"/>
      <p:bldP spid="135" grpId="7" animBg="1" advAuto="0"/>
      <p:bldP spid="136" grpId="10" animBg="1" advAuto="0"/>
      <p:bldP spid="137" grpId="9" animBg="1" advAuto="0"/>
      <p:bldP spid="138" grpId="11" animBg="1" advAuto="0"/>
      <p:bldP spid="139" grpId="12" animBg="1" advAuto="0"/>
      <p:bldP spid="140" grpId="13" animBg="1" advAuto="0"/>
      <p:bldP spid="141" grpId="14" animBg="1" advAuto="0"/>
      <p:bldP spid="142" grpId="15" animBg="1" advAuto="0"/>
      <p:bldP spid="143" grpId="17" animBg="1" advAuto="0"/>
      <p:bldP spid="144" grpId="16" animBg="1" advAuto="0"/>
      <p:bldP spid="145" grpId="19" animBg="1" advAuto="0"/>
      <p:bldP spid="146" grpId="18" animBg="1" advAuto="0"/>
      <p:bldP spid="147" grpId="21" animBg="1" advAuto="0"/>
      <p:bldP spid="148" grpId="3" animBg="1" advAuto="0"/>
      <p:bldP spid="149" grpId="4" animBg="1" advAuto="0"/>
      <p:bldP spid="150" grpId="5" animBg="1" advAuto="0"/>
      <p:bldP spid="151" grpId="2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In a mixture of milk and water, there is only 26% water. After replacing the mixture with 7 L of pure milk, the percentage of milk in the mixture becomes 76%. The quantity of mixture is"/>
          <p:cNvSpPr txBox="1"/>
          <p:nvPr/>
        </p:nvSpPr>
        <p:spPr>
          <a:xfrm>
            <a:off x="411766" y="322839"/>
            <a:ext cx="8320468" cy="881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800"/>
              </a:lnSpc>
              <a:spcBef>
                <a:spcPts val="1400"/>
              </a:spcBef>
              <a:defRPr b="1">
                <a:latin typeface="Times New Roman"/>
                <a:ea typeface="Times New Roman"/>
                <a:cs typeface="Times New Roman"/>
                <a:sym typeface="Times New Roman"/>
              </a:defRPr>
            </a:lvl1pPr>
          </a:lstStyle>
          <a:p>
            <a:r>
              <a:t>In a mixture of milk and water, there is only 26% water. After replacing the mixture with 7 L of pure milk, the percentage of milk in the mixture becomes 76%. The quantity of mixture is </a:t>
            </a:r>
          </a:p>
        </p:txBody>
      </p:sp>
      <p:sp>
        <p:nvSpPr>
          <p:cNvPr id="154" name="Using Weighted average :…"/>
          <p:cNvSpPr txBox="1"/>
          <p:nvPr/>
        </p:nvSpPr>
        <p:spPr>
          <a:xfrm>
            <a:off x="434199" y="1427319"/>
            <a:ext cx="3671849" cy="5139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200">
                <a:latin typeface="Times New Roman"/>
                <a:ea typeface="Times New Roman"/>
                <a:cs typeface="Times New Roman"/>
                <a:sym typeface="Times New Roman"/>
              </a:defRPr>
            </a:pPr>
            <a:r>
              <a:rPr b="1"/>
              <a:t>Using Weighted average :</a:t>
            </a:r>
            <a:r>
              <a:t> </a:t>
            </a:r>
          </a:p>
          <a:p>
            <a:pPr defTabSz="457200">
              <a:defRPr sz="1200">
                <a:solidFill>
                  <a:srgbClr val="222222"/>
                </a:solidFill>
                <a:latin typeface="Times New Roman"/>
                <a:ea typeface="Times New Roman"/>
                <a:cs typeface="Times New Roman"/>
                <a:sym typeface="Times New Roman"/>
              </a:defRPr>
            </a:pPr>
            <a:r>
              <a:t>Let quantity of mixture be 100x litre</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quantity of milk =74x litre (because milk is 100−26=74%)</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Quantity of milk removed = (7 * 74) /100</a:t>
            </a:r>
          </a:p>
          <a:p>
            <a:pPr defTabSz="457200">
              <a:defRPr sz="1200">
                <a:solidFill>
                  <a:srgbClr val="222222"/>
                </a:solidFill>
                <a:latin typeface="Times New Roman"/>
                <a:ea typeface="Times New Roman"/>
                <a:cs typeface="Times New Roman"/>
                <a:sym typeface="Times New Roman"/>
              </a:defRPr>
            </a:pPr>
            <a:r>
              <a:t>                                          =5.18 litre</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Quantity of milk added =7 litre</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Therefore, quantity of  milk after the replacement</a:t>
            </a:r>
          </a:p>
          <a:p>
            <a:pPr defTabSz="457200">
              <a:defRPr sz="1200">
                <a:solidFill>
                  <a:srgbClr val="222222"/>
                </a:solidFill>
                <a:latin typeface="Times New Roman"/>
                <a:ea typeface="Times New Roman"/>
                <a:cs typeface="Times New Roman"/>
                <a:sym typeface="Times New Roman"/>
              </a:defRPr>
            </a:pPr>
            <a:r>
              <a:t>= 74x - 5.18 + 7 </a:t>
            </a:r>
          </a:p>
          <a:p>
            <a:pPr defTabSz="457200">
              <a:defRPr sz="1200">
                <a:solidFill>
                  <a:srgbClr val="222222"/>
                </a:solidFill>
                <a:latin typeface="Times New Roman"/>
                <a:ea typeface="Times New Roman"/>
                <a:cs typeface="Times New Roman"/>
                <a:sym typeface="Times New Roman"/>
              </a:defRPr>
            </a:pPr>
            <a:r>
              <a:t>= 74x + 1.82</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Total quantity of the mixture will be same as 100x litre</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Percentage of milk in the mixture is now 76 %</a:t>
            </a:r>
          </a:p>
          <a:p>
            <a:pPr defTabSz="457200">
              <a:defRPr sz="1200">
                <a:solidFill>
                  <a:srgbClr val="222222"/>
                </a:solidFill>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76% of 100x = 74x + 1.82</a:t>
            </a:r>
          </a:p>
          <a:p>
            <a:pPr defTabSz="457200">
              <a:defRPr sz="1200">
                <a:solidFill>
                  <a:srgbClr val="222222"/>
                </a:solidFill>
                <a:latin typeface="Times New Roman"/>
                <a:ea typeface="Times New Roman"/>
                <a:cs typeface="Times New Roman"/>
                <a:sym typeface="Times New Roman"/>
              </a:defRPr>
            </a:pPr>
            <a:r>
              <a:t>2x =1.82</a:t>
            </a:r>
          </a:p>
          <a:p>
            <a:pPr defTabSz="457200">
              <a:defRPr sz="1200">
                <a:solidFill>
                  <a:srgbClr val="222222"/>
                </a:solidFill>
                <a:latin typeface="Times New Roman"/>
                <a:ea typeface="Times New Roman"/>
                <a:cs typeface="Times New Roman"/>
                <a:sym typeface="Times New Roman"/>
              </a:defRPr>
            </a:pPr>
            <a:r>
              <a:t>x = 0.91 litre</a:t>
            </a:r>
          </a:p>
          <a:p>
            <a:pPr defTabSz="457200">
              <a:defRPr sz="1200">
                <a:latin typeface="Times New Roman"/>
                <a:ea typeface="Times New Roman"/>
                <a:cs typeface="Times New Roman"/>
                <a:sym typeface="Times New Roman"/>
              </a:defRPr>
            </a:pPr>
            <a:endParaRPr/>
          </a:p>
          <a:p>
            <a:pPr defTabSz="457200">
              <a:defRPr sz="1200">
                <a:solidFill>
                  <a:srgbClr val="222222"/>
                </a:solidFill>
                <a:latin typeface="Times New Roman"/>
                <a:ea typeface="Times New Roman"/>
                <a:cs typeface="Times New Roman"/>
                <a:sym typeface="Times New Roman"/>
              </a:defRPr>
            </a:pPr>
            <a:r>
              <a:t>Quantity of mixture =100x =91litre</a:t>
            </a:r>
          </a:p>
          <a:p>
            <a:pPr defTabSz="457200">
              <a:defRPr sz="1200">
                <a:solidFill>
                  <a:srgbClr val="222222"/>
                </a:solidFill>
                <a:latin typeface="Times New Roman"/>
                <a:ea typeface="Times New Roman"/>
                <a:cs typeface="Times New Roman"/>
                <a:sym typeface="Times New Roman"/>
              </a:defRPr>
            </a:pPr>
            <a:endParaRPr/>
          </a:p>
        </p:txBody>
      </p:sp>
      <p:sp>
        <p:nvSpPr>
          <p:cNvPr id="155" name="Using Allegation rule:…"/>
          <p:cNvSpPr txBox="1"/>
          <p:nvPr/>
        </p:nvSpPr>
        <p:spPr>
          <a:xfrm>
            <a:off x="5649864" y="1313603"/>
            <a:ext cx="2051508"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600" b="1">
                <a:latin typeface="Times New Roman"/>
                <a:ea typeface="Times New Roman"/>
                <a:cs typeface="Times New Roman"/>
                <a:sym typeface="Times New Roman"/>
              </a:defRPr>
            </a:pPr>
            <a:r>
              <a:t>Using Allegation rule: </a:t>
            </a:r>
          </a:p>
          <a:p>
            <a:pPr defTabSz="457200">
              <a:defRPr sz="1600">
                <a:solidFill>
                  <a:srgbClr val="222222"/>
                </a:solidFill>
                <a:latin typeface="Georgia"/>
                <a:ea typeface="Georgia"/>
                <a:cs typeface="Georgia"/>
                <a:sym typeface="Georgia"/>
              </a:defRPr>
            </a:pPr>
            <a:r>
              <a:t>with respect to milk</a:t>
            </a:r>
          </a:p>
        </p:txBody>
      </p:sp>
      <p:sp>
        <p:nvSpPr>
          <p:cNvPr id="156" name="Mixture"/>
          <p:cNvSpPr txBox="1"/>
          <p:nvPr/>
        </p:nvSpPr>
        <p:spPr>
          <a:xfrm>
            <a:off x="4754420" y="2269141"/>
            <a:ext cx="142005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b="1">
                <a:latin typeface="Times New Roman"/>
                <a:ea typeface="Times New Roman"/>
                <a:cs typeface="Times New Roman"/>
                <a:sym typeface="Times New Roman"/>
              </a:defRPr>
            </a:lvl1pPr>
          </a:lstStyle>
          <a:p>
            <a:r>
              <a:t>Mixture</a:t>
            </a:r>
          </a:p>
        </p:txBody>
      </p:sp>
      <p:sp>
        <p:nvSpPr>
          <p:cNvPr id="157" name="Pure Milk - x litre"/>
          <p:cNvSpPr txBox="1"/>
          <p:nvPr/>
        </p:nvSpPr>
        <p:spPr>
          <a:xfrm>
            <a:off x="6819117" y="2269141"/>
            <a:ext cx="1567866"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Pure Milk - x litre</a:t>
            </a:r>
          </a:p>
        </p:txBody>
      </p:sp>
      <p:sp>
        <p:nvSpPr>
          <p:cNvPr id="158" name="74 %"/>
          <p:cNvSpPr txBox="1"/>
          <p:nvPr/>
        </p:nvSpPr>
        <p:spPr>
          <a:xfrm>
            <a:off x="4722494" y="2599474"/>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74 %</a:t>
            </a:r>
          </a:p>
        </p:txBody>
      </p:sp>
      <p:sp>
        <p:nvSpPr>
          <p:cNvPr id="159" name="100 %"/>
          <p:cNvSpPr txBox="1"/>
          <p:nvPr/>
        </p:nvSpPr>
        <p:spPr>
          <a:xfrm>
            <a:off x="6839368" y="2599474"/>
            <a:ext cx="59620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100 %</a:t>
            </a:r>
          </a:p>
        </p:txBody>
      </p:sp>
      <p:sp>
        <p:nvSpPr>
          <p:cNvPr id="160" name="76 %"/>
          <p:cNvSpPr txBox="1"/>
          <p:nvPr/>
        </p:nvSpPr>
        <p:spPr>
          <a:xfrm>
            <a:off x="5987701" y="3793267"/>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76 %</a:t>
            </a:r>
          </a:p>
        </p:txBody>
      </p:sp>
      <p:sp>
        <p:nvSpPr>
          <p:cNvPr id="161" name="Line"/>
          <p:cNvSpPr/>
          <p:nvPr/>
        </p:nvSpPr>
        <p:spPr>
          <a:xfrm flipH="1">
            <a:off x="6429993" y="29775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62" name="Line"/>
          <p:cNvSpPr/>
          <p:nvPr/>
        </p:nvSpPr>
        <p:spPr>
          <a:xfrm>
            <a:off x="5327311" y="29675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63" name="Line"/>
          <p:cNvSpPr/>
          <p:nvPr/>
        </p:nvSpPr>
        <p:spPr>
          <a:xfrm>
            <a:off x="6420045" y="41054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64" name="Line"/>
          <p:cNvSpPr/>
          <p:nvPr/>
        </p:nvSpPr>
        <p:spPr>
          <a:xfrm flipH="1">
            <a:off x="5337258" y="41154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65" name="100 - 76"/>
          <p:cNvSpPr txBox="1"/>
          <p:nvPr/>
        </p:nvSpPr>
        <p:spPr>
          <a:xfrm>
            <a:off x="4966719" y="4806251"/>
            <a:ext cx="739079"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100 - 76</a:t>
            </a:r>
          </a:p>
        </p:txBody>
      </p:sp>
      <p:sp>
        <p:nvSpPr>
          <p:cNvPr id="166" name="76 - 74"/>
          <p:cNvSpPr txBox="1"/>
          <p:nvPr/>
        </p:nvSpPr>
        <p:spPr>
          <a:xfrm>
            <a:off x="7038525" y="4806251"/>
            <a:ext cx="643829"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76 - 74</a:t>
            </a:r>
          </a:p>
        </p:txBody>
      </p:sp>
      <p:sp>
        <p:nvSpPr>
          <p:cNvPr id="167" name="24"/>
          <p:cNvSpPr txBox="1"/>
          <p:nvPr/>
        </p:nvSpPr>
        <p:spPr>
          <a:xfrm>
            <a:off x="5001329" y="5127328"/>
            <a:ext cx="294641"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24</a:t>
            </a:r>
          </a:p>
        </p:txBody>
      </p:sp>
      <p:sp>
        <p:nvSpPr>
          <p:cNvPr id="168" name="2"/>
          <p:cNvSpPr txBox="1"/>
          <p:nvPr/>
        </p:nvSpPr>
        <p:spPr>
          <a:xfrm>
            <a:off x="7241061" y="5127328"/>
            <a:ext cx="199391"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2</a:t>
            </a:r>
          </a:p>
        </p:txBody>
      </p:sp>
      <p:sp>
        <p:nvSpPr>
          <p:cNvPr id="169" name="Hence, 1 part = 7 litres…"/>
          <p:cNvSpPr txBox="1"/>
          <p:nvPr/>
        </p:nvSpPr>
        <p:spPr>
          <a:xfrm>
            <a:off x="5185285" y="5777636"/>
            <a:ext cx="2105786" cy="1023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3700"/>
              </a:lnSpc>
              <a:defRPr sz="1500">
                <a:solidFill>
                  <a:srgbClr val="222222"/>
                </a:solidFill>
                <a:latin typeface="Times New Roman"/>
                <a:ea typeface="Times New Roman"/>
                <a:cs typeface="Times New Roman"/>
                <a:sym typeface="Times New Roman"/>
              </a:defRPr>
            </a:pPr>
            <a:r>
              <a:t>Hence, 1 part = 7 litres</a:t>
            </a:r>
          </a:p>
          <a:p>
            <a:pPr defTabSz="457200">
              <a:lnSpc>
                <a:spcPts val="3700"/>
              </a:lnSpc>
              <a:defRPr sz="1500">
                <a:solidFill>
                  <a:srgbClr val="222222"/>
                </a:solidFill>
                <a:latin typeface="Times New Roman"/>
                <a:ea typeface="Times New Roman"/>
                <a:cs typeface="Times New Roman"/>
                <a:sym typeface="Times New Roman"/>
              </a:defRPr>
            </a:pPr>
            <a:endParaRPr/>
          </a:p>
          <a:p>
            <a:pPr defTabSz="457200">
              <a:lnSpc>
                <a:spcPts val="3700"/>
              </a:lnSpc>
              <a:defRPr sz="1500">
                <a:solidFill>
                  <a:srgbClr val="222222"/>
                </a:solidFill>
                <a:latin typeface="Times New Roman"/>
                <a:ea typeface="Times New Roman"/>
                <a:cs typeface="Times New Roman"/>
                <a:sym typeface="Times New Roman"/>
              </a:defRPr>
            </a:pPr>
            <a:r>
              <a:t>            13 parts = 91 litres</a:t>
            </a:r>
          </a:p>
        </p:txBody>
      </p:sp>
      <p:sp>
        <p:nvSpPr>
          <p:cNvPr id="170" name="Line"/>
          <p:cNvSpPr/>
          <p:nvPr/>
        </p:nvSpPr>
        <p:spPr>
          <a:xfrm flipV="1">
            <a:off x="4130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71" name="Or"/>
          <p:cNvSpPr txBox="1"/>
          <p:nvPr/>
        </p:nvSpPr>
        <p:spPr>
          <a:xfrm>
            <a:off x="3962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172" name="Line"/>
          <p:cNvSpPr/>
          <p:nvPr/>
        </p:nvSpPr>
        <p:spPr>
          <a:xfrm flipV="1">
            <a:off x="4130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73" name="12 : 1"/>
          <p:cNvSpPr txBox="1"/>
          <p:nvPr/>
        </p:nvSpPr>
        <p:spPr>
          <a:xfrm>
            <a:off x="6055252" y="5322221"/>
            <a:ext cx="538068"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12 : 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53"/>
                                        </p:tgtEl>
                                        <p:attrNameLst>
                                          <p:attrName>style.visibility</p:attrName>
                                        </p:attrNameLst>
                                      </p:cBhvr>
                                      <p:to>
                                        <p:strVal val="visible"/>
                                      </p:to>
                                    </p:set>
                                    <p:anim calcmode="lin" valueType="num">
                                      <p:cBhvr>
                                        <p:cTn id="7" dur="1000" fill="hold"/>
                                        <p:tgtEl>
                                          <p:spTgt spid="153"/>
                                        </p:tgtEl>
                                        <p:attrNameLst>
                                          <p:attrName>ppt_x</p:attrName>
                                        </p:attrNameLst>
                                      </p:cBhvr>
                                      <p:tavLst>
                                        <p:tav tm="0">
                                          <p:val>
                                            <p:strVal val="0-#ppt_w/2"/>
                                          </p:val>
                                        </p:tav>
                                        <p:tav tm="100000">
                                          <p:val>
                                            <p:strVal val="#ppt_x"/>
                                          </p:val>
                                        </p:tav>
                                      </p:tavLst>
                                    </p:anim>
                                    <p:anim calcmode="lin" valueType="num">
                                      <p:cBhvr>
                                        <p:cTn id="8" dur="1000" fill="hold"/>
                                        <p:tgtEl>
                                          <p:spTgt spid="1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54">
                                            <p:bg/>
                                          </p:spTgt>
                                        </p:tgtEl>
                                        <p:attrNameLst>
                                          <p:attrName>style.visibility</p:attrName>
                                        </p:attrNameLst>
                                      </p:cBhvr>
                                      <p:to>
                                        <p:strVal val="visible"/>
                                      </p:to>
                                    </p:set>
                                    <p:anim calcmode="lin" valueType="num">
                                      <p:cBhvr>
                                        <p:cTn id="13" dur="1000" fill="hold"/>
                                        <p:tgtEl>
                                          <p:spTgt spid="154">
                                            <p:bg/>
                                          </p:spTgt>
                                        </p:tgtEl>
                                        <p:attrNameLst>
                                          <p:attrName>ppt_x</p:attrName>
                                        </p:attrNameLst>
                                      </p:cBhvr>
                                      <p:tavLst>
                                        <p:tav tm="0">
                                          <p:val>
                                            <p:strVal val="0-#ppt_w/2"/>
                                          </p:val>
                                        </p:tav>
                                        <p:tav tm="100000">
                                          <p:val>
                                            <p:strVal val="#ppt_x"/>
                                          </p:val>
                                        </p:tav>
                                      </p:tavLst>
                                    </p:anim>
                                    <p:anim calcmode="lin" valueType="num">
                                      <p:cBhvr>
                                        <p:cTn id="14" dur="1000" fill="hold"/>
                                        <p:tgtEl>
                                          <p:spTgt spid="154">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154">
                                            <p:txEl>
                                              <p:pRg st="0" end="0"/>
                                            </p:txEl>
                                          </p:spTgt>
                                        </p:tgtEl>
                                        <p:attrNameLst>
                                          <p:attrName>style.visibility</p:attrName>
                                        </p:attrNameLst>
                                      </p:cBhvr>
                                      <p:to>
                                        <p:strVal val="visible"/>
                                      </p:to>
                                    </p:set>
                                    <p:anim calcmode="lin" valueType="num">
                                      <p:cBhvr>
                                        <p:cTn id="17" dur="1000" fill="hold"/>
                                        <p:tgtEl>
                                          <p:spTgt spid="154">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154">
                                            <p:txEl>
                                              <p:pRg st="1" end="1"/>
                                            </p:txEl>
                                          </p:spTgt>
                                        </p:tgtEl>
                                        <p:attrNameLst>
                                          <p:attrName>style.visibility</p:attrName>
                                        </p:attrNameLst>
                                      </p:cBhvr>
                                      <p:to>
                                        <p:strVal val="visible"/>
                                      </p:to>
                                    </p:set>
                                    <p:anim calcmode="lin" valueType="num">
                                      <p:cBhvr>
                                        <p:cTn id="23" dur="1000" fill="hold"/>
                                        <p:tgtEl>
                                          <p:spTgt spid="154">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154">
                                            <p:txEl>
                                              <p:pRg st="2" end="2"/>
                                            </p:txEl>
                                          </p:spTgt>
                                        </p:tgtEl>
                                        <p:attrNameLst>
                                          <p:attrName>style.visibility</p:attrName>
                                        </p:attrNameLst>
                                      </p:cBhvr>
                                      <p:to>
                                        <p:strVal val="visible"/>
                                      </p:to>
                                    </p:set>
                                    <p:anim calcmode="lin" valueType="num">
                                      <p:cBhvr>
                                        <p:cTn id="29" dur="1000" fill="hold"/>
                                        <p:tgtEl>
                                          <p:spTgt spid="154">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154">
                                            <p:txEl>
                                              <p:pRg st="3" end="3"/>
                                            </p:txEl>
                                          </p:spTgt>
                                        </p:tgtEl>
                                        <p:attrNameLst>
                                          <p:attrName>style.visibility</p:attrName>
                                        </p:attrNameLst>
                                      </p:cBhvr>
                                      <p:to>
                                        <p:strVal val="visible"/>
                                      </p:to>
                                    </p:set>
                                    <p:anim calcmode="lin" valueType="num">
                                      <p:cBhvr>
                                        <p:cTn id="35" dur="1000" fill="hold"/>
                                        <p:tgtEl>
                                          <p:spTgt spid="154">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154">
                                            <p:txEl>
                                              <p:pRg st="4" end="4"/>
                                            </p:txEl>
                                          </p:spTgt>
                                        </p:tgtEl>
                                        <p:attrNameLst>
                                          <p:attrName>style.visibility</p:attrName>
                                        </p:attrNameLst>
                                      </p:cBhvr>
                                      <p:to>
                                        <p:strVal val="visible"/>
                                      </p:to>
                                    </p:set>
                                    <p:anim calcmode="lin" valueType="num">
                                      <p:cBhvr>
                                        <p:cTn id="41" dur="1000" fill="hold"/>
                                        <p:tgtEl>
                                          <p:spTgt spid="154">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1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154">
                                            <p:txEl>
                                              <p:pRg st="5" end="5"/>
                                            </p:txEl>
                                          </p:spTgt>
                                        </p:tgtEl>
                                        <p:attrNameLst>
                                          <p:attrName>style.visibility</p:attrName>
                                        </p:attrNameLst>
                                      </p:cBhvr>
                                      <p:to>
                                        <p:strVal val="visible"/>
                                      </p:to>
                                    </p:set>
                                    <p:anim calcmode="lin" valueType="num">
                                      <p:cBhvr>
                                        <p:cTn id="47" dur="1000" fill="hold"/>
                                        <p:tgtEl>
                                          <p:spTgt spid="154">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15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154">
                                            <p:txEl>
                                              <p:pRg st="6" end="6"/>
                                            </p:txEl>
                                          </p:spTgt>
                                        </p:tgtEl>
                                        <p:attrNameLst>
                                          <p:attrName>style.visibility</p:attrName>
                                        </p:attrNameLst>
                                      </p:cBhvr>
                                      <p:to>
                                        <p:strVal val="visible"/>
                                      </p:to>
                                    </p:set>
                                    <p:anim calcmode="lin" valueType="num">
                                      <p:cBhvr>
                                        <p:cTn id="53" dur="1000" fill="hold"/>
                                        <p:tgtEl>
                                          <p:spTgt spid="154">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1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154">
                                            <p:txEl>
                                              <p:pRg st="7" end="7"/>
                                            </p:txEl>
                                          </p:spTgt>
                                        </p:tgtEl>
                                        <p:attrNameLst>
                                          <p:attrName>style.visibility</p:attrName>
                                        </p:attrNameLst>
                                      </p:cBhvr>
                                      <p:to>
                                        <p:strVal val="visible"/>
                                      </p:to>
                                    </p:set>
                                    <p:anim calcmode="lin" valueType="num">
                                      <p:cBhvr>
                                        <p:cTn id="59" dur="1000" fill="hold"/>
                                        <p:tgtEl>
                                          <p:spTgt spid="154">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15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2" nodeType="clickEffect">
                                  <p:stCondLst>
                                    <p:cond delay="0"/>
                                  </p:stCondLst>
                                  <p:iterate>
                                    <p:tmAbs val="0"/>
                                  </p:iterate>
                                  <p:childTnLst>
                                    <p:set>
                                      <p:cBhvr>
                                        <p:cTn id="64" fill="hold"/>
                                        <p:tgtEl>
                                          <p:spTgt spid="154">
                                            <p:txEl>
                                              <p:pRg st="8" end="8"/>
                                            </p:txEl>
                                          </p:spTgt>
                                        </p:tgtEl>
                                        <p:attrNameLst>
                                          <p:attrName>style.visibility</p:attrName>
                                        </p:attrNameLst>
                                      </p:cBhvr>
                                      <p:to>
                                        <p:strVal val="visible"/>
                                      </p:to>
                                    </p:set>
                                    <p:anim calcmode="lin" valueType="num">
                                      <p:cBhvr>
                                        <p:cTn id="65" dur="1000" fill="hold"/>
                                        <p:tgtEl>
                                          <p:spTgt spid="154">
                                            <p:txEl>
                                              <p:pRg st="8" end="8"/>
                                            </p:txEl>
                                          </p:spTgt>
                                        </p:tgtEl>
                                        <p:attrNameLst>
                                          <p:attrName>ppt_x</p:attrName>
                                        </p:attrNameLst>
                                      </p:cBhvr>
                                      <p:tavLst>
                                        <p:tav tm="0">
                                          <p:val>
                                            <p:strVal val="0-#ppt_w/2"/>
                                          </p:val>
                                        </p:tav>
                                        <p:tav tm="100000">
                                          <p:val>
                                            <p:strVal val="#ppt_x"/>
                                          </p:val>
                                        </p:tav>
                                      </p:tavLst>
                                    </p:anim>
                                    <p:anim calcmode="lin" valueType="num">
                                      <p:cBhvr>
                                        <p:cTn id="66" dur="1000" fill="hold"/>
                                        <p:tgtEl>
                                          <p:spTgt spid="15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2" nodeType="clickEffect">
                                  <p:stCondLst>
                                    <p:cond delay="0"/>
                                  </p:stCondLst>
                                  <p:iterate>
                                    <p:tmAbs val="0"/>
                                  </p:iterate>
                                  <p:childTnLst>
                                    <p:set>
                                      <p:cBhvr>
                                        <p:cTn id="70" fill="hold"/>
                                        <p:tgtEl>
                                          <p:spTgt spid="154">
                                            <p:txEl>
                                              <p:pRg st="9" end="9"/>
                                            </p:txEl>
                                          </p:spTgt>
                                        </p:tgtEl>
                                        <p:attrNameLst>
                                          <p:attrName>style.visibility</p:attrName>
                                        </p:attrNameLst>
                                      </p:cBhvr>
                                      <p:to>
                                        <p:strVal val="visible"/>
                                      </p:to>
                                    </p:set>
                                    <p:anim calcmode="lin" valueType="num">
                                      <p:cBhvr>
                                        <p:cTn id="71" dur="1000" fill="hold"/>
                                        <p:tgtEl>
                                          <p:spTgt spid="154">
                                            <p:txEl>
                                              <p:pRg st="9" end="9"/>
                                            </p:txEl>
                                          </p:spTgt>
                                        </p:tgtEl>
                                        <p:attrNameLst>
                                          <p:attrName>ppt_x</p:attrName>
                                        </p:attrNameLst>
                                      </p:cBhvr>
                                      <p:tavLst>
                                        <p:tav tm="0">
                                          <p:val>
                                            <p:strVal val="0-#ppt_w/2"/>
                                          </p:val>
                                        </p:tav>
                                        <p:tav tm="100000">
                                          <p:val>
                                            <p:strVal val="#ppt_x"/>
                                          </p:val>
                                        </p:tav>
                                      </p:tavLst>
                                    </p:anim>
                                    <p:anim calcmode="lin" valueType="num">
                                      <p:cBhvr>
                                        <p:cTn id="72" dur="1000" fill="hold"/>
                                        <p:tgtEl>
                                          <p:spTgt spid="15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2" nodeType="clickEffect">
                                  <p:stCondLst>
                                    <p:cond delay="0"/>
                                  </p:stCondLst>
                                  <p:iterate>
                                    <p:tmAbs val="0"/>
                                  </p:iterate>
                                  <p:childTnLst>
                                    <p:set>
                                      <p:cBhvr>
                                        <p:cTn id="76" fill="hold"/>
                                        <p:tgtEl>
                                          <p:spTgt spid="154">
                                            <p:txEl>
                                              <p:pRg st="10" end="10"/>
                                            </p:txEl>
                                          </p:spTgt>
                                        </p:tgtEl>
                                        <p:attrNameLst>
                                          <p:attrName>style.visibility</p:attrName>
                                        </p:attrNameLst>
                                      </p:cBhvr>
                                      <p:to>
                                        <p:strVal val="visible"/>
                                      </p:to>
                                    </p:set>
                                    <p:anim calcmode="lin" valueType="num">
                                      <p:cBhvr>
                                        <p:cTn id="77" dur="1000" fill="hold"/>
                                        <p:tgtEl>
                                          <p:spTgt spid="154">
                                            <p:txEl>
                                              <p:pRg st="10" end="10"/>
                                            </p:txEl>
                                          </p:spTgt>
                                        </p:tgtEl>
                                        <p:attrNameLst>
                                          <p:attrName>ppt_x</p:attrName>
                                        </p:attrNameLst>
                                      </p:cBhvr>
                                      <p:tavLst>
                                        <p:tav tm="0">
                                          <p:val>
                                            <p:strVal val="0-#ppt_w/2"/>
                                          </p:val>
                                        </p:tav>
                                        <p:tav tm="100000">
                                          <p:val>
                                            <p:strVal val="#ppt_x"/>
                                          </p:val>
                                        </p:tav>
                                      </p:tavLst>
                                    </p:anim>
                                    <p:anim calcmode="lin" valueType="num">
                                      <p:cBhvr>
                                        <p:cTn id="78" dur="1000" fill="hold"/>
                                        <p:tgtEl>
                                          <p:spTgt spid="15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2" nodeType="clickEffect">
                                  <p:stCondLst>
                                    <p:cond delay="0"/>
                                  </p:stCondLst>
                                  <p:iterate>
                                    <p:tmAbs val="0"/>
                                  </p:iterate>
                                  <p:childTnLst>
                                    <p:set>
                                      <p:cBhvr>
                                        <p:cTn id="82" fill="hold"/>
                                        <p:tgtEl>
                                          <p:spTgt spid="154">
                                            <p:txEl>
                                              <p:pRg st="11" end="11"/>
                                            </p:txEl>
                                          </p:spTgt>
                                        </p:tgtEl>
                                        <p:attrNameLst>
                                          <p:attrName>style.visibility</p:attrName>
                                        </p:attrNameLst>
                                      </p:cBhvr>
                                      <p:to>
                                        <p:strVal val="visible"/>
                                      </p:to>
                                    </p:set>
                                    <p:anim calcmode="lin" valueType="num">
                                      <p:cBhvr>
                                        <p:cTn id="83" dur="1000" fill="hold"/>
                                        <p:tgtEl>
                                          <p:spTgt spid="154">
                                            <p:txEl>
                                              <p:pRg st="11" end="11"/>
                                            </p:txEl>
                                          </p:spTgt>
                                        </p:tgtEl>
                                        <p:attrNameLst>
                                          <p:attrName>ppt_x</p:attrName>
                                        </p:attrNameLst>
                                      </p:cBhvr>
                                      <p:tavLst>
                                        <p:tav tm="0">
                                          <p:val>
                                            <p:strVal val="0-#ppt_w/2"/>
                                          </p:val>
                                        </p:tav>
                                        <p:tav tm="100000">
                                          <p:val>
                                            <p:strVal val="#ppt_x"/>
                                          </p:val>
                                        </p:tav>
                                      </p:tavLst>
                                    </p:anim>
                                    <p:anim calcmode="lin" valueType="num">
                                      <p:cBhvr>
                                        <p:cTn id="84" dur="1000" fill="hold"/>
                                        <p:tgtEl>
                                          <p:spTgt spid="15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2" nodeType="clickEffect">
                                  <p:stCondLst>
                                    <p:cond delay="0"/>
                                  </p:stCondLst>
                                  <p:iterate>
                                    <p:tmAbs val="0"/>
                                  </p:iterate>
                                  <p:childTnLst>
                                    <p:set>
                                      <p:cBhvr>
                                        <p:cTn id="88" fill="hold"/>
                                        <p:tgtEl>
                                          <p:spTgt spid="154">
                                            <p:txEl>
                                              <p:pRg st="12" end="12"/>
                                            </p:txEl>
                                          </p:spTgt>
                                        </p:tgtEl>
                                        <p:attrNameLst>
                                          <p:attrName>style.visibility</p:attrName>
                                        </p:attrNameLst>
                                      </p:cBhvr>
                                      <p:to>
                                        <p:strVal val="visible"/>
                                      </p:to>
                                    </p:set>
                                    <p:anim calcmode="lin" valueType="num">
                                      <p:cBhvr>
                                        <p:cTn id="89" dur="1000" fill="hold"/>
                                        <p:tgtEl>
                                          <p:spTgt spid="154">
                                            <p:txEl>
                                              <p:pRg st="12" end="12"/>
                                            </p:txEl>
                                          </p:spTgt>
                                        </p:tgtEl>
                                        <p:attrNameLst>
                                          <p:attrName>ppt_x</p:attrName>
                                        </p:attrNameLst>
                                      </p:cBhvr>
                                      <p:tavLst>
                                        <p:tav tm="0">
                                          <p:val>
                                            <p:strVal val="0-#ppt_w/2"/>
                                          </p:val>
                                        </p:tav>
                                        <p:tav tm="100000">
                                          <p:val>
                                            <p:strVal val="#ppt_x"/>
                                          </p:val>
                                        </p:tav>
                                      </p:tavLst>
                                    </p:anim>
                                    <p:anim calcmode="lin" valueType="num">
                                      <p:cBhvr>
                                        <p:cTn id="90" dur="1000" fill="hold"/>
                                        <p:tgtEl>
                                          <p:spTgt spid="15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2" nodeType="clickEffect">
                                  <p:stCondLst>
                                    <p:cond delay="0"/>
                                  </p:stCondLst>
                                  <p:iterate>
                                    <p:tmAbs val="0"/>
                                  </p:iterate>
                                  <p:childTnLst>
                                    <p:set>
                                      <p:cBhvr>
                                        <p:cTn id="94" fill="hold"/>
                                        <p:tgtEl>
                                          <p:spTgt spid="154">
                                            <p:txEl>
                                              <p:pRg st="13" end="13"/>
                                            </p:txEl>
                                          </p:spTgt>
                                        </p:tgtEl>
                                        <p:attrNameLst>
                                          <p:attrName>style.visibility</p:attrName>
                                        </p:attrNameLst>
                                      </p:cBhvr>
                                      <p:to>
                                        <p:strVal val="visible"/>
                                      </p:to>
                                    </p:set>
                                    <p:anim calcmode="lin" valueType="num">
                                      <p:cBhvr>
                                        <p:cTn id="95" dur="1000" fill="hold"/>
                                        <p:tgtEl>
                                          <p:spTgt spid="154">
                                            <p:txEl>
                                              <p:pRg st="13" end="13"/>
                                            </p:txEl>
                                          </p:spTgt>
                                        </p:tgtEl>
                                        <p:attrNameLst>
                                          <p:attrName>ppt_x</p:attrName>
                                        </p:attrNameLst>
                                      </p:cBhvr>
                                      <p:tavLst>
                                        <p:tav tm="0">
                                          <p:val>
                                            <p:strVal val="0-#ppt_w/2"/>
                                          </p:val>
                                        </p:tav>
                                        <p:tav tm="100000">
                                          <p:val>
                                            <p:strVal val="#ppt_x"/>
                                          </p:val>
                                        </p:tav>
                                      </p:tavLst>
                                    </p:anim>
                                    <p:anim calcmode="lin" valueType="num">
                                      <p:cBhvr>
                                        <p:cTn id="96" dur="1000" fill="hold"/>
                                        <p:tgtEl>
                                          <p:spTgt spid="15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2" nodeType="clickEffect">
                                  <p:stCondLst>
                                    <p:cond delay="0"/>
                                  </p:stCondLst>
                                  <p:iterate>
                                    <p:tmAbs val="0"/>
                                  </p:iterate>
                                  <p:childTnLst>
                                    <p:set>
                                      <p:cBhvr>
                                        <p:cTn id="100" fill="hold"/>
                                        <p:tgtEl>
                                          <p:spTgt spid="154">
                                            <p:txEl>
                                              <p:pRg st="14" end="14"/>
                                            </p:txEl>
                                          </p:spTgt>
                                        </p:tgtEl>
                                        <p:attrNameLst>
                                          <p:attrName>style.visibility</p:attrName>
                                        </p:attrNameLst>
                                      </p:cBhvr>
                                      <p:to>
                                        <p:strVal val="visible"/>
                                      </p:to>
                                    </p:set>
                                    <p:anim calcmode="lin" valueType="num">
                                      <p:cBhvr>
                                        <p:cTn id="101" dur="1000" fill="hold"/>
                                        <p:tgtEl>
                                          <p:spTgt spid="154">
                                            <p:txEl>
                                              <p:pRg st="14" end="14"/>
                                            </p:txEl>
                                          </p:spTgt>
                                        </p:tgtEl>
                                        <p:attrNameLst>
                                          <p:attrName>ppt_x</p:attrName>
                                        </p:attrNameLst>
                                      </p:cBhvr>
                                      <p:tavLst>
                                        <p:tav tm="0">
                                          <p:val>
                                            <p:strVal val="0-#ppt_w/2"/>
                                          </p:val>
                                        </p:tav>
                                        <p:tav tm="100000">
                                          <p:val>
                                            <p:strVal val="#ppt_x"/>
                                          </p:val>
                                        </p:tav>
                                      </p:tavLst>
                                    </p:anim>
                                    <p:anim calcmode="lin" valueType="num">
                                      <p:cBhvr>
                                        <p:cTn id="102" dur="1000" fill="hold"/>
                                        <p:tgtEl>
                                          <p:spTgt spid="154">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2" nodeType="clickEffect">
                                  <p:stCondLst>
                                    <p:cond delay="0"/>
                                  </p:stCondLst>
                                  <p:iterate>
                                    <p:tmAbs val="0"/>
                                  </p:iterate>
                                  <p:childTnLst>
                                    <p:set>
                                      <p:cBhvr>
                                        <p:cTn id="106" fill="hold"/>
                                        <p:tgtEl>
                                          <p:spTgt spid="154">
                                            <p:txEl>
                                              <p:pRg st="15" end="15"/>
                                            </p:txEl>
                                          </p:spTgt>
                                        </p:tgtEl>
                                        <p:attrNameLst>
                                          <p:attrName>style.visibility</p:attrName>
                                        </p:attrNameLst>
                                      </p:cBhvr>
                                      <p:to>
                                        <p:strVal val="visible"/>
                                      </p:to>
                                    </p:set>
                                    <p:anim calcmode="lin" valueType="num">
                                      <p:cBhvr>
                                        <p:cTn id="107" dur="1000" fill="hold"/>
                                        <p:tgtEl>
                                          <p:spTgt spid="154">
                                            <p:txEl>
                                              <p:pRg st="15" end="15"/>
                                            </p:txEl>
                                          </p:spTgt>
                                        </p:tgtEl>
                                        <p:attrNameLst>
                                          <p:attrName>ppt_x</p:attrName>
                                        </p:attrNameLst>
                                      </p:cBhvr>
                                      <p:tavLst>
                                        <p:tav tm="0">
                                          <p:val>
                                            <p:strVal val="0-#ppt_w/2"/>
                                          </p:val>
                                        </p:tav>
                                        <p:tav tm="100000">
                                          <p:val>
                                            <p:strVal val="#ppt_x"/>
                                          </p:val>
                                        </p:tav>
                                      </p:tavLst>
                                    </p:anim>
                                    <p:anim calcmode="lin" valueType="num">
                                      <p:cBhvr>
                                        <p:cTn id="108" dur="1000" fill="hold"/>
                                        <p:tgtEl>
                                          <p:spTgt spid="154">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2" nodeType="clickEffect">
                                  <p:stCondLst>
                                    <p:cond delay="0"/>
                                  </p:stCondLst>
                                  <p:iterate>
                                    <p:tmAbs val="0"/>
                                  </p:iterate>
                                  <p:childTnLst>
                                    <p:set>
                                      <p:cBhvr>
                                        <p:cTn id="112" fill="hold"/>
                                        <p:tgtEl>
                                          <p:spTgt spid="154">
                                            <p:txEl>
                                              <p:pRg st="16" end="16"/>
                                            </p:txEl>
                                          </p:spTgt>
                                        </p:tgtEl>
                                        <p:attrNameLst>
                                          <p:attrName>style.visibility</p:attrName>
                                        </p:attrNameLst>
                                      </p:cBhvr>
                                      <p:to>
                                        <p:strVal val="visible"/>
                                      </p:to>
                                    </p:set>
                                    <p:anim calcmode="lin" valueType="num">
                                      <p:cBhvr>
                                        <p:cTn id="113" dur="1000" fill="hold"/>
                                        <p:tgtEl>
                                          <p:spTgt spid="154">
                                            <p:txEl>
                                              <p:pRg st="16" end="16"/>
                                            </p:txEl>
                                          </p:spTgt>
                                        </p:tgtEl>
                                        <p:attrNameLst>
                                          <p:attrName>ppt_x</p:attrName>
                                        </p:attrNameLst>
                                      </p:cBhvr>
                                      <p:tavLst>
                                        <p:tav tm="0">
                                          <p:val>
                                            <p:strVal val="0-#ppt_w/2"/>
                                          </p:val>
                                        </p:tav>
                                        <p:tav tm="100000">
                                          <p:val>
                                            <p:strVal val="#ppt_x"/>
                                          </p:val>
                                        </p:tav>
                                      </p:tavLst>
                                    </p:anim>
                                    <p:anim calcmode="lin" valueType="num">
                                      <p:cBhvr>
                                        <p:cTn id="114" dur="1000" fill="hold"/>
                                        <p:tgtEl>
                                          <p:spTgt spid="154">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2" nodeType="clickEffect">
                                  <p:stCondLst>
                                    <p:cond delay="0"/>
                                  </p:stCondLst>
                                  <p:iterate>
                                    <p:tmAbs val="0"/>
                                  </p:iterate>
                                  <p:childTnLst>
                                    <p:set>
                                      <p:cBhvr>
                                        <p:cTn id="118" fill="hold"/>
                                        <p:tgtEl>
                                          <p:spTgt spid="154">
                                            <p:txEl>
                                              <p:pRg st="17" end="17"/>
                                            </p:txEl>
                                          </p:spTgt>
                                        </p:tgtEl>
                                        <p:attrNameLst>
                                          <p:attrName>style.visibility</p:attrName>
                                        </p:attrNameLst>
                                      </p:cBhvr>
                                      <p:to>
                                        <p:strVal val="visible"/>
                                      </p:to>
                                    </p:set>
                                    <p:anim calcmode="lin" valueType="num">
                                      <p:cBhvr>
                                        <p:cTn id="119" dur="1000" fill="hold"/>
                                        <p:tgtEl>
                                          <p:spTgt spid="154">
                                            <p:txEl>
                                              <p:pRg st="17" end="17"/>
                                            </p:txEl>
                                          </p:spTgt>
                                        </p:tgtEl>
                                        <p:attrNameLst>
                                          <p:attrName>ppt_x</p:attrName>
                                        </p:attrNameLst>
                                      </p:cBhvr>
                                      <p:tavLst>
                                        <p:tav tm="0">
                                          <p:val>
                                            <p:strVal val="0-#ppt_w/2"/>
                                          </p:val>
                                        </p:tav>
                                        <p:tav tm="100000">
                                          <p:val>
                                            <p:strVal val="#ppt_x"/>
                                          </p:val>
                                        </p:tav>
                                      </p:tavLst>
                                    </p:anim>
                                    <p:anim calcmode="lin" valueType="num">
                                      <p:cBhvr>
                                        <p:cTn id="120" dur="1000" fill="hold"/>
                                        <p:tgtEl>
                                          <p:spTgt spid="154">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2" nodeType="clickEffect">
                                  <p:stCondLst>
                                    <p:cond delay="0"/>
                                  </p:stCondLst>
                                  <p:iterate>
                                    <p:tmAbs val="0"/>
                                  </p:iterate>
                                  <p:childTnLst>
                                    <p:set>
                                      <p:cBhvr>
                                        <p:cTn id="124" fill="hold"/>
                                        <p:tgtEl>
                                          <p:spTgt spid="154">
                                            <p:txEl>
                                              <p:pRg st="18" end="18"/>
                                            </p:txEl>
                                          </p:spTgt>
                                        </p:tgtEl>
                                        <p:attrNameLst>
                                          <p:attrName>style.visibility</p:attrName>
                                        </p:attrNameLst>
                                      </p:cBhvr>
                                      <p:to>
                                        <p:strVal val="visible"/>
                                      </p:to>
                                    </p:set>
                                    <p:anim calcmode="lin" valueType="num">
                                      <p:cBhvr>
                                        <p:cTn id="125" dur="1000" fill="hold"/>
                                        <p:tgtEl>
                                          <p:spTgt spid="154">
                                            <p:txEl>
                                              <p:pRg st="18" end="18"/>
                                            </p:txEl>
                                          </p:spTgt>
                                        </p:tgtEl>
                                        <p:attrNameLst>
                                          <p:attrName>ppt_x</p:attrName>
                                        </p:attrNameLst>
                                      </p:cBhvr>
                                      <p:tavLst>
                                        <p:tav tm="0">
                                          <p:val>
                                            <p:strVal val="0-#ppt_w/2"/>
                                          </p:val>
                                        </p:tav>
                                        <p:tav tm="100000">
                                          <p:val>
                                            <p:strVal val="#ppt_x"/>
                                          </p:val>
                                        </p:tav>
                                      </p:tavLst>
                                    </p:anim>
                                    <p:anim calcmode="lin" valueType="num">
                                      <p:cBhvr>
                                        <p:cTn id="126" dur="1000" fill="hold"/>
                                        <p:tgtEl>
                                          <p:spTgt spid="154">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2" nodeType="clickEffect">
                                  <p:stCondLst>
                                    <p:cond delay="0"/>
                                  </p:stCondLst>
                                  <p:iterate>
                                    <p:tmAbs val="0"/>
                                  </p:iterate>
                                  <p:childTnLst>
                                    <p:set>
                                      <p:cBhvr>
                                        <p:cTn id="130" fill="hold"/>
                                        <p:tgtEl>
                                          <p:spTgt spid="154">
                                            <p:txEl>
                                              <p:pRg st="19" end="19"/>
                                            </p:txEl>
                                          </p:spTgt>
                                        </p:tgtEl>
                                        <p:attrNameLst>
                                          <p:attrName>style.visibility</p:attrName>
                                        </p:attrNameLst>
                                      </p:cBhvr>
                                      <p:to>
                                        <p:strVal val="visible"/>
                                      </p:to>
                                    </p:set>
                                    <p:anim calcmode="lin" valueType="num">
                                      <p:cBhvr>
                                        <p:cTn id="131" dur="1000" fill="hold"/>
                                        <p:tgtEl>
                                          <p:spTgt spid="154">
                                            <p:txEl>
                                              <p:pRg st="19" end="19"/>
                                            </p:txEl>
                                          </p:spTgt>
                                        </p:tgtEl>
                                        <p:attrNameLst>
                                          <p:attrName>ppt_x</p:attrName>
                                        </p:attrNameLst>
                                      </p:cBhvr>
                                      <p:tavLst>
                                        <p:tav tm="0">
                                          <p:val>
                                            <p:strVal val="0-#ppt_w/2"/>
                                          </p:val>
                                        </p:tav>
                                        <p:tav tm="100000">
                                          <p:val>
                                            <p:strVal val="#ppt_x"/>
                                          </p:val>
                                        </p:tav>
                                      </p:tavLst>
                                    </p:anim>
                                    <p:anim calcmode="lin" valueType="num">
                                      <p:cBhvr>
                                        <p:cTn id="132" dur="1000" fill="hold"/>
                                        <p:tgtEl>
                                          <p:spTgt spid="154">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2" nodeType="clickEffect">
                                  <p:stCondLst>
                                    <p:cond delay="0"/>
                                  </p:stCondLst>
                                  <p:iterate>
                                    <p:tmAbs val="0"/>
                                  </p:iterate>
                                  <p:childTnLst>
                                    <p:set>
                                      <p:cBhvr>
                                        <p:cTn id="136" fill="hold"/>
                                        <p:tgtEl>
                                          <p:spTgt spid="154">
                                            <p:txEl>
                                              <p:pRg st="20" end="20"/>
                                            </p:txEl>
                                          </p:spTgt>
                                        </p:tgtEl>
                                        <p:attrNameLst>
                                          <p:attrName>style.visibility</p:attrName>
                                        </p:attrNameLst>
                                      </p:cBhvr>
                                      <p:to>
                                        <p:strVal val="visible"/>
                                      </p:to>
                                    </p:set>
                                    <p:anim calcmode="lin" valueType="num">
                                      <p:cBhvr>
                                        <p:cTn id="137" dur="1000" fill="hold"/>
                                        <p:tgtEl>
                                          <p:spTgt spid="154">
                                            <p:txEl>
                                              <p:pRg st="20" end="20"/>
                                            </p:txEl>
                                          </p:spTgt>
                                        </p:tgtEl>
                                        <p:attrNameLst>
                                          <p:attrName>ppt_x</p:attrName>
                                        </p:attrNameLst>
                                      </p:cBhvr>
                                      <p:tavLst>
                                        <p:tav tm="0">
                                          <p:val>
                                            <p:strVal val="0-#ppt_w/2"/>
                                          </p:val>
                                        </p:tav>
                                        <p:tav tm="100000">
                                          <p:val>
                                            <p:strVal val="#ppt_x"/>
                                          </p:val>
                                        </p:tav>
                                      </p:tavLst>
                                    </p:anim>
                                    <p:anim calcmode="lin" valueType="num">
                                      <p:cBhvr>
                                        <p:cTn id="138" dur="1000" fill="hold"/>
                                        <p:tgtEl>
                                          <p:spTgt spid="154">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2" nodeType="clickEffect">
                                  <p:stCondLst>
                                    <p:cond delay="0"/>
                                  </p:stCondLst>
                                  <p:iterate>
                                    <p:tmAbs val="0"/>
                                  </p:iterate>
                                  <p:childTnLst>
                                    <p:set>
                                      <p:cBhvr>
                                        <p:cTn id="142" fill="hold"/>
                                        <p:tgtEl>
                                          <p:spTgt spid="154">
                                            <p:txEl>
                                              <p:pRg st="21" end="21"/>
                                            </p:txEl>
                                          </p:spTgt>
                                        </p:tgtEl>
                                        <p:attrNameLst>
                                          <p:attrName>style.visibility</p:attrName>
                                        </p:attrNameLst>
                                      </p:cBhvr>
                                      <p:to>
                                        <p:strVal val="visible"/>
                                      </p:to>
                                    </p:set>
                                    <p:anim calcmode="lin" valueType="num">
                                      <p:cBhvr>
                                        <p:cTn id="143" dur="1000" fill="hold"/>
                                        <p:tgtEl>
                                          <p:spTgt spid="154">
                                            <p:txEl>
                                              <p:pRg st="21" end="21"/>
                                            </p:txEl>
                                          </p:spTgt>
                                        </p:tgtEl>
                                        <p:attrNameLst>
                                          <p:attrName>ppt_x</p:attrName>
                                        </p:attrNameLst>
                                      </p:cBhvr>
                                      <p:tavLst>
                                        <p:tav tm="0">
                                          <p:val>
                                            <p:strVal val="0-#ppt_w/2"/>
                                          </p:val>
                                        </p:tav>
                                        <p:tav tm="100000">
                                          <p:val>
                                            <p:strVal val="#ppt_x"/>
                                          </p:val>
                                        </p:tav>
                                      </p:tavLst>
                                    </p:anim>
                                    <p:anim calcmode="lin" valueType="num">
                                      <p:cBhvr>
                                        <p:cTn id="144" dur="1000" fill="hold"/>
                                        <p:tgtEl>
                                          <p:spTgt spid="154">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2" nodeType="clickEffect">
                                  <p:stCondLst>
                                    <p:cond delay="0"/>
                                  </p:stCondLst>
                                  <p:iterate>
                                    <p:tmAbs val="0"/>
                                  </p:iterate>
                                  <p:childTnLst>
                                    <p:set>
                                      <p:cBhvr>
                                        <p:cTn id="148" fill="hold"/>
                                        <p:tgtEl>
                                          <p:spTgt spid="154">
                                            <p:txEl>
                                              <p:pRg st="22" end="22"/>
                                            </p:txEl>
                                          </p:spTgt>
                                        </p:tgtEl>
                                        <p:attrNameLst>
                                          <p:attrName>style.visibility</p:attrName>
                                        </p:attrNameLst>
                                      </p:cBhvr>
                                      <p:to>
                                        <p:strVal val="visible"/>
                                      </p:to>
                                    </p:set>
                                    <p:anim calcmode="lin" valueType="num">
                                      <p:cBhvr>
                                        <p:cTn id="149" dur="1000" fill="hold"/>
                                        <p:tgtEl>
                                          <p:spTgt spid="154">
                                            <p:txEl>
                                              <p:pRg st="22" end="22"/>
                                            </p:txEl>
                                          </p:spTgt>
                                        </p:tgtEl>
                                        <p:attrNameLst>
                                          <p:attrName>ppt_x</p:attrName>
                                        </p:attrNameLst>
                                      </p:cBhvr>
                                      <p:tavLst>
                                        <p:tav tm="0">
                                          <p:val>
                                            <p:strVal val="0-#ppt_w/2"/>
                                          </p:val>
                                        </p:tav>
                                        <p:tav tm="100000">
                                          <p:val>
                                            <p:strVal val="#ppt_x"/>
                                          </p:val>
                                        </p:tav>
                                      </p:tavLst>
                                    </p:anim>
                                    <p:anim calcmode="lin" valueType="num">
                                      <p:cBhvr>
                                        <p:cTn id="150" dur="1000" fill="hold"/>
                                        <p:tgtEl>
                                          <p:spTgt spid="154">
                                            <p:txEl>
                                              <p:pRg st="22" end="22"/>
                                            </p:txEl>
                                          </p:spTgt>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2" nodeType="clickEffect">
                                  <p:stCondLst>
                                    <p:cond delay="0"/>
                                  </p:stCondLst>
                                  <p:iterate>
                                    <p:tmAbs val="0"/>
                                  </p:iterate>
                                  <p:childTnLst>
                                    <p:set>
                                      <p:cBhvr>
                                        <p:cTn id="154" fill="hold"/>
                                        <p:tgtEl>
                                          <p:spTgt spid="154">
                                            <p:txEl>
                                              <p:pRg st="23" end="23"/>
                                            </p:txEl>
                                          </p:spTgt>
                                        </p:tgtEl>
                                        <p:attrNameLst>
                                          <p:attrName>style.visibility</p:attrName>
                                        </p:attrNameLst>
                                      </p:cBhvr>
                                      <p:to>
                                        <p:strVal val="visible"/>
                                      </p:to>
                                    </p:set>
                                    <p:anim calcmode="lin" valueType="num">
                                      <p:cBhvr>
                                        <p:cTn id="155" dur="1000" fill="hold"/>
                                        <p:tgtEl>
                                          <p:spTgt spid="154">
                                            <p:txEl>
                                              <p:pRg st="23" end="23"/>
                                            </p:txEl>
                                          </p:spTgt>
                                        </p:tgtEl>
                                        <p:attrNameLst>
                                          <p:attrName>ppt_x</p:attrName>
                                        </p:attrNameLst>
                                      </p:cBhvr>
                                      <p:tavLst>
                                        <p:tav tm="0">
                                          <p:val>
                                            <p:strVal val="0-#ppt_w/2"/>
                                          </p:val>
                                        </p:tav>
                                        <p:tav tm="100000">
                                          <p:val>
                                            <p:strVal val="#ppt_x"/>
                                          </p:val>
                                        </p:tav>
                                      </p:tavLst>
                                    </p:anim>
                                    <p:anim calcmode="lin" valueType="num">
                                      <p:cBhvr>
                                        <p:cTn id="156" dur="1000" fill="hold"/>
                                        <p:tgtEl>
                                          <p:spTgt spid="154">
                                            <p:txEl>
                                              <p:pRg st="23" end="23"/>
                                            </p:txEl>
                                          </p:spTgt>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2" nodeType="clickEffect">
                                  <p:stCondLst>
                                    <p:cond delay="0"/>
                                  </p:stCondLst>
                                  <p:iterate>
                                    <p:tmAbs val="0"/>
                                  </p:iterate>
                                  <p:childTnLst>
                                    <p:set>
                                      <p:cBhvr>
                                        <p:cTn id="160" fill="hold"/>
                                        <p:tgtEl>
                                          <p:spTgt spid="154">
                                            <p:txEl>
                                              <p:pRg st="24" end="24"/>
                                            </p:txEl>
                                          </p:spTgt>
                                        </p:tgtEl>
                                        <p:attrNameLst>
                                          <p:attrName>style.visibility</p:attrName>
                                        </p:attrNameLst>
                                      </p:cBhvr>
                                      <p:to>
                                        <p:strVal val="visible"/>
                                      </p:to>
                                    </p:set>
                                    <p:anim calcmode="lin" valueType="num">
                                      <p:cBhvr>
                                        <p:cTn id="161" dur="1000" fill="hold"/>
                                        <p:tgtEl>
                                          <p:spTgt spid="154">
                                            <p:txEl>
                                              <p:pRg st="24" end="24"/>
                                            </p:txEl>
                                          </p:spTgt>
                                        </p:tgtEl>
                                        <p:attrNameLst>
                                          <p:attrName>ppt_x</p:attrName>
                                        </p:attrNameLst>
                                      </p:cBhvr>
                                      <p:tavLst>
                                        <p:tav tm="0">
                                          <p:val>
                                            <p:strVal val="0-#ppt_w/2"/>
                                          </p:val>
                                        </p:tav>
                                        <p:tav tm="100000">
                                          <p:val>
                                            <p:strVal val="#ppt_x"/>
                                          </p:val>
                                        </p:tav>
                                      </p:tavLst>
                                    </p:anim>
                                    <p:anim calcmode="lin" valueType="num">
                                      <p:cBhvr>
                                        <p:cTn id="162" dur="1000" fill="hold"/>
                                        <p:tgtEl>
                                          <p:spTgt spid="154">
                                            <p:txEl>
                                              <p:pRg st="24" end="24"/>
                                            </p:txEl>
                                          </p:spTgt>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2" nodeType="clickEffect">
                                  <p:stCondLst>
                                    <p:cond delay="0"/>
                                  </p:stCondLst>
                                  <p:iterate>
                                    <p:tmAbs val="0"/>
                                  </p:iterate>
                                  <p:childTnLst>
                                    <p:set>
                                      <p:cBhvr>
                                        <p:cTn id="166" fill="hold"/>
                                        <p:tgtEl>
                                          <p:spTgt spid="154">
                                            <p:txEl>
                                              <p:pRg st="25" end="25"/>
                                            </p:txEl>
                                          </p:spTgt>
                                        </p:tgtEl>
                                        <p:attrNameLst>
                                          <p:attrName>style.visibility</p:attrName>
                                        </p:attrNameLst>
                                      </p:cBhvr>
                                      <p:to>
                                        <p:strVal val="visible"/>
                                      </p:to>
                                    </p:set>
                                    <p:anim calcmode="lin" valueType="num">
                                      <p:cBhvr>
                                        <p:cTn id="167" dur="1000" fill="hold"/>
                                        <p:tgtEl>
                                          <p:spTgt spid="154">
                                            <p:txEl>
                                              <p:pRg st="25" end="25"/>
                                            </p:txEl>
                                          </p:spTgt>
                                        </p:tgtEl>
                                        <p:attrNameLst>
                                          <p:attrName>ppt_x</p:attrName>
                                        </p:attrNameLst>
                                      </p:cBhvr>
                                      <p:tavLst>
                                        <p:tav tm="0">
                                          <p:val>
                                            <p:strVal val="0-#ppt_w/2"/>
                                          </p:val>
                                        </p:tav>
                                        <p:tav tm="100000">
                                          <p:val>
                                            <p:strVal val="#ppt_x"/>
                                          </p:val>
                                        </p:tav>
                                      </p:tavLst>
                                    </p:anim>
                                    <p:anim calcmode="lin" valueType="num">
                                      <p:cBhvr>
                                        <p:cTn id="168" dur="1000" fill="hold"/>
                                        <p:tgtEl>
                                          <p:spTgt spid="154">
                                            <p:txEl>
                                              <p:pRg st="25" end="25"/>
                                            </p:txEl>
                                          </p:spTgt>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3" nodeType="clickEffect">
                                  <p:stCondLst>
                                    <p:cond delay="0"/>
                                  </p:stCondLst>
                                  <p:iterate>
                                    <p:tmAbs val="0"/>
                                  </p:iterate>
                                  <p:childTnLst>
                                    <p:set>
                                      <p:cBhvr>
                                        <p:cTn id="172" fill="hold"/>
                                        <p:tgtEl>
                                          <p:spTgt spid="170"/>
                                        </p:tgtEl>
                                        <p:attrNameLst>
                                          <p:attrName>style.visibility</p:attrName>
                                        </p:attrNameLst>
                                      </p:cBhvr>
                                      <p:to>
                                        <p:strVal val="visible"/>
                                      </p:to>
                                    </p:set>
                                    <p:anim calcmode="lin" valueType="num">
                                      <p:cBhvr>
                                        <p:cTn id="173" dur="1000" fill="hold"/>
                                        <p:tgtEl>
                                          <p:spTgt spid="170"/>
                                        </p:tgtEl>
                                        <p:attrNameLst>
                                          <p:attrName>ppt_x</p:attrName>
                                        </p:attrNameLst>
                                      </p:cBhvr>
                                      <p:tavLst>
                                        <p:tav tm="0">
                                          <p:val>
                                            <p:strVal val="0-#ppt_w/2"/>
                                          </p:val>
                                        </p:tav>
                                        <p:tav tm="100000">
                                          <p:val>
                                            <p:strVal val="#ppt_x"/>
                                          </p:val>
                                        </p:tav>
                                      </p:tavLst>
                                    </p:anim>
                                    <p:anim calcmode="lin" valueType="num">
                                      <p:cBhvr>
                                        <p:cTn id="174" dur="1000" fill="hold"/>
                                        <p:tgtEl>
                                          <p:spTgt spid="170"/>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4" nodeType="clickEffect">
                                  <p:stCondLst>
                                    <p:cond delay="0"/>
                                  </p:stCondLst>
                                  <p:iterate>
                                    <p:tmAbs val="0"/>
                                  </p:iterate>
                                  <p:childTnLst>
                                    <p:set>
                                      <p:cBhvr>
                                        <p:cTn id="178" fill="hold"/>
                                        <p:tgtEl>
                                          <p:spTgt spid="171"/>
                                        </p:tgtEl>
                                        <p:attrNameLst>
                                          <p:attrName>style.visibility</p:attrName>
                                        </p:attrNameLst>
                                      </p:cBhvr>
                                      <p:to>
                                        <p:strVal val="visible"/>
                                      </p:to>
                                    </p:set>
                                    <p:anim calcmode="lin" valueType="num">
                                      <p:cBhvr>
                                        <p:cTn id="179" dur="1000" fill="hold"/>
                                        <p:tgtEl>
                                          <p:spTgt spid="171"/>
                                        </p:tgtEl>
                                        <p:attrNameLst>
                                          <p:attrName>ppt_x</p:attrName>
                                        </p:attrNameLst>
                                      </p:cBhvr>
                                      <p:tavLst>
                                        <p:tav tm="0">
                                          <p:val>
                                            <p:strVal val="0-#ppt_w/2"/>
                                          </p:val>
                                        </p:tav>
                                        <p:tav tm="100000">
                                          <p:val>
                                            <p:strVal val="#ppt_x"/>
                                          </p:val>
                                        </p:tav>
                                      </p:tavLst>
                                    </p:anim>
                                    <p:anim calcmode="lin" valueType="num">
                                      <p:cBhvr>
                                        <p:cTn id="180" dur="10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5" nodeType="clickEffect">
                                  <p:stCondLst>
                                    <p:cond delay="0"/>
                                  </p:stCondLst>
                                  <p:iterate>
                                    <p:tmAbs val="0"/>
                                  </p:iterate>
                                  <p:childTnLst>
                                    <p:set>
                                      <p:cBhvr>
                                        <p:cTn id="184" fill="hold"/>
                                        <p:tgtEl>
                                          <p:spTgt spid="172"/>
                                        </p:tgtEl>
                                        <p:attrNameLst>
                                          <p:attrName>style.visibility</p:attrName>
                                        </p:attrNameLst>
                                      </p:cBhvr>
                                      <p:to>
                                        <p:strVal val="visible"/>
                                      </p:to>
                                    </p:set>
                                    <p:anim calcmode="lin" valueType="num">
                                      <p:cBhvr>
                                        <p:cTn id="185" dur="1000" fill="hold"/>
                                        <p:tgtEl>
                                          <p:spTgt spid="172"/>
                                        </p:tgtEl>
                                        <p:attrNameLst>
                                          <p:attrName>ppt_x</p:attrName>
                                        </p:attrNameLst>
                                      </p:cBhvr>
                                      <p:tavLst>
                                        <p:tav tm="0">
                                          <p:val>
                                            <p:strVal val="0-#ppt_w/2"/>
                                          </p:val>
                                        </p:tav>
                                        <p:tav tm="100000">
                                          <p:val>
                                            <p:strVal val="#ppt_x"/>
                                          </p:val>
                                        </p:tav>
                                      </p:tavLst>
                                    </p:anim>
                                    <p:anim calcmode="lin" valueType="num">
                                      <p:cBhvr>
                                        <p:cTn id="186" dur="1000" fill="hold"/>
                                        <p:tgtEl>
                                          <p:spTgt spid="172"/>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6" nodeType="clickEffect">
                                  <p:stCondLst>
                                    <p:cond delay="0"/>
                                  </p:stCondLst>
                                  <p:iterate>
                                    <p:tmAbs val="0"/>
                                  </p:iterate>
                                  <p:childTnLst>
                                    <p:set>
                                      <p:cBhvr>
                                        <p:cTn id="190" fill="hold"/>
                                        <p:tgtEl>
                                          <p:spTgt spid="155"/>
                                        </p:tgtEl>
                                        <p:attrNameLst>
                                          <p:attrName>style.visibility</p:attrName>
                                        </p:attrNameLst>
                                      </p:cBhvr>
                                      <p:to>
                                        <p:strVal val="visible"/>
                                      </p:to>
                                    </p:set>
                                    <p:anim calcmode="lin" valueType="num">
                                      <p:cBhvr>
                                        <p:cTn id="191" dur="1000" fill="hold"/>
                                        <p:tgtEl>
                                          <p:spTgt spid="155"/>
                                        </p:tgtEl>
                                        <p:attrNameLst>
                                          <p:attrName>ppt_x</p:attrName>
                                        </p:attrNameLst>
                                      </p:cBhvr>
                                      <p:tavLst>
                                        <p:tav tm="0">
                                          <p:val>
                                            <p:strVal val="0-#ppt_w/2"/>
                                          </p:val>
                                        </p:tav>
                                        <p:tav tm="100000">
                                          <p:val>
                                            <p:strVal val="#ppt_x"/>
                                          </p:val>
                                        </p:tav>
                                      </p:tavLst>
                                    </p:anim>
                                    <p:anim calcmode="lin" valueType="num">
                                      <p:cBhvr>
                                        <p:cTn id="192" dur="1000" fill="hold"/>
                                        <p:tgtEl>
                                          <p:spTgt spid="155"/>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7" nodeType="clickEffect">
                                  <p:stCondLst>
                                    <p:cond delay="0"/>
                                  </p:stCondLst>
                                  <p:iterate>
                                    <p:tmAbs val="0"/>
                                  </p:iterate>
                                  <p:childTnLst>
                                    <p:set>
                                      <p:cBhvr>
                                        <p:cTn id="196" fill="hold"/>
                                        <p:tgtEl>
                                          <p:spTgt spid="157"/>
                                        </p:tgtEl>
                                        <p:attrNameLst>
                                          <p:attrName>style.visibility</p:attrName>
                                        </p:attrNameLst>
                                      </p:cBhvr>
                                      <p:to>
                                        <p:strVal val="visible"/>
                                      </p:to>
                                    </p:set>
                                    <p:anim calcmode="lin" valueType="num">
                                      <p:cBhvr>
                                        <p:cTn id="197" dur="1000" fill="hold"/>
                                        <p:tgtEl>
                                          <p:spTgt spid="157"/>
                                        </p:tgtEl>
                                        <p:attrNameLst>
                                          <p:attrName>ppt_x</p:attrName>
                                        </p:attrNameLst>
                                      </p:cBhvr>
                                      <p:tavLst>
                                        <p:tav tm="0">
                                          <p:val>
                                            <p:strVal val="0-#ppt_w/2"/>
                                          </p:val>
                                        </p:tav>
                                        <p:tav tm="100000">
                                          <p:val>
                                            <p:strVal val="#ppt_x"/>
                                          </p:val>
                                        </p:tav>
                                      </p:tavLst>
                                    </p:anim>
                                    <p:anim calcmode="lin" valueType="num">
                                      <p:cBhvr>
                                        <p:cTn id="198" dur="1000" fill="hold"/>
                                        <p:tgtEl>
                                          <p:spTgt spid="157"/>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8" fill="hold" grpId="8" nodeType="clickEffect">
                                  <p:stCondLst>
                                    <p:cond delay="0"/>
                                  </p:stCondLst>
                                  <p:iterate>
                                    <p:tmAbs val="0"/>
                                  </p:iterate>
                                  <p:childTnLst>
                                    <p:set>
                                      <p:cBhvr>
                                        <p:cTn id="202" fill="hold"/>
                                        <p:tgtEl>
                                          <p:spTgt spid="156"/>
                                        </p:tgtEl>
                                        <p:attrNameLst>
                                          <p:attrName>style.visibility</p:attrName>
                                        </p:attrNameLst>
                                      </p:cBhvr>
                                      <p:to>
                                        <p:strVal val="visible"/>
                                      </p:to>
                                    </p:set>
                                    <p:anim calcmode="lin" valueType="num">
                                      <p:cBhvr>
                                        <p:cTn id="203" dur="1000" fill="hold"/>
                                        <p:tgtEl>
                                          <p:spTgt spid="156"/>
                                        </p:tgtEl>
                                        <p:attrNameLst>
                                          <p:attrName>ppt_x</p:attrName>
                                        </p:attrNameLst>
                                      </p:cBhvr>
                                      <p:tavLst>
                                        <p:tav tm="0">
                                          <p:val>
                                            <p:strVal val="0-#ppt_w/2"/>
                                          </p:val>
                                        </p:tav>
                                        <p:tav tm="100000">
                                          <p:val>
                                            <p:strVal val="#ppt_x"/>
                                          </p:val>
                                        </p:tav>
                                      </p:tavLst>
                                    </p:anim>
                                    <p:anim calcmode="lin" valueType="num">
                                      <p:cBhvr>
                                        <p:cTn id="204" dur="1000" fill="hold"/>
                                        <p:tgtEl>
                                          <p:spTgt spid="156"/>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8" fill="hold" grpId="9" nodeType="clickEffect">
                                  <p:stCondLst>
                                    <p:cond delay="0"/>
                                  </p:stCondLst>
                                  <p:iterate>
                                    <p:tmAbs val="0"/>
                                  </p:iterate>
                                  <p:childTnLst>
                                    <p:set>
                                      <p:cBhvr>
                                        <p:cTn id="208" fill="hold"/>
                                        <p:tgtEl>
                                          <p:spTgt spid="159"/>
                                        </p:tgtEl>
                                        <p:attrNameLst>
                                          <p:attrName>style.visibility</p:attrName>
                                        </p:attrNameLst>
                                      </p:cBhvr>
                                      <p:to>
                                        <p:strVal val="visible"/>
                                      </p:to>
                                    </p:set>
                                    <p:anim calcmode="lin" valueType="num">
                                      <p:cBhvr>
                                        <p:cTn id="209" dur="1000" fill="hold"/>
                                        <p:tgtEl>
                                          <p:spTgt spid="159"/>
                                        </p:tgtEl>
                                        <p:attrNameLst>
                                          <p:attrName>ppt_x</p:attrName>
                                        </p:attrNameLst>
                                      </p:cBhvr>
                                      <p:tavLst>
                                        <p:tav tm="0">
                                          <p:val>
                                            <p:strVal val="0-#ppt_w/2"/>
                                          </p:val>
                                        </p:tav>
                                        <p:tav tm="100000">
                                          <p:val>
                                            <p:strVal val="#ppt_x"/>
                                          </p:val>
                                        </p:tav>
                                      </p:tavLst>
                                    </p:anim>
                                    <p:anim calcmode="lin" valueType="num">
                                      <p:cBhvr>
                                        <p:cTn id="210" dur="10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8" fill="hold" grpId="10" nodeType="clickEffect">
                                  <p:stCondLst>
                                    <p:cond delay="0"/>
                                  </p:stCondLst>
                                  <p:iterate>
                                    <p:tmAbs val="0"/>
                                  </p:iterate>
                                  <p:childTnLst>
                                    <p:set>
                                      <p:cBhvr>
                                        <p:cTn id="214" fill="hold"/>
                                        <p:tgtEl>
                                          <p:spTgt spid="158"/>
                                        </p:tgtEl>
                                        <p:attrNameLst>
                                          <p:attrName>style.visibility</p:attrName>
                                        </p:attrNameLst>
                                      </p:cBhvr>
                                      <p:to>
                                        <p:strVal val="visible"/>
                                      </p:to>
                                    </p:set>
                                    <p:anim calcmode="lin" valueType="num">
                                      <p:cBhvr>
                                        <p:cTn id="215" dur="1000" fill="hold"/>
                                        <p:tgtEl>
                                          <p:spTgt spid="158"/>
                                        </p:tgtEl>
                                        <p:attrNameLst>
                                          <p:attrName>ppt_x</p:attrName>
                                        </p:attrNameLst>
                                      </p:cBhvr>
                                      <p:tavLst>
                                        <p:tav tm="0">
                                          <p:val>
                                            <p:strVal val="0-#ppt_w/2"/>
                                          </p:val>
                                        </p:tav>
                                        <p:tav tm="100000">
                                          <p:val>
                                            <p:strVal val="#ppt_x"/>
                                          </p:val>
                                        </p:tav>
                                      </p:tavLst>
                                    </p:anim>
                                    <p:anim calcmode="lin" valueType="num">
                                      <p:cBhvr>
                                        <p:cTn id="216" dur="10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8" fill="hold" grpId="11" nodeType="clickEffect">
                                  <p:stCondLst>
                                    <p:cond delay="0"/>
                                  </p:stCondLst>
                                  <p:iterate>
                                    <p:tmAbs val="0"/>
                                  </p:iterate>
                                  <p:childTnLst>
                                    <p:set>
                                      <p:cBhvr>
                                        <p:cTn id="220" fill="hold"/>
                                        <p:tgtEl>
                                          <p:spTgt spid="160"/>
                                        </p:tgtEl>
                                        <p:attrNameLst>
                                          <p:attrName>style.visibility</p:attrName>
                                        </p:attrNameLst>
                                      </p:cBhvr>
                                      <p:to>
                                        <p:strVal val="visible"/>
                                      </p:to>
                                    </p:set>
                                    <p:anim calcmode="lin" valueType="num">
                                      <p:cBhvr>
                                        <p:cTn id="221" dur="1000" fill="hold"/>
                                        <p:tgtEl>
                                          <p:spTgt spid="160"/>
                                        </p:tgtEl>
                                        <p:attrNameLst>
                                          <p:attrName>ppt_x</p:attrName>
                                        </p:attrNameLst>
                                      </p:cBhvr>
                                      <p:tavLst>
                                        <p:tav tm="0">
                                          <p:val>
                                            <p:strVal val="0-#ppt_w/2"/>
                                          </p:val>
                                        </p:tav>
                                        <p:tav tm="100000">
                                          <p:val>
                                            <p:strVal val="#ppt_x"/>
                                          </p:val>
                                        </p:tav>
                                      </p:tavLst>
                                    </p:anim>
                                    <p:anim calcmode="lin" valueType="num">
                                      <p:cBhvr>
                                        <p:cTn id="222" dur="10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8" fill="hold" grpId="12" nodeType="clickEffect">
                                  <p:stCondLst>
                                    <p:cond delay="0"/>
                                  </p:stCondLst>
                                  <p:iterate>
                                    <p:tmAbs val="0"/>
                                  </p:iterate>
                                  <p:childTnLst>
                                    <p:set>
                                      <p:cBhvr>
                                        <p:cTn id="226" fill="hold"/>
                                        <p:tgtEl>
                                          <p:spTgt spid="161"/>
                                        </p:tgtEl>
                                        <p:attrNameLst>
                                          <p:attrName>style.visibility</p:attrName>
                                        </p:attrNameLst>
                                      </p:cBhvr>
                                      <p:to>
                                        <p:strVal val="visible"/>
                                      </p:to>
                                    </p:set>
                                    <p:anim calcmode="lin" valueType="num">
                                      <p:cBhvr>
                                        <p:cTn id="227" dur="1000" fill="hold"/>
                                        <p:tgtEl>
                                          <p:spTgt spid="161"/>
                                        </p:tgtEl>
                                        <p:attrNameLst>
                                          <p:attrName>ppt_x</p:attrName>
                                        </p:attrNameLst>
                                      </p:cBhvr>
                                      <p:tavLst>
                                        <p:tav tm="0">
                                          <p:val>
                                            <p:strVal val="0-#ppt_w/2"/>
                                          </p:val>
                                        </p:tav>
                                        <p:tav tm="100000">
                                          <p:val>
                                            <p:strVal val="#ppt_x"/>
                                          </p:val>
                                        </p:tav>
                                      </p:tavLst>
                                    </p:anim>
                                    <p:anim calcmode="lin" valueType="num">
                                      <p:cBhvr>
                                        <p:cTn id="228" dur="1000" fill="hold"/>
                                        <p:tgtEl>
                                          <p:spTgt spid="161"/>
                                        </p:tgtEl>
                                        <p:attrNameLst>
                                          <p:attrName>ppt_y</p:attrName>
                                        </p:attrNameLst>
                                      </p:cBhvr>
                                      <p:tavLst>
                                        <p:tav tm="0">
                                          <p:val>
                                            <p:strVal val="#ppt_y"/>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8" fill="hold" grpId="13" nodeType="clickEffect">
                                  <p:stCondLst>
                                    <p:cond delay="0"/>
                                  </p:stCondLst>
                                  <p:iterate>
                                    <p:tmAbs val="0"/>
                                  </p:iterate>
                                  <p:childTnLst>
                                    <p:set>
                                      <p:cBhvr>
                                        <p:cTn id="232" fill="hold"/>
                                        <p:tgtEl>
                                          <p:spTgt spid="162"/>
                                        </p:tgtEl>
                                        <p:attrNameLst>
                                          <p:attrName>style.visibility</p:attrName>
                                        </p:attrNameLst>
                                      </p:cBhvr>
                                      <p:to>
                                        <p:strVal val="visible"/>
                                      </p:to>
                                    </p:set>
                                    <p:anim calcmode="lin" valueType="num">
                                      <p:cBhvr>
                                        <p:cTn id="233" dur="1000" fill="hold"/>
                                        <p:tgtEl>
                                          <p:spTgt spid="162"/>
                                        </p:tgtEl>
                                        <p:attrNameLst>
                                          <p:attrName>ppt_x</p:attrName>
                                        </p:attrNameLst>
                                      </p:cBhvr>
                                      <p:tavLst>
                                        <p:tav tm="0">
                                          <p:val>
                                            <p:strVal val="0-#ppt_w/2"/>
                                          </p:val>
                                        </p:tav>
                                        <p:tav tm="100000">
                                          <p:val>
                                            <p:strVal val="#ppt_x"/>
                                          </p:val>
                                        </p:tav>
                                      </p:tavLst>
                                    </p:anim>
                                    <p:anim calcmode="lin" valueType="num">
                                      <p:cBhvr>
                                        <p:cTn id="234" dur="1000" fill="hold"/>
                                        <p:tgtEl>
                                          <p:spTgt spid="162"/>
                                        </p:tgtEl>
                                        <p:attrNameLst>
                                          <p:attrName>ppt_y</p:attrName>
                                        </p:attrNameLst>
                                      </p:cBhvr>
                                      <p:tavLst>
                                        <p:tav tm="0">
                                          <p:val>
                                            <p:strVal val="#ppt_y"/>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8" fill="hold" grpId="14" nodeType="clickEffect">
                                  <p:stCondLst>
                                    <p:cond delay="0"/>
                                  </p:stCondLst>
                                  <p:iterate>
                                    <p:tmAbs val="0"/>
                                  </p:iterate>
                                  <p:childTnLst>
                                    <p:set>
                                      <p:cBhvr>
                                        <p:cTn id="238" fill="hold"/>
                                        <p:tgtEl>
                                          <p:spTgt spid="163"/>
                                        </p:tgtEl>
                                        <p:attrNameLst>
                                          <p:attrName>style.visibility</p:attrName>
                                        </p:attrNameLst>
                                      </p:cBhvr>
                                      <p:to>
                                        <p:strVal val="visible"/>
                                      </p:to>
                                    </p:set>
                                    <p:anim calcmode="lin" valueType="num">
                                      <p:cBhvr>
                                        <p:cTn id="239" dur="1000" fill="hold"/>
                                        <p:tgtEl>
                                          <p:spTgt spid="163"/>
                                        </p:tgtEl>
                                        <p:attrNameLst>
                                          <p:attrName>ppt_x</p:attrName>
                                        </p:attrNameLst>
                                      </p:cBhvr>
                                      <p:tavLst>
                                        <p:tav tm="0">
                                          <p:val>
                                            <p:strVal val="0-#ppt_w/2"/>
                                          </p:val>
                                        </p:tav>
                                        <p:tav tm="100000">
                                          <p:val>
                                            <p:strVal val="#ppt_x"/>
                                          </p:val>
                                        </p:tav>
                                      </p:tavLst>
                                    </p:anim>
                                    <p:anim calcmode="lin" valueType="num">
                                      <p:cBhvr>
                                        <p:cTn id="240" dur="1000" fill="hold"/>
                                        <p:tgtEl>
                                          <p:spTgt spid="163"/>
                                        </p:tgtEl>
                                        <p:attrNameLst>
                                          <p:attrName>ppt_y</p:attrName>
                                        </p:attrNameLst>
                                      </p:cBhvr>
                                      <p:tavLst>
                                        <p:tav tm="0">
                                          <p:val>
                                            <p:strVal val="#ppt_y"/>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8" fill="hold" grpId="15" nodeType="clickEffect">
                                  <p:stCondLst>
                                    <p:cond delay="0"/>
                                  </p:stCondLst>
                                  <p:iterate>
                                    <p:tmAbs val="0"/>
                                  </p:iterate>
                                  <p:childTnLst>
                                    <p:set>
                                      <p:cBhvr>
                                        <p:cTn id="244" fill="hold"/>
                                        <p:tgtEl>
                                          <p:spTgt spid="164"/>
                                        </p:tgtEl>
                                        <p:attrNameLst>
                                          <p:attrName>style.visibility</p:attrName>
                                        </p:attrNameLst>
                                      </p:cBhvr>
                                      <p:to>
                                        <p:strVal val="visible"/>
                                      </p:to>
                                    </p:set>
                                    <p:anim calcmode="lin" valueType="num">
                                      <p:cBhvr>
                                        <p:cTn id="245" dur="1000" fill="hold"/>
                                        <p:tgtEl>
                                          <p:spTgt spid="164"/>
                                        </p:tgtEl>
                                        <p:attrNameLst>
                                          <p:attrName>ppt_x</p:attrName>
                                        </p:attrNameLst>
                                      </p:cBhvr>
                                      <p:tavLst>
                                        <p:tav tm="0">
                                          <p:val>
                                            <p:strVal val="0-#ppt_w/2"/>
                                          </p:val>
                                        </p:tav>
                                        <p:tav tm="100000">
                                          <p:val>
                                            <p:strVal val="#ppt_x"/>
                                          </p:val>
                                        </p:tav>
                                      </p:tavLst>
                                    </p:anim>
                                    <p:anim calcmode="lin" valueType="num">
                                      <p:cBhvr>
                                        <p:cTn id="246" dur="1000" fill="hold"/>
                                        <p:tgtEl>
                                          <p:spTgt spid="164"/>
                                        </p:tgtEl>
                                        <p:attrNameLst>
                                          <p:attrName>ppt_y</p:attrName>
                                        </p:attrNameLst>
                                      </p:cBhvr>
                                      <p:tavLst>
                                        <p:tav tm="0">
                                          <p:val>
                                            <p:strVal val="#ppt_y"/>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8" fill="hold" grpId="16" nodeType="clickEffect">
                                  <p:stCondLst>
                                    <p:cond delay="0"/>
                                  </p:stCondLst>
                                  <p:iterate>
                                    <p:tmAbs val="0"/>
                                  </p:iterate>
                                  <p:childTnLst>
                                    <p:set>
                                      <p:cBhvr>
                                        <p:cTn id="250" fill="hold"/>
                                        <p:tgtEl>
                                          <p:spTgt spid="166"/>
                                        </p:tgtEl>
                                        <p:attrNameLst>
                                          <p:attrName>style.visibility</p:attrName>
                                        </p:attrNameLst>
                                      </p:cBhvr>
                                      <p:to>
                                        <p:strVal val="visible"/>
                                      </p:to>
                                    </p:set>
                                    <p:anim calcmode="lin" valueType="num">
                                      <p:cBhvr>
                                        <p:cTn id="251" dur="1000" fill="hold"/>
                                        <p:tgtEl>
                                          <p:spTgt spid="166"/>
                                        </p:tgtEl>
                                        <p:attrNameLst>
                                          <p:attrName>ppt_x</p:attrName>
                                        </p:attrNameLst>
                                      </p:cBhvr>
                                      <p:tavLst>
                                        <p:tav tm="0">
                                          <p:val>
                                            <p:strVal val="0-#ppt_w/2"/>
                                          </p:val>
                                        </p:tav>
                                        <p:tav tm="100000">
                                          <p:val>
                                            <p:strVal val="#ppt_x"/>
                                          </p:val>
                                        </p:tav>
                                      </p:tavLst>
                                    </p:anim>
                                    <p:anim calcmode="lin" valueType="num">
                                      <p:cBhvr>
                                        <p:cTn id="252" dur="10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8" fill="hold" grpId="17" nodeType="clickEffect">
                                  <p:stCondLst>
                                    <p:cond delay="0"/>
                                  </p:stCondLst>
                                  <p:iterate>
                                    <p:tmAbs val="0"/>
                                  </p:iterate>
                                  <p:childTnLst>
                                    <p:set>
                                      <p:cBhvr>
                                        <p:cTn id="256" fill="hold"/>
                                        <p:tgtEl>
                                          <p:spTgt spid="165"/>
                                        </p:tgtEl>
                                        <p:attrNameLst>
                                          <p:attrName>style.visibility</p:attrName>
                                        </p:attrNameLst>
                                      </p:cBhvr>
                                      <p:to>
                                        <p:strVal val="visible"/>
                                      </p:to>
                                    </p:set>
                                    <p:anim calcmode="lin" valueType="num">
                                      <p:cBhvr>
                                        <p:cTn id="257" dur="1000" fill="hold"/>
                                        <p:tgtEl>
                                          <p:spTgt spid="165"/>
                                        </p:tgtEl>
                                        <p:attrNameLst>
                                          <p:attrName>ppt_x</p:attrName>
                                        </p:attrNameLst>
                                      </p:cBhvr>
                                      <p:tavLst>
                                        <p:tav tm="0">
                                          <p:val>
                                            <p:strVal val="0-#ppt_w/2"/>
                                          </p:val>
                                        </p:tav>
                                        <p:tav tm="100000">
                                          <p:val>
                                            <p:strVal val="#ppt_x"/>
                                          </p:val>
                                        </p:tav>
                                      </p:tavLst>
                                    </p:anim>
                                    <p:anim calcmode="lin" valueType="num">
                                      <p:cBhvr>
                                        <p:cTn id="258" dur="1000" fill="hold"/>
                                        <p:tgtEl>
                                          <p:spTgt spid="165"/>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8" fill="hold" grpId="18" nodeType="clickEffect">
                                  <p:stCondLst>
                                    <p:cond delay="0"/>
                                  </p:stCondLst>
                                  <p:iterate>
                                    <p:tmAbs val="0"/>
                                  </p:iterate>
                                  <p:childTnLst>
                                    <p:set>
                                      <p:cBhvr>
                                        <p:cTn id="262" fill="hold"/>
                                        <p:tgtEl>
                                          <p:spTgt spid="168"/>
                                        </p:tgtEl>
                                        <p:attrNameLst>
                                          <p:attrName>style.visibility</p:attrName>
                                        </p:attrNameLst>
                                      </p:cBhvr>
                                      <p:to>
                                        <p:strVal val="visible"/>
                                      </p:to>
                                    </p:set>
                                    <p:anim calcmode="lin" valueType="num">
                                      <p:cBhvr>
                                        <p:cTn id="263" dur="1000" fill="hold"/>
                                        <p:tgtEl>
                                          <p:spTgt spid="168"/>
                                        </p:tgtEl>
                                        <p:attrNameLst>
                                          <p:attrName>ppt_x</p:attrName>
                                        </p:attrNameLst>
                                      </p:cBhvr>
                                      <p:tavLst>
                                        <p:tav tm="0">
                                          <p:val>
                                            <p:strVal val="0-#ppt_w/2"/>
                                          </p:val>
                                        </p:tav>
                                        <p:tav tm="100000">
                                          <p:val>
                                            <p:strVal val="#ppt_x"/>
                                          </p:val>
                                        </p:tav>
                                      </p:tavLst>
                                    </p:anim>
                                    <p:anim calcmode="lin" valueType="num">
                                      <p:cBhvr>
                                        <p:cTn id="264" dur="10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8" fill="hold" grpId="19" nodeType="clickEffect">
                                  <p:stCondLst>
                                    <p:cond delay="0"/>
                                  </p:stCondLst>
                                  <p:iterate>
                                    <p:tmAbs val="0"/>
                                  </p:iterate>
                                  <p:childTnLst>
                                    <p:set>
                                      <p:cBhvr>
                                        <p:cTn id="268" fill="hold"/>
                                        <p:tgtEl>
                                          <p:spTgt spid="167"/>
                                        </p:tgtEl>
                                        <p:attrNameLst>
                                          <p:attrName>style.visibility</p:attrName>
                                        </p:attrNameLst>
                                      </p:cBhvr>
                                      <p:to>
                                        <p:strVal val="visible"/>
                                      </p:to>
                                    </p:set>
                                    <p:anim calcmode="lin" valueType="num">
                                      <p:cBhvr>
                                        <p:cTn id="269" dur="1000" fill="hold"/>
                                        <p:tgtEl>
                                          <p:spTgt spid="167"/>
                                        </p:tgtEl>
                                        <p:attrNameLst>
                                          <p:attrName>ppt_x</p:attrName>
                                        </p:attrNameLst>
                                      </p:cBhvr>
                                      <p:tavLst>
                                        <p:tav tm="0">
                                          <p:val>
                                            <p:strVal val="0-#ppt_w/2"/>
                                          </p:val>
                                        </p:tav>
                                        <p:tav tm="100000">
                                          <p:val>
                                            <p:strVal val="#ppt_x"/>
                                          </p:val>
                                        </p:tav>
                                      </p:tavLst>
                                    </p:anim>
                                    <p:anim calcmode="lin" valueType="num">
                                      <p:cBhvr>
                                        <p:cTn id="270" dur="1000" fill="hold"/>
                                        <p:tgtEl>
                                          <p:spTgt spid="167"/>
                                        </p:tgtEl>
                                        <p:attrNameLst>
                                          <p:attrName>ppt_y</p:attrName>
                                        </p:attrNameLst>
                                      </p:cBhvr>
                                      <p:tavLst>
                                        <p:tav tm="0">
                                          <p:val>
                                            <p:strVal val="#ppt_y"/>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8" fill="hold" grpId="20" nodeType="clickEffect">
                                  <p:stCondLst>
                                    <p:cond delay="0"/>
                                  </p:stCondLst>
                                  <p:iterate>
                                    <p:tmAbs val="0"/>
                                  </p:iterate>
                                  <p:childTnLst>
                                    <p:set>
                                      <p:cBhvr>
                                        <p:cTn id="274" fill="hold"/>
                                        <p:tgtEl>
                                          <p:spTgt spid="173"/>
                                        </p:tgtEl>
                                        <p:attrNameLst>
                                          <p:attrName>style.visibility</p:attrName>
                                        </p:attrNameLst>
                                      </p:cBhvr>
                                      <p:to>
                                        <p:strVal val="visible"/>
                                      </p:to>
                                    </p:set>
                                    <p:anim calcmode="lin" valueType="num">
                                      <p:cBhvr>
                                        <p:cTn id="275" dur="1000" fill="hold"/>
                                        <p:tgtEl>
                                          <p:spTgt spid="173"/>
                                        </p:tgtEl>
                                        <p:attrNameLst>
                                          <p:attrName>ppt_x</p:attrName>
                                        </p:attrNameLst>
                                      </p:cBhvr>
                                      <p:tavLst>
                                        <p:tav tm="0">
                                          <p:val>
                                            <p:strVal val="0-#ppt_w/2"/>
                                          </p:val>
                                        </p:tav>
                                        <p:tav tm="100000">
                                          <p:val>
                                            <p:strVal val="#ppt_x"/>
                                          </p:val>
                                        </p:tav>
                                      </p:tavLst>
                                    </p:anim>
                                    <p:anim calcmode="lin" valueType="num">
                                      <p:cBhvr>
                                        <p:cTn id="276" dur="10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8" fill="hold" grpId="21" nodeType="clickEffect">
                                  <p:stCondLst>
                                    <p:cond delay="0"/>
                                  </p:stCondLst>
                                  <p:iterate>
                                    <p:tmAbs val="0"/>
                                  </p:iterate>
                                  <p:childTnLst>
                                    <p:set>
                                      <p:cBhvr>
                                        <p:cTn id="280" fill="hold"/>
                                        <p:tgtEl>
                                          <p:spTgt spid="169"/>
                                        </p:tgtEl>
                                        <p:attrNameLst>
                                          <p:attrName>style.visibility</p:attrName>
                                        </p:attrNameLst>
                                      </p:cBhvr>
                                      <p:to>
                                        <p:strVal val="visible"/>
                                      </p:to>
                                    </p:set>
                                    <p:anim calcmode="lin" valueType="num">
                                      <p:cBhvr>
                                        <p:cTn id="281" dur="1000" fill="hold"/>
                                        <p:tgtEl>
                                          <p:spTgt spid="169"/>
                                        </p:tgtEl>
                                        <p:attrNameLst>
                                          <p:attrName>ppt_x</p:attrName>
                                        </p:attrNameLst>
                                      </p:cBhvr>
                                      <p:tavLst>
                                        <p:tav tm="0">
                                          <p:val>
                                            <p:strVal val="0-#ppt_w/2"/>
                                          </p:val>
                                        </p:tav>
                                        <p:tav tm="100000">
                                          <p:val>
                                            <p:strVal val="#ppt_x"/>
                                          </p:val>
                                        </p:tav>
                                      </p:tavLst>
                                    </p:anim>
                                    <p:anim calcmode="lin" valueType="num">
                                      <p:cBhvr>
                                        <p:cTn id="282" dur="1000" fill="hold"/>
                                        <p:tgtEl>
                                          <p:spTgt spid="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1" animBg="1" advAuto="0"/>
      <p:bldP spid="154" grpId="2" build="p" bldLvl="5" animBg="1" advAuto="0"/>
      <p:bldP spid="155" grpId="6" animBg="1" advAuto="0"/>
      <p:bldP spid="156" grpId="8" animBg="1" advAuto="0"/>
      <p:bldP spid="157" grpId="7" animBg="1" advAuto="0"/>
      <p:bldP spid="158" grpId="10" animBg="1" advAuto="0"/>
      <p:bldP spid="159" grpId="9" animBg="1" advAuto="0"/>
      <p:bldP spid="160" grpId="11" animBg="1" advAuto="0"/>
      <p:bldP spid="161" grpId="12" animBg="1" advAuto="0"/>
      <p:bldP spid="162" grpId="13" animBg="1" advAuto="0"/>
      <p:bldP spid="163" grpId="14" animBg="1" advAuto="0"/>
      <p:bldP spid="164" grpId="15" animBg="1" advAuto="0"/>
      <p:bldP spid="165" grpId="17" animBg="1" advAuto="0"/>
      <p:bldP spid="166" grpId="16" animBg="1" advAuto="0"/>
      <p:bldP spid="167" grpId="19" animBg="1" advAuto="0"/>
      <p:bldP spid="168" grpId="18" animBg="1" advAuto="0"/>
      <p:bldP spid="169" grpId="21" animBg="1" advAuto="0"/>
      <p:bldP spid="170" grpId="3" animBg="1" advAuto="0"/>
      <p:bldP spid="171" grpId="4" animBg="1" advAuto="0"/>
      <p:bldP spid="172" grpId="5" animBg="1" advAuto="0"/>
      <p:bldP spid="173" grpId="2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How many litres of a 12 litre mixture containing milk and water in the ratio of 2 : 3 be replaced with pure milk so that the resultant mixture contains milk and water in equal proportion?"/>
          <p:cNvSpPr txBox="1"/>
          <p:nvPr/>
        </p:nvSpPr>
        <p:spPr>
          <a:xfrm>
            <a:off x="411766" y="322839"/>
            <a:ext cx="8320468" cy="881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3800"/>
              </a:lnSpc>
              <a:spcBef>
                <a:spcPts val="1400"/>
              </a:spcBef>
              <a:defRPr b="1">
                <a:latin typeface="Times New Roman"/>
                <a:ea typeface="Times New Roman"/>
                <a:cs typeface="Times New Roman"/>
                <a:sym typeface="Times New Roman"/>
              </a:defRPr>
            </a:lvl1pPr>
          </a:lstStyle>
          <a:p>
            <a:r>
              <a:t>How many litres of a 12 litre mixture containing milk and water in the ratio of 2 : 3 be replaced with pure milk so that the resultant mixture contains milk and water in equal proportion?</a:t>
            </a:r>
          </a:p>
        </p:txBody>
      </p:sp>
      <p:sp>
        <p:nvSpPr>
          <p:cNvPr id="176" name="The 12-litre mixture contains…"/>
          <p:cNvSpPr txBox="1"/>
          <p:nvPr/>
        </p:nvSpPr>
        <p:spPr>
          <a:xfrm>
            <a:off x="434199" y="1427319"/>
            <a:ext cx="3576887" cy="42845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just" defTabSz="457200">
              <a:spcBef>
                <a:spcPts val="1800"/>
              </a:spcBef>
              <a:defRPr sz="1200">
                <a:solidFill>
                  <a:srgbClr val="333333"/>
                </a:solidFill>
                <a:latin typeface="Times New Roman"/>
                <a:ea typeface="Times New Roman"/>
                <a:cs typeface="Times New Roman"/>
                <a:sym typeface="Times New Roman"/>
              </a:defRPr>
            </a:pPr>
            <a:r>
              <a:t>The 12-litre mixture contains </a:t>
            </a:r>
          </a:p>
          <a:p>
            <a:pPr algn="just" defTabSz="457200">
              <a:spcBef>
                <a:spcPts val="1800"/>
              </a:spcBef>
              <a:defRPr sz="1200">
                <a:solidFill>
                  <a:srgbClr val="333333"/>
                </a:solidFill>
                <a:latin typeface="Times New Roman"/>
                <a:ea typeface="Times New Roman"/>
                <a:cs typeface="Times New Roman"/>
                <a:sym typeface="Times New Roman"/>
              </a:defRPr>
            </a:pPr>
            <a:r>
              <a:t>40% milk and 60% water in it.</a:t>
            </a:r>
            <a:br/>
            <a:r>
              <a:t>4.8 litres of milk and 7.2 litres of water.</a:t>
            </a:r>
            <a:br/>
            <a:br/>
            <a:r>
              <a:t>We are replacing the mixture with pure milk,Amount of milk and water in the mixture is 50% and 50%.</a:t>
            </a:r>
          </a:p>
          <a:p>
            <a:pPr algn="just" defTabSz="12700">
              <a:spcBef>
                <a:spcPts val="1800"/>
              </a:spcBef>
              <a:defRPr sz="1200">
                <a:latin typeface="Times New Roman"/>
                <a:ea typeface="Times New Roman"/>
                <a:cs typeface="Times New Roman"/>
                <a:sym typeface="Times New Roman"/>
              </a:defRPr>
            </a:pPr>
            <a:r>
              <a:t>6 litres of milk and 6 litres of water.</a:t>
            </a:r>
          </a:p>
          <a:p>
            <a:pPr algn="just" defTabSz="12700">
              <a:spcBef>
                <a:spcPts val="1800"/>
              </a:spcBef>
              <a:defRPr sz="1200">
                <a:latin typeface="Times New Roman"/>
                <a:ea typeface="Times New Roman"/>
                <a:cs typeface="Times New Roman"/>
                <a:sym typeface="Times New Roman"/>
              </a:defRPr>
            </a:pPr>
            <a:br/>
            <a:r>
              <a:t>Water gets reduced by 1.2 litres.</a:t>
            </a:r>
          </a:p>
          <a:p>
            <a:pPr algn="just" defTabSz="457200">
              <a:spcBef>
                <a:spcPts val="1800"/>
              </a:spcBef>
              <a:defRPr sz="1200">
                <a:solidFill>
                  <a:srgbClr val="333333"/>
                </a:solidFill>
                <a:latin typeface="Times New Roman"/>
                <a:ea typeface="Times New Roman"/>
                <a:cs typeface="Times New Roman"/>
                <a:sym typeface="Times New Roman"/>
              </a:defRPr>
            </a:pPr>
            <a:r>
              <a:t>To remove 1.2 litres of water from the original mixture containing 60% water,</a:t>
            </a:r>
          </a:p>
          <a:p>
            <a:pPr algn="just" defTabSz="457200">
              <a:spcBef>
                <a:spcPts val="1800"/>
              </a:spcBef>
              <a:defRPr sz="1200">
                <a:solidFill>
                  <a:srgbClr val="333333"/>
                </a:solidFill>
                <a:latin typeface="Times New Roman"/>
                <a:ea typeface="Times New Roman"/>
                <a:cs typeface="Times New Roman"/>
                <a:sym typeface="Times New Roman"/>
              </a:defRPr>
            </a:pPr>
            <a:r>
              <a:t>we need to remove 1.2 / 0.6litres of the mixture </a:t>
            </a:r>
          </a:p>
          <a:p>
            <a:pPr algn="just" defTabSz="457200">
              <a:spcBef>
                <a:spcPts val="1800"/>
              </a:spcBef>
              <a:defRPr sz="1200">
                <a:solidFill>
                  <a:srgbClr val="333333"/>
                </a:solidFill>
                <a:latin typeface="Times New Roman"/>
                <a:ea typeface="Times New Roman"/>
                <a:cs typeface="Times New Roman"/>
                <a:sym typeface="Times New Roman"/>
              </a:defRPr>
            </a:pPr>
            <a:r>
              <a:t>= 2 litres.</a:t>
            </a:r>
          </a:p>
        </p:txBody>
      </p:sp>
      <p:sp>
        <p:nvSpPr>
          <p:cNvPr id="177" name="Using Allegation rule:…"/>
          <p:cNvSpPr txBox="1"/>
          <p:nvPr/>
        </p:nvSpPr>
        <p:spPr>
          <a:xfrm>
            <a:off x="5649864" y="1313603"/>
            <a:ext cx="2051508"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800"/>
              </a:spcBef>
              <a:defRPr sz="1600" b="1">
                <a:latin typeface="Times New Roman"/>
                <a:ea typeface="Times New Roman"/>
                <a:cs typeface="Times New Roman"/>
                <a:sym typeface="Times New Roman"/>
              </a:defRPr>
            </a:pPr>
            <a:r>
              <a:t>Using Allegation rule: </a:t>
            </a:r>
          </a:p>
          <a:p>
            <a:pPr defTabSz="457200">
              <a:defRPr sz="1600">
                <a:solidFill>
                  <a:srgbClr val="222222"/>
                </a:solidFill>
                <a:latin typeface="Georgia"/>
                <a:ea typeface="Georgia"/>
                <a:cs typeface="Georgia"/>
                <a:sym typeface="Georgia"/>
              </a:defRPr>
            </a:pPr>
            <a:r>
              <a:t>with respect to milk</a:t>
            </a:r>
          </a:p>
        </p:txBody>
      </p:sp>
      <p:sp>
        <p:nvSpPr>
          <p:cNvPr id="178" name="Mixture"/>
          <p:cNvSpPr txBox="1"/>
          <p:nvPr/>
        </p:nvSpPr>
        <p:spPr>
          <a:xfrm>
            <a:off x="4754420" y="2269141"/>
            <a:ext cx="1420050"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500" b="1">
                <a:latin typeface="Times New Roman"/>
                <a:ea typeface="Times New Roman"/>
                <a:cs typeface="Times New Roman"/>
                <a:sym typeface="Times New Roman"/>
              </a:defRPr>
            </a:lvl1pPr>
          </a:lstStyle>
          <a:p>
            <a:r>
              <a:t>Mixture</a:t>
            </a:r>
          </a:p>
        </p:txBody>
      </p:sp>
      <p:sp>
        <p:nvSpPr>
          <p:cNvPr id="179" name="Pure Milk - x litre"/>
          <p:cNvSpPr txBox="1"/>
          <p:nvPr/>
        </p:nvSpPr>
        <p:spPr>
          <a:xfrm>
            <a:off x="6819117" y="2269141"/>
            <a:ext cx="1567866"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b="1">
                <a:latin typeface="Times New Roman"/>
                <a:ea typeface="Times New Roman"/>
                <a:cs typeface="Times New Roman"/>
                <a:sym typeface="Times New Roman"/>
              </a:defRPr>
            </a:lvl1pPr>
          </a:lstStyle>
          <a:p>
            <a:r>
              <a:t>Pure Milk - x litre</a:t>
            </a:r>
          </a:p>
        </p:txBody>
      </p:sp>
      <p:sp>
        <p:nvSpPr>
          <p:cNvPr id="180" name="40 %"/>
          <p:cNvSpPr txBox="1"/>
          <p:nvPr/>
        </p:nvSpPr>
        <p:spPr>
          <a:xfrm>
            <a:off x="4722494" y="2599474"/>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40 %</a:t>
            </a:r>
          </a:p>
        </p:txBody>
      </p:sp>
      <p:sp>
        <p:nvSpPr>
          <p:cNvPr id="181" name="100 %"/>
          <p:cNvSpPr txBox="1"/>
          <p:nvPr/>
        </p:nvSpPr>
        <p:spPr>
          <a:xfrm>
            <a:off x="6839368" y="2599474"/>
            <a:ext cx="59620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100 %</a:t>
            </a:r>
          </a:p>
        </p:txBody>
      </p:sp>
      <p:sp>
        <p:nvSpPr>
          <p:cNvPr id="182" name="50 %"/>
          <p:cNvSpPr txBox="1"/>
          <p:nvPr/>
        </p:nvSpPr>
        <p:spPr>
          <a:xfrm>
            <a:off x="5987701" y="3793267"/>
            <a:ext cx="500954"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50 %</a:t>
            </a:r>
          </a:p>
        </p:txBody>
      </p:sp>
      <p:sp>
        <p:nvSpPr>
          <p:cNvPr id="183" name="Line"/>
          <p:cNvSpPr/>
          <p:nvPr/>
        </p:nvSpPr>
        <p:spPr>
          <a:xfrm flipH="1">
            <a:off x="6429993" y="2977536"/>
            <a:ext cx="736918" cy="736918"/>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84" name="Line"/>
          <p:cNvSpPr/>
          <p:nvPr/>
        </p:nvSpPr>
        <p:spPr>
          <a:xfrm>
            <a:off x="5327311" y="2967588"/>
            <a:ext cx="756813" cy="756814"/>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85" name="Line"/>
          <p:cNvSpPr/>
          <p:nvPr/>
        </p:nvSpPr>
        <p:spPr>
          <a:xfrm>
            <a:off x="6420045" y="4105498"/>
            <a:ext cx="756814" cy="756813"/>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86" name="Line"/>
          <p:cNvSpPr/>
          <p:nvPr/>
        </p:nvSpPr>
        <p:spPr>
          <a:xfrm flipH="1">
            <a:off x="5337258" y="4115445"/>
            <a:ext cx="736919" cy="736919"/>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87" name="100 - 50"/>
          <p:cNvSpPr txBox="1"/>
          <p:nvPr/>
        </p:nvSpPr>
        <p:spPr>
          <a:xfrm>
            <a:off x="4966719" y="4806251"/>
            <a:ext cx="739079"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100 - 50</a:t>
            </a:r>
          </a:p>
        </p:txBody>
      </p:sp>
      <p:sp>
        <p:nvSpPr>
          <p:cNvPr id="188" name="50 - 40"/>
          <p:cNvSpPr txBox="1"/>
          <p:nvPr/>
        </p:nvSpPr>
        <p:spPr>
          <a:xfrm>
            <a:off x="7038525" y="4818951"/>
            <a:ext cx="643829"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50 - 40</a:t>
            </a:r>
          </a:p>
        </p:txBody>
      </p:sp>
      <p:sp>
        <p:nvSpPr>
          <p:cNvPr id="189" name="50"/>
          <p:cNvSpPr txBox="1"/>
          <p:nvPr/>
        </p:nvSpPr>
        <p:spPr>
          <a:xfrm>
            <a:off x="5001329" y="5127328"/>
            <a:ext cx="294641"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50</a:t>
            </a:r>
          </a:p>
        </p:txBody>
      </p:sp>
      <p:sp>
        <p:nvSpPr>
          <p:cNvPr id="190" name="10"/>
          <p:cNvSpPr txBox="1"/>
          <p:nvPr/>
        </p:nvSpPr>
        <p:spPr>
          <a:xfrm>
            <a:off x="7241061" y="5127328"/>
            <a:ext cx="294641" cy="299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10</a:t>
            </a:r>
          </a:p>
        </p:txBody>
      </p:sp>
      <p:sp>
        <p:nvSpPr>
          <p:cNvPr id="191" name="Hence, 6 parts = 12 litres…"/>
          <p:cNvSpPr txBox="1"/>
          <p:nvPr/>
        </p:nvSpPr>
        <p:spPr>
          <a:xfrm>
            <a:off x="5185285" y="5777636"/>
            <a:ext cx="2025552" cy="967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3700"/>
              </a:lnSpc>
              <a:defRPr sz="1500">
                <a:solidFill>
                  <a:srgbClr val="222222"/>
                </a:solidFill>
                <a:latin typeface="Times New Roman"/>
                <a:ea typeface="Times New Roman"/>
                <a:cs typeface="Times New Roman"/>
                <a:sym typeface="Times New Roman"/>
              </a:defRPr>
            </a:pPr>
            <a:r>
              <a:t>Hence, 6 parts = 12 </a:t>
            </a:r>
            <a:r>
              <a:rPr err="1"/>
              <a:t>litres</a:t>
            </a:r>
            <a:endParaRPr/>
          </a:p>
          <a:p>
            <a:pPr defTabSz="457200">
              <a:lnSpc>
                <a:spcPts val="3700"/>
              </a:lnSpc>
              <a:defRPr sz="1500">
                <a:solidFill>
                  <a:srgbClr val="222222"/>
                </a:solidFill>
                <a:latin typeface="Times New Roman"/>
                <a:ea typeface="Times New Roman"/>
                <a:cs typeface="Times New Roman"/>
                <a:sym typeface="Times New Roman"/>
              </a:defRPr>
            </a:pPr>
            <a:r>
              <a:t>            1 part = 2 </a:t>
            </a:r>
            <a:r>
              <a:rPr err="1"/>
              <a:t>litres</a:t>
            </a:r>
            <a:endParaRPr/>
          </a:p>
        </p:txBody>
      </p:sp>
      <p:sp>
        <p:nvSpPr>
          <p:cNvPr id="192" name="Line"/>
          <p:cNvSpPr/>
          <p:nvPr/>
        </p:nvSpPr>
        <p:spPr>
          <a:xfrm flipV="1">
            <a:off x="4130553" y="1365116"/>
            <a:ext cx="1" cy="183049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93" name="Or"/>
          <p:cNvSpPr txBox="1"/>
          <p:nvPr/>
        </p:nvSpPr>
        <p:spPr>
          <a:xfrm>
            <a:off x="3962955" y="3262456"/>
            <a:ext cx="335197"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Or</a:t>
            </a:r>
          </a:p>
        </p:txBody>
      </p:sp>
      <p:sp>
        <p:nvSpPr>
          <p:cNvPr id="194" name="Line"/>
          <p:cNvSpPr/>
          <p:nvPr/>
        </p:nvSpPr>
        <p:spPr>
          <a:xfrm flipV="1">
            <a:off x="4130553" y="3751308"/>
            <a:ext cx="1" cy="248785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95" name="5 : 1"/>
          <p:cNvSpPr txBox="1"/>
          <p:nvPr/>
        </p:nvSpPr>
        <p:spPr>
          <a:xfrm>
            <a:off x="6055252" y="5322221"/>
            <a:ext cx="442818" cy="299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atin typeface="Times New Roman"/>
                <a:ea typeface="Times New Roman"/>
                <a:cs typeface="Times New Roman"/>
                <a:sym typeface="Times New Roman"/>
              </a:defRPr>
            </a:lvl1pPr>
          </a:lstStyle>
          <a:p>
            <a:r>
              <a:t>5 : 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75"/>
                                        </p:tgtEl>
                                        <p:attrNameLst>
                                          <p:attrName>style.visibility</p:attrName>
                                        </p:attrNameLst>
                                      </p:cBhvr>
                                      <p:to>
                                        <p:strVal val="visible"/>
                                      </p:to>
                                    </p:set>
                                    <p:anim calcmode="lin" valueType="num">
                                      <p:cBhvr>
                                        <p:cTn id="7" dur="1000" fill="hold"/>
                                        <p:tgtEl>
                                          <p:spTgt spid="175"/>
                                        </p:tgtEl>
                                        <p:attrNameLst>
                                          <p:attrName>ppt_x</p:attrName>
                                        </p:attrNameLst>
                                      </p:cBhvr>
                                      <p:tavLst>
                                        <p:tav tm="0">
                                          <p:val>
                                            <p:strVal val="0-#ppt_w/2"/>
                                          </p:val>
                                        </p:tav>
                                        <p:tav tm="100000">
                                          <p:val>
                                            <p:strVal val="#ppt_x"/>
                                          </p:val>
                                        </p:tav>
                                      </p:tavLst>
                                    </p:anim>
                                    <p:anim calcmode="lin" valueType="num">
                                      <p:cBhvr>
                                        <p:cTn id="8" dur="10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76">
                                            <p:bg/>
                                          </p:spTgt>
                                        </p:tgtEl>
                                        <p:attrNameLst>
                                          <p:attrName>style.visibility</p:attrName>
                                        </p:attrNameLst>
                                      </p:cBhvr>
                                      <p:to>
                                        <p:strVal val="visible"/>
                                      </p:to>
                                    </p:set>
                                    <p:anim calcmode="lin" valueType="num">
                                      <p:cBhvr>
                                        <p:cTn id="13" dur="1000" fill="hold"/>
                                        <p:tgtEl>
                                          <p:spTgt spid="176">
                                            <p:bg/>
                                          </p:spTgt>
                                        </p:tgtEl>
                                        <p:attrNameLst>
                                          <p:attrName>ppt_x</p:attrName>
                                        </p:attrNameLst>
                                      </p:cBhvr>
                                      <p:tavLst>
                                        <p:tav tm="0">
                                          <p:val>
                                            <p:strVal val="0-#ppt_w/2"/>
                                          </p:val>
                                        </p:tav>
                                        <p:tav tm="100000">
                                          <p:val>
                                            <p:strVal val="#ppt_x"/>
                                          </p:val>
                                        </p:tav>
                                      </p:tavLst>
                                    </p:anim>
                                    <p:anim calcmode="lin" valueType="num">
                                      <p:cBhvr>
                                        <p:cTn id="14" dur="1000" fill="hold"/>
                                        <p:tgtEl>
                                          <p:spTgt spid="176">
                                            <p:bg/>
                                          </p:spTgt>
                                        </p:tgtEl>
                                        <p:attrNameLst>
                                          <p:attrName>ppt_y</p:attrName>
                                        </p:attrNameLst>
                                      </p:cBhvr>
                                      <p:tavLst>
                                        <p:tav tm="0">
                                          <p:val>
                                            <p:strVal val="#ppt_y"/>
                                          </p:val>
                                        </p:tav>
                                        <p:tav tm="100000">
                                          <p:val>
                                            <p:strVal val="#ppt_y"/>
                                          </p:val>
                                        </p:tav>
                                      </p:tavLst>
                                    </p:anim>
                                  </p:childTnLst>
                                </p:cTn>
                              </p:par>
                              <p:par>
                                <p:cTn id="15" presetID="2" presetClass="entr" presetSubtype="8" fill="hold" grpId="2" nodeType="withEffect">
                                  <p:stCondLst>
                                    <p:cond delay="0"/>
                                  </p:stCondLst>
                                  <p:iterate>
                                    <p:tmAbs val="0"/>
                                  </p:iterate>
                                  <p:childTnLst>
                                    <p:set>
                                      <p:cBhvr>
                                        <p:cTn id="16" fill="hold"/>
                                        <p:tgtEl>
                                          <p:spTgt spid="176">
                                            <p:txEl>
                                              <p:pRg st="0" end="0"/>
                                            </p:txEl>
                                          </p:spTgt>
                                        </p:tgtEl>
                                        <p:attrNameLst>
                                          <p:attrName>style.visibility</p:attrName>
                                        </p:attrNameLst>
                                      </p:cBhvr>
                                      <p:to>
                                        <p:strVal val="visible"/>
                                      </p:to>
                                    </p:set>
                                    <p:anim calcmode="lin" valueType="num">
                                      <p:cBhvr>
                                        <p:cTn id="17" dur="1000" fill="hold"/>
                                        <p:tgtEl>
                                          <p:spTgt spid="176">
                                            <p:txEl>
                                              <p:pRg st="0" end="0"/>
                                            </p:txEl>
                                          </p:spTgt>
                                        </p:tgtEl>
                                        <p:attrNameLst>
                                          <p:attrName>ppt_x</p:attrName>
                                        </p:attrNameLst>
                                      </p:cBhvr>
                                      <p:tavLst>
                                        <p:tav tm="0">
                                          <p:val>
                                            <p:strVal val="0-#ppt_w/2"/>
                                          </p:val>
                                        </p:tav>
                                        <p:tav tm="100000">
                                          <p:val>
                                            <p:strVal val="#ppt_x"/>
                                          </p:val>
                                        </p:tav>
                                      </p:tavLst>
                                    </p:anim>
                                    <p:anim calcmode="lin" valueType="num">
                                      <p:cBhvr>
                                        <p:cTn id="18" dur="1000" fill="hold"/>
                                        <p:tgtEl>
                                          <p:spTgt spid="1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2" nodeType="clickEffect">
                                  <p:stCondLst>
                                    <p:cond delay="0"/>
                                  </p:stCondLst>
                                  <p:iterate>
                                    <p:tmAbs val="0"/>
                                  </p:iterate>
                                  <p:childTnLst>
                                    <p:set>
                                      <p:cBhvr>
                                        <p:cTn id="22" fill="hold"/>
                                        <p:tgtEl>
                                          <p:spTgt spid="176">
                                            <p:txEl>
                                              <p:pRg st="1" end="1"/>
                                            </p:txEl>
                                          </p:spTgt>
                                        </p:tgtEl>
                                        <p:attrNameLst>
                                          <p:attrName>style.visibility</p:attrName>
                                        </p:attrNameLst>
                                      </p:cBhvr>
                                      <p:to>
                                        <p:strVal val="visible"/>
                                      </p:to>
                                    </p:set>
                                    <p:anim calcmode="lin" valueType="num">
                                      <p:cBhvr>
                                        <p:cTn id="23" dur="1000" fill="hold"/>
                                        <p:tgtEl>
                                          <p:spTgt spid="176">
                                            <p:txEl>
                                              <p:pRg st="1" end="1"/>
                                            </p:txEl>
                                          </p:spTgt>
                                        </p:tgtEl>
                                        <p:attrNameLst>
                                          <p:attrName>ppt_x</p:attrName>
                                        </p:attrNameLst>
                                      </p:cBhvr>
                                      <p:tavLst>
                                        <p:tav tm="0">
                                          <p:val>
                                            <p:strVal val="0-#ppt_w/2"/>
                                          </p:val>
                                        </p:tav>
                                        <p:tav tm="100000">
                                          <p:val>
                                            <p:strVal val="#ppt_x"/>
                                          </p:val>
                                        </p:tav>
                                      </p:tavLst>
                                    </p:anim>
                                    <p:anim calcmode="lin" valueType="num">
                                      <p:cBhvr>
                                        <p:cTn id="24" dur="1000" fill="hold"/>
                                        <p:tgtEl>
                                          <p:spTgt spid="1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2" nodeType="clickEffect">
                                  <p:stCondLst>
                                    <p:cond delay="0"/>
                                  </p:stCondLst>
                                  <p:iterate>
                                    <p:tmAbs val="0"/>
                                  </p:iterate>
                                  <p:childTnLst>
                                    <p:set>
                                      <p:cBhvr>
                                        <p:cTn id="28" fill="hold"/>
                                        <p:tgtEl>
                                          <p:spTgt spid="176">
                                            <p:txEl>
                                              <p:pRg st="2" end="2"/>
                                            </p:txEl>
                                          </p:spTgt>
                                        </p:tgtEl>
                                        <p:attrNameLst>
                                          <p:attrName>style.visibility</p:attrName>
                                        </p:attrNameLst>
                                      </p:cBhvr>
                                      <p:to>
                                        <p:strVal val="visible"/>
                                      </p:to>
                                    </p:set>
                                    <p:anim calcmode="lin" valueType="num">
                                      <p:cBhvr>
                                        <p:cTn id="29" dur="1000" fill="hold"/>
                                        <p:tgtEl>
                                          <p:spTgt spid="176">
                                            <p:txEl>
                                              <p:pRg st="2" end="2"/>
                                            </p:txEl>
                                          </p:spTgt>
                                        </p:tgtEl>
                                        <p:attrNameLst>
                                          <p:attrName>ppt_x</p:attrName>
                                        </p:attrNameLst>
                                      </p:cBhvr>
                                      <p:tavLst>
                                        <p:tav tm="0">
                                          <p:val>
                                            <p:strVal val="0-#ppt_w/2"/>
                                          </p:val>
                                        </p:tav>
                                        <p:tav tm="100000">
                                          <p:val>
                                            <p:strVal val="#ppt_x"/>
                                          </p:val>
                                        </p:tav>
                                      </p:tavLst>
                                    </p:anim>
                                    <p:anim calcmode="lin" valueType="num">
                                      <p:cBhvr>
                                        <p:cTn id="30" dur="1000" fill="hold"/>
                                        <p:tgtEl>
                                          <p:spTgt spid="1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2" nodeType="clickEffect">
                                  <p:stCondLst>
                                    <p:cond delay="0"/>
                                  </p:stCondLst>
                                  <p:iterate>
                                    <p:tmAbs val="0"/>
                                  </p:iterate>
                                  <p:childTnLst>
                                    <p:set>
                                      <p:cBhvr>
                                        <p:cTn id="34" fill="hold"/>
                                        <p:tgtEl>
                                          <p:spTgt spid="176">
                                            <p:txEl>
                                              <p:pRg st="3" end="3"/>
                                            </p:txEl>
                                          </p:spTgt>
                                        </p:tgtEl>
                                        <p:attrNameLst>
                                          <p:attrName>style.visibility</p:attrName>
                                        </p:attrNameLst>
                                      </p:cBhvr>
                                      <p:to>
                                        <p:strVal val="visible"/>
                                      </p:to>
                                    </p:set>
                                    <p:anim calcmode="lin" valueType="num">
                                      <p:cBhvr>
                                        <p:cTn id="35" dur="1000" fill="hold"/>
                                        <p:tgtEl>
                                          <p:spTgt spid="176">
                                            <p:txEl>
                                              <p:pRg st="3" end="3"/>
                                            </p:txEl>
                                          </p:spTgt>
                                        </p:tgtEl>
                                        <p:attrNameLst>
                                          <p:attrName>ppt_x</p:attrName>
                                        </p:attrNameLst>
                                      </p:cBhvr>
                                      <p:tavLst>
                                        <p:tav tm="0">
                                          <p:val>
                                            <p:strVal val="0-#ppt_w/2"/>
                                          </p:val>
                                        </p:tav>
                                        <p:tav tm="100000">
                                          <p:val>
                                            <p:strVal val="#ppt_x"/>
                                          </p:val>
                                        </p:tav>
                                      </p:tavLst>
                                    </p:anim>
                                    <p:anim calcmode="lin" valueType="num">
                                      <p:cBhvr>
                                        <p:cTn id="36" dur="1000" fill="hold"/>
                                        <p:tgtEl>
                                          <p:spTgt spid="1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2" nodeType="clickEffect">
                                  <p:stCondLst>
                                    <p:cond delay="0"/>
                                  </p:stCondLst>
                                  <p:iterate>
                                    <p:tmAbs val="0"/>
                                  </p:iterate>
                                  <p:childTnLst>
                                    <p:set>
                                      <p:cBhvr>
                                        <p:cTn id="40" fill="hold"/>
                                        <p:tgtEl>
                                          <p:spTgt spid="176">
                                            <p:txEl>
                                              <p:pRg st="4" end="4"/>
                                            </p:txEl>
                                          </p:spTgt>
                                        </p:tgtEl>
                                        <p:attrNameLst>
                                          <p:attrName>style.visibility</p:attrName>
                                        </p:attrNameLst>
                                      </p:cBhvr>
                                      <p:to>
                                        <p:strVal val="visible"/>
                                      </p:to>
                                    </p:set>
                                    <p:anim calcmode="lin" valueType="num">
                                      <p:cBhvr>
                                        <p:cTn id="41" dur="1000" fill="hold"/>
                                        <p:tgtEl>
                                          <p:spTgt spid="176">
                                            <p:txEl>
                                              <p:pRg st="4" end="4"/>
                                            </p:txEl>
                                          </p:spTgt>
                                        </p:tgtEl>
                                        <p:attrNameLst>
                                          <p:attrName>ppt_x</p:attrName>
                                        </p:attrNameLst>
                                      </p:cBhvr>
                                      <p:tavLst>
                                        <p:tav tm="0">
                                          <p:val>
                                            <p:strVal val="0-#ppt_w/2"/>
                                          </p:val>
                                        </p:tav>
                                        <p:tav tm="100000">
                                          <p:val>
                                            <p:strVal val="#ppt_x"/>
                                          </p:val>
                                        </p:tav>
                                      </p:tavLst>
                                    </p:anim>
                                    <p:anim calcmode="lin" valueType="num">
                                      <p:cBhvr>
                                        <p:cTn id="42" dur="1000" fill="hold"/>
                                        <p:tgtEl>
                                          <p:spTgt spid="1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2" nodeType="clickEffect">
                                  <p:stCondLst>
                                    <p:cond delay="0"/>
                                  </p:stCondLst>
                                  <p:iterate>
                                    <p:tmAbs val="0"/>
                                  </p:iterate>
                                  <p:childTnLst>
                                    <p:set>
                                      <p:cBhvr>
                                        <p:cTn id="46" fill="hold"/>
                                        <p:tgtEl>
                                          <p:spTgt spid="176">
                                            <p:txEl>
                                              <p:pRg st="5" end="5"/>
                                            </p:txEl>
                                          </p:spTgt>
                                        </p:tgtEl>
                                        <p:attrNameLst>
                                          <p:attrName>style.visibility</p:attrName>
                                        </p:attrNameLst>
                                      </p:cBhvr>
                                      <p:to>
                                        <p:strVal val="visible"/>
                                      </p:to>
                                    </p:set>
                                    <p:anim calcmode="lin" valueType="num">
                                      <p:cBhvr>
                                        <p:cTn id="47" dur="1000" fill="hold"/>
                                        <p:tgtEl>
                                          <p:spTgt spid="176">
                                            <p:txEl>
                                              <p:pRg st="5" end="5"/>
                                            </p:txEl>
                                          </p:spTgt>
                                        </p:tgtEl>
                                        <p:attrNameLst>
                                          <p:attrName>ppt_x</p:attrName>
                                        </p:attrNameLst>
                                      </p:cBhvr>
                                      <p:tavLst>
                                        <p:tav tm="0">
                                          <p:val>
                                            <p:strVal val="0-#ppt_w/2"/>
                                          </p:val>
                                        </p:tav>
                                        <p:tav tm="100000">
                                          <p:val>
                                            <p:strVal val="#ppt_x"/>
                                          </p:val>
                                        </p:tav>
                                      </p:tavLst>
                                    </p:anim>
                                    <p:anim calcmode="lin" valueType="num">
                                      <p:cBhvr>
                                        <p:cTn id="48" dur="1000" fill="hold"/>
                                        <p:tgtEl>
                                          <p:spTgt spid="17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2" nodeType="clickEffect">
                                  <p:stCondLst>
                                    <p:cond delay="0"/>
                                  </p:stCondLst>
                                  <p:iterate>
                                    <p:tmAbs val="0"/>
                                  </p:iterate>
                                  <p:childTnLst>
                                    <p:set>
                                      <p:cBhvr>
                                        <p:cTn id="52" fill="hold"/>
                                        <p:tgtEl>
                                          <p:spTgt spid="176">
                                            <p:txEl>
                                              <p:pRg st="6" end="6"/>
                                            </p:txEl>
                                          </p:spTgt>
                                        </p:tgtEl>
                                        <p:attrNameLst>
                                          <p:attrName>style.visibility</p:attrName>
                                        </p:attrNameLst>
                                      </p:cBhvr>
                                      <p:to>
                                        <p:strVal val="visible"/>
                                      </p:to>
                                    </p:set>
                                    <p:anim calcmode="lin" valueType="num">
                                      <p:cBhvr>
                                        <p:cTn id="53" dur="1000" fill="hold"/>
                                        <p:tgtEl>
                                          <p:spTgt spid="176">
                                            <p:txEl>
                                              <p:pRg st="6" end="6"/>
                                            </p:txEl>
                                          </p:spTgt>
                                        </p:tgtEl>
                                        <p:attrNameLst>
                                          <p:attrName>ppt_x</p:attrName>
                                        </p:attrNameLst>
                                      </p:cBhvr>
                                      <p:tavLst>
                                        <p:tav tm="0">
                                          <p:val>
                                            <p:strVal val="0-#ppt_w/2"/>
                                          </p:val>
                                        </p:tav>
                                        <p:tav tm="100000">
                                          <p:val>
                                            <p:strVal val="#ppt_x"/>
                                          </p:val>
                                        </p:tav>
                                      </p:tavLst>
                                    </p:anim>
                                    <p:anim calcmode="lin" valueType="num">
                                      <p:cBhvr>
                                        <p:cTn id="54" dur="1000" fill="hold"/>
                                        <p:tgtEl>
                                          <p:spTgt spid="1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2" nodeType="clickEffect">
                                  <p:stCondLst>
                                    <p:cond delay="0"/>
                                  </p:stCondLst>
                                  <p:iterate>
                                    <p:tmAbs val="0"/>
                                  </p:iterate>
                                  <p:childTnLst>
                                    <p:set>
                                      <p:cBhvr>
                                        <p:cTn id="58" fill="hold"/>
                                        <p:tgtEl>
                                          <p:spTgt spid="176">
                                            <p:txEl>
                                              <p:pRg st="7" end="7"/>
                                            </p:txEl>
                                          </p:spTgt>
                                        </p:tgtEl>
                                        <p:attrNameLst>
                                          <p:attrName>style.visibility</p:attrName>
                                        </p:attrNameLst>
                                      </p:cBhvr>
                                      <p:to>
                                        <p:strVal val="visible"/>
                                      </p:to>
                                    </p:set>
                                    <p:anim calcmode="lin" valueType="num">
                                      <p:cBhvr>
                                        <p:cTn id="59" dur="1000" fill="hold"/>
                                        <p:tgtEl>
                                          <p:spTgt spid="176">
                                            <p:txEl>
                                              <p:pRg st="7" end="7"/>
                                            </p:txEl>
                                          </p:spTgt>
                                        </p:tgtEl>
                                        <p:attrNameLst>
                                          <p:attrName>ppt_x</p:attrName>
                                        </p:attrNameLst>
                                      </p:cBhvr>
                                      <p:tavLst>
                                        <p:tav tm="0">
                                          <p:val>
                                            <p:strVal val="0-#ppt_w/2"/>
                                          </p:val>
                                        </p:tav>
                                        <p:tav tm="100000">
                                          <p:val>
                                            <p:strVal val="#ppt_x"/>
                                          </p:val>
                                        </p:tav>
                                      </p:tavLst>
                                    </p:anim>
                                    <p:anim calcmode="lin" valueType="num">
                                      <p:cBhvr>
                                        <p:cTn id="60" dur="1000" fill="hold"/>
                                        <p:tgtEl>
                                          <p:spTgt spid="17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3" nodeType="clickEffect">
                                  <p:stCondLst>
                                    <p:cond delay="0"/>
                                  </p:stCondLst>
                                  <p:iterate>
                                    <p:tmAbs val="0"/>
                                  </p:iterate>
                                  <p:childTnLst>
                                    <p:set>
                                      <p:cBhvr>
                                        <p:cTn id="64" fill="hold"/>
                                        <p:tgtEl>
                                          <p:spTgt spid="192"/>
                                        </p:tgtEl>
                                        <p:attrNameLst>
                                          <p:attrName>style.visibility</p:attrName>
                                        </p:attrNameLst>
                                      </p:cBhvr>
                                      <p:to>
                                        <p:strVal val="visible"/>
                                      </p:to>
                                    </p:set>
                                    <p:anim calcmode="lin" valueType="num">
                                      <p:cBhvr>
                                        <p:cTn id="65" dur="1000" fill="hold"/>
                                        <p:tgtEl>
                                          <p:spTgt spid="192"/>
                                        </p:tgtEl>
                                        <p:attrNameLst>
                                          <p:attrName>ppt_x</p:attrName>
                                        </p:attrNameLst>
                                      </p:cBhvr>
                                      <p:tavLst>
                                        <p:tav tm="0">
                                          <p:val>
                                            <p:strVal val="0-#ppt_w/2"/>
                                          </p:val>
                                        </p:tav>
                                        <p:tav tm="100000">
                                          <p:val>
                                            <p:strVal val="#ppt_x"/>
                                          </p:val>
                                        </p:tav>
                                      </p:tavLst>
                                    </p:anim>
                                    <p:anim calcmode="lin" valueType="num">
                                      <p:cBhvr>
                                        <p:cTn id="66" dur="1000" fill="hold"/>
                                        <p:tgtEl>
                                          <p:spTgt spid="192"/>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4" nodeType="clickEffect">
                                  <p:stCondLst>
                                    <p:cond delay="0"/>
                                  </p:stCondLst>
                                  <p:iterate>
                                    <p:tmAbs val="0"/>
                                  </p:iterate>
                                  <p:childTnLst>
                                    <p:set>
                                      <p:cBhvr>
                                        <p:cTn id="70" fill="hold"/>
                                        <p:tgtEl>
                                          <p:spTgt spid="193"/>
                                        </p:tgtEl>
                                        <p:attrNameLst>
                                          <p:attrName>style.visibility</p:attrName>
                                        </p:attrNameLst>
                                      </p:cBhvr>
                                      <p:to>
                                        <p:strVal val="visible"/>
                                      </p:to>
                                    </p:set>
                                    <p:anim calcmode="lin" valueType="num">
                                      <p:cBhvr>
                                        <p:cTn id="71" dur="1000" fill="hold"/>
                                        <p:tgtEl>
                                          <p:spTgt spid="193"/>
                                        </p:tgtEl>
                                        <p:attrNameLst>
                                          <p:attrName>ppt_x</p:attrName>
                                        </p:attrNameLst>
                                      </p:cBhvr>
                                      <p:tavLst>
                                        <p:tav tm="0">
                                          <p:val>
                                            <p:strVal val="0-#ppt_w/2"/>
                                          </p:val>
                                        </p:tav>
                                        <p:tav tm="100000">
                                          <p:val>
                                            <p:strVal val="#ppt_x"/>
                                          </p:val>
                                        </p:tav>
                                      </p:tavLst>
                                    </p:anim>
                                    <p:anim calcmode="lin" valueType="num">
                                      <p:cBhvr>
                                        <p:cTn id="72" dur="1000" fill="hold"/>
                                        <p:tgtEl>
                                          <p:spTgt spid="19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5" nodeType="clickEffect">
                                  <p:stCondLst>
                                    <p:cond delay="0"/>
                                  </p:stCondLst>
                                  <p:iterate>
                                    <p:tmAbs val="0"/>
                                  </p:iterate>
                                  <p:childTnLst>
                                    <p:set>
                                      <p:cBhvr>
                                        <p:cTn id="76" fill="hold"/>
                                        <p:tgtEl>
                                          <p:spTgt spid="194"/>
                                        </p:tgtEl>
                                        <p:attrNameLst>
                                          <p:attrName>style.visibility</p:attrName>
                                        </p:attrNameLst>
                                      </p:cBhvr>
                                      <p:to>
                                        <p:strVal val="visible"/>
                                      </p:to>
                                    </p:set>
                                    <p:anim calcmode="lin" valueType="num">
                                      <p:cBhvr>
                                        <p:cTn id="77" dur="1000" fill="hold"/>
                                        <p:tgtEl>
                                          <p:spTgt spid="194"/>
                                        </p:tgtEl>
                                        <p:attrNameLst>
                                          <p:attrName>ppt_x</p:attrName>
                                        </p:attrNameLst>
                                      </p:cBhvr>
                                      <p:tavLst>
                                        <p:tav tm="0">
                                          <p:val>
                                            <p:strVal val="0-#ppt_w/2"/>
                                          </p:val>
                                        </p:tav>
                                        <p:tav tm="100000">
                                          <p:val>
                                            <p:strVal val="#ppt_x"/>
                                          </p:val>
                                        </p:tav>
                                      </p:tavLst>
                                    </p:anim>
                                    <p:anim calcmode="lin" valueType="num">
                                      <p:cBhvr>
                                        <p:cTn id="78" dur="10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6" nodeType="clickEffect">
                                  <p:stCondLst>
                                    <p:cond delay="0"/>
                                  </p:stCondLst>
                                  <p:iterate>
                                    <p:tmAbs val="0"/>
                                  </p:iterate>
                                  <p:childTnLst>
                                    <p:set>
                                      <p:cBhvr>
                                        <p:cTn id="82" fill="hold"/>
                                        <p:tgtEl>
                                          <p:spTgt spid="177"/>
                                        </p:tgtEl>
                                        <p:attrNameLst>
                                          <p:attrName>style.visibility</p:attrName>
                                        </p:attrNameLst>
                                      </p:cBhvr>
                                      <p:to>
                                        <p:strVal val="visible"/>
                                      </p:to>
                                    </p:set>
                                    <p:anim calcmode="lin" valueType="num">
                                      <p:cBhvr>
                                        <p:cTn id="83" dur="1000" fill="hold"/>
                                        <p:tgtEl>
                                          <p:spTgt spid="177"/>
                                        </p:tgtEl>
                                        <p:attrNameLst>
                                          <p:attrName>ppt_x</p:attrName>
                                        </p:attrNameLst>
                                      </p:cBhvr>
                                      <p:tavLst>
                                        <p:tav tm="0">
                                          <p:val>
                                            <p:strVal val="0-#ppt_w/2"/>
                                          </p:val>
                                        </p:tav>
                                        <p:tav tm="100000">
                                          <p:val>
                                            <p:strVal val="#ppt_x"/>
                                          </p:val>
                                        </p:tav>
                                      </p:tavLst>
                                    </p:anim>
                                    <p:anim calcmode="lin" valueType="num">
                                      <p:cBhvr>
                                        <p:cTn id="84" dur="1000" fill="hold"/>
                                        <p:tgtEl>
                                          <p:spTgt spid="177"/>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7" nodeType="clickEffect">
                                  <p:stCondLst>
                                    <p:cond delay="0"/>
                                  </p:stCondLst>
                                  <p:iterate>
                                    <p:tmAbs val="0"/>
                                  </p:iterate>
                                  <p:childTnLst>
                                    <p:set>
                                      <p:cBhvr>
                                        <p:cTn id="88" fill="hold"/>
                                        <p:tgtEl>
                                          <p:spTgt spid="179"/>
                                        </p:tgtEl>
                                        <p:attrNameLst>
                                          <p:attrName>style.visibility</p:attrName>
                                        </p:attrNameLst>
                                      </p:cBhvr>
                                      <p:to>
                                        <p:strVal val="visible"/>
                                      </p:to>
                                    </p:set>
                                    <p:anim calcmode="lin" valueType="num">
                                      <p:cBhvr>
                                        <p:cTn id="89" dur="1000" fill="hold"/>
                                        <p:tgtEl>
                                          <p:spTgt spid="179"/>
                                        </p:tgtEl>
                                        <p:attrNameLst>
                                          <p:attrName>ppt_x</p:attrName>
                                        </p:attrNameLst>
                                      </p:cBhvr>
                                      <p:tavLst>
                                        <p:tav tm="0">
                                          <p:val>
                                            <p:strVal val="0-#ppt_w/2"/>
                                          </p:val>
                                        </p:tav>
                                        <p:tav tm="100000">
                                          <p:val>
                                            <p:strVal val="#ppt_x"/>
                                          </p:val>
                                        </p:tav>
                                      </p:tavLst>
                                    </p:anim>
                                    <p:anim calcmode="lin" valueType="num">
                                      <p:cBhvr>
                                        <p:cTn id="90" dur="10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8" nodeType="clickEffect">
                                  <p:stCondLst>
                                    <p:cond delay="0"/>
                                  </p:stCondLst>
                                  <p:iterate>
                                    <p:tmAbs val="0"/>
                                  </p:iterate>
                                  <p:childTnLst>
                                    <p:set>
                                      <p:cBhvr>
                                        <p:cTn id="94" fill="hold"/>
                                        <p:tgtEl>
                                          <p:spTgt spid="178"/>
                                        </p:tgtEl>
                                        <p:attrNameLst>
                                          <p:attrName>style.visibility</p:attrName>
                                        </p:attrNameLst>
                                      </p:cBhvr>
                                      <p:to>
                                        <p:strVal val="visible"/>
                                      </p:to>
                                    </p:set>
                                    <p:anim calcmode="lin" valueType="num">
                                      <p:cBhvr>
                                        <p:cTn id="95" dur="1000" fill="hold"/>
                                        <p:tgtEl>
                                          <p:spTgt spid="178"/>
                                        </p:tgtEl>
                                        <p:attrNameLst>
                                          <p:attrName>ppt_x</p:attrName>
                                        </p:attrNameLst>
                                      </p:cBhvr>
                                      <p:tavLst>
                                        <p:tav tm="0">
                                          <p:val>
                                            <p:strVal val="0-#ppt_w/2"/>
                                          </p:val>
                                        </p:tav>
                                        <p:tav tm="100000">
                                          <p:val>
                                            <p:strVal val="#ppt_x"/>
                                          </p:val>
                                        </p:tav>
                                      </p:tavLst>
                                    </p:anim>
                                    <p:anim calcmode="lin" valueType="num">
                                      <p:cBhvr>
                                        <p:cTn id="96" dur="1000" fill="hold"/>
                                        <p:tgtEl>
                                          <p:spTgt spid="178"/>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9" nodeType="clickEffect">
                                  <p:stCondLst>
                                    <p:cond delay="0"/>
                                  </p:stCondLst>
                                  <p:iterate>
                                    <p:tmAbs val="0"/>
                                  </p:iterate>
                                  <p:childTnLst>
                                    <p:set>
                                      <p:cBhvr>
                                        <p:cTn id="100" fill="hold"/>
                                        <p:tgtEl>
                                          <p:spTgt spid="181"/>
                                        </p:tgtEl>
                                        <p:attrNameLst>
                                          <p:attrName>style.visibility</p:attrName>
                                        </p:attrNameLst>
                                      </p:cBhvr>
                                      <p:to>
                                        <p:strVal val="visible"/>
                                      </p:to>
                                    </p:set>
                                    <p:anim calcmode="lin" valueType="num">
                                      <p:cBhvr>
                                        <p:cTn id="101" dur="1000" fill="hold"/>
                                        <p:tgtEl>
                                          <p:spTgt spid="181"/>
                                        </p:tgtEl>
                                        <p:attrNameLst>
                                          <p:attrName>ppt_x</p:attrName>
                                        </p:attrNameLst>
                                      </p:cBhvr>
                                      <p:tavLst>
                                        <p:tav tm="0">
                                          <p:val>
                                            <p:strVal val="0-#ppt_w/2"/>
                                          </p:val>
                                        </p:tav>
                                        <p:tav tm="100000">
                                          <p:val>
                                            <p:strVal val="#ppt_x"/>
                                          </p:val>
                                        </p:tav>
                                      </p:tavLst>
                                    </p:anim>
                                    <p:anim calcmode="lin" valueType="num">
                                      <p:cBhvr>
                                        <p:cTn id="102" dur="1000" fill="hold"/>
                                        <p:tgtEl>
                                          <p:spTgt spid="181"/>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10" nodeType="clickEffect">
                                  <p:stCondLst>
                                    <p:cond delay="0"/>
                                  </p:stCondLst>
                                  <p:iterate>
                                    <p:tmAbs val="0"/>
                                  </p:iterate>
                                  <p:childTnLst>
                                    <p:set>
                                      <p:cBhvr>
                                        <p:cTn id="106" fill="hold"/>
                                        <p:tgtEl>
                                          <p:spTgt spid="180"/>
                                        </p:tgtEl>
                                        <p:attrNameLst>
                                          <p:attrName>style.visibility</p:attrName>
                                        </p:attrNameLst>
                                      </p:cBhvr>
                                      <p:to>
                                        <p:strVal val="visible"/>
                                      </p:to>
                                    </p:set>
                                    <p:anim calcmode="lin" valueType="num">
                                      <p:cBhvr>
                                        <p:cTn id="107" dur="1000" fill="hold"/>
                                        <p:tgtEl>
                                          <p:spTgt spid="180"/>
                                        </p:tgtEl>
                                        <p:attrNameLst>
                                          <p:attrName>ppt_x</p:attrName>
                                        </p:attrNameLst>
                                      </p:cBhvr>
                                      <p:tavLst>
                                        <p:tav tm="0">
                                          <p:val>
                                            <p:strVal val="0-#ppt_w/2"/>
                                          </p:val>
                                        </p:tav>
                                        <p:tav tm="100000">
                                          <p:val>
                                            <p:strVal val="#ppt_x"/>
                                          </p:val>
                                        </p:tav>
                                      </p:tavLst>
                                    </p:anim>
                                    <p:anim calcmode="lin" valueType="num">
                                      <p:cBhvr>
                                        <p:cTn id="108" dur="1000" fill="hold"/>
                                        <p:tgtEl>
                                          <p:spTgt spid="180"/>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11" nodeType="clickEffect">
                                  <p:stCondLst>
                                    <p:cond delay="0"/>
                                  </p:stCondLst>
                                  <p:iterate>
                                    <p:tmAbs val="0"/>
                                  </p:iterate>
                                  <p:childTnLst>
                                    <p:set>
                                      <p:cBhvr>
                                        <p:cTn id="112" fill="hold"/>
                                        <p:tgtEl>
                                          <p:spTgt spid="182"/>
                                        </p:tgtEl>
                                        <p:attrNameLst>
                                          <p:attrName>style.visibility</p:attrName>
                                        </p:attrNameLst>
                                      </p:cBhvr>
                                      <p:to>
                                        <p:strVal val="visible"/>
                                      </p:to>
                                    </p:set>
                                    <p:anim calcmode="lin" valueType="num">
                                      <p:cBhvr>
                                        <p:cTn id="113" dur="1000" fill="hold"/>
                                        <p:tgtEl>
                                          <p:spTgt spid="182"/>
                                        </p:tgtEl>
                                        <p:attrNameLst>
                                          <p:attrName>ppt_x</p:attrName>
                                        </p:attrNameLst>
                                      </p:cBhvr>
                                      <p:tavLst>
                                        <p:tav tm="0">
                                          <p:val>
                                            <p:strVal val="0-#ppt_w/2"/>
                                          </p:val>
                                        </p:tav>
                                        <p:tav tm="100000">
                                          <p:val>
                                            <p:strVal val="#ppt_x"/>
                                          </p:val>
                                        </p:tav>
                                      </p:tavLst>
                                    </p:anim>
                                    <p:anim calcmode="lin" valueType="num">
                                      <p:cBhvr>
                                        <p:cTn id="114" dur="1000" fill="hold"/>
                                        <p:tgtEl>
                                          <p:spTgt spid="182"/>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12" nodeType="clickEffect">
                                  <p:stCondLst>
                                    <p:cond delay="0"/>
                                  </p:stCondLst>
                                  <p:iterate>
                                    <p:tmAbs val="0"/>
                                  </p:iterate>
                                  <p:childTnLst>
                                    <p:set>
                                      <p:cBhvr>
                                        <p:cTn id="118" fill="hold"/>
                                        <p:tgtEl>
                                          <p:spTgt spid="183"/>
                                        </p:tgtEl>
                                        <p:attrNameLst>
                                          <p:attrName>style.visibility</p:attrName>
                                        </p:attrNameLst>
                                      </p:cBhvr>
                                      <p:to>
                                        <p:strVal val="visible"/>
                                      </p:to>
                                    </p:set>
                                    <p:anim calcmode="lin" valueType="num">
                                      <p:cBhvr>
                                        <p:cTn id="119" dur="1000" fill="hold"/>
                                        <p:tgtEl>
                                          <p:spTgt spid="183"/>
                                        </p:tgtEl>
                                        <p:attrNameLst>
                                          <p:attrName>ppt_x</p:attrName>
                                        </p:attrNameLst>
                                      </p:cBhvr>
                                      <p:tavLst>
                                        <p:tav tm="0">
                                          <p:val>
                                            <p:strVal val="0-#ppt_w/2"/>
                                          </p:val>
                                        </p:tav>
                                        <p:tav tm="100000">
                                          <p:val>
                                            <p:strVal val="#ppt_x"/>
                                          </p:val>
                                        </p:tav>
                                      </p:tavLst>
                                    </p:anim>
                                    <p:anim calcmode="lin" valueType="num">
                                      <p:cBhvr>
                                        <p:cTn id="120" dur="1000" fill="hold"/>
                                        <p:tgtEl>
                                          <p:spTgt spid="183"/>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13" nodeType="clickEffect">
                                  <p:stCondLst>
                                    <p:cond delay="0"/>
                                  </p:stCondLst>
                                  <p:iterate>
                                    <p:tmAbs val="0"/>
                                  </p:iterate>
                                  <p:childTnLst>
                                    <p:set>
                                      <p:cBhvr>
                                        <p:cTn id="124" fill="hold"/>
                                        <p:tgtEl>
                                          <p:spTgt spid="184"/>
                                        </p:tgtEl>
                                        <p:attrNameLst>
                                          <p:attrName>style.visibility</p:attrName>
                                        </p:attrNameLst>
                                      </p:cBhvr>
                                      <p:to>
                                        <p:strVal val="visible"/>
                                      </p:to>
                                    </p:set>
                                    <p:anim calcmode="lin" valueType="num">
                                      <p:cBhvr>
                                        <p:cTn id="125" dur="1000" fill="hold"/>
                                        <p:tgtEl>
                                          <p:spTgt spid="184"/>
                                        </p:tgtEl>
                                        <p:attrNameLst>
                                          <p:attrName>ppt_x</p:attrName>
                                        </p:attrNameLst>
                                      </p:cBhvr>
                                      <p:tavLst>
                                        <p:tav tm="0">
                                          <p:val>
                                            <p:strVal val="0-#ppt_w/2"/>
                                          </p:val>
                                        </p:tav>
                                        <p:tav tm="100000">
                                          <p:val>
                                            <p:strVal val="#ppt_x"/>
                                          </p:val>
                                        </p:tav>
                                      </p:tavLst>
                                    </p:anim>
                                    <p:anim calcmode="lin" valueType="num">
                                      <p:cBhvr>
                                        <p:cTn id="126" dur="1000" fill="hold"/>
                                        <p:tgtEl>
                                          <p:spTgt spid="184"/>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14" nodeType="clickEffect">
                                  <p:stCondLst>
                                    <p:cond delay="0"/>
                                  </p:stCondLst>
                                  <p:iterate>
                                    <p:tmAbs val="0"/>
                                  </p:iterate>
                                  <p:childTnLst>
                                    <p:set>
                                      <p:cBhvr>
                                        <p:cTn id="130" fill="hold"/>
                                        <p:tgtEl>
                                          <p:spTgt spid="185"/>
                                        </p:tgtEl>
                                        <p:attrNameLst>
                                          <p:attrName>style.visibility</p:attrName>
                                        </p:attrNameLst>
                                      </p:cBhvr>
                                      <p:to>
                                        <p:strVal val="visible"/>
                                      </p:to>
                                    </p:set>
                                    <p:anim calcmode="lin" valueType="num">
                                      <p:cBhvr>
                                        <p:cTn id="131" dur="1000" fill="hold"/>
                                        <p:tgtEl>
                                          <p:spTgt spid="185"/>
                                        </p:tgtEl>
                                        <p:attrNameLst>
                                          <p:attrName>ppt_x</p:attrName>
                                        </p:attrNameLst>
                                      </p:cBhvr>
                                      <p:tavLst>
                                        <p:tav tm="0">
                                          <p:val>
                                            <p:strVal val="0-#ppt_w/2"/>
                                          </p:val>
                                        </p:tav>
                                        <p:tav tm="100000">
                                          <p:val>
                                            <p:strVal val="#ppt_x"/>
                                          </p:val>
                                        </p:tav>
                                      </p:tavLst>
                                    </p:anim>
                                    <p:anim calcmode="lin" valueType="num">
                                      <p:cBhvr>
                                        <p:cTn id="132" dur="10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grpId="15" nodeType="clickEffect">
                                  <p:stCondLst>
                                    <p:cond delay="0"/>
                                  </p:stCondLst>
                                  <p:iterate>
                                    <p:tmAbs val="0"/>
                                  </p:iterate>
                                  <p:childTnLst>
                                    <p:set>
                                      <p:cBhvr>
                                        <p:cTn id="136" fill="hold"/>
                                        <p:tgtEl>
                                          <p:spTgt spid="186"/>
                                        </p:tgtEl>
                                        <p:attrNameLst>
                                          <p:attrName>style.visibility</p:attrName>
                                        </p:attrNameLst>
                                      </p:cBhvr>
                                      <p:to>
                                        <p:strVal val="visible"/>
                                      </p:to>
                                    </p:set>
                                    <p:anim calcmode="lin" valueType="num">
                                      <p:cBhvr>
                                        <p:cTn id="137" dur="1000" fill="hold"/>
                                        <p:tgtEl>
                                          <p:spTgt spid="186"/>
                                        </p:tgtEl>
                                        <p:attrNameLst>
                                          <p:attrName>ppt_x</p:attrName>
                                        </p:attrNameLst>
                                      </p:cBhvr>
                                      <p:tavLst>
                                        <p:tav tm="0">
                                          <p:val>
                                            <p:strVal val="0-#ppt_w/2"/>
                                          </p:val>
                                        </p:tav>
                                        <p:tav tm="100000">
                                          <p:val>
                                            <p:strVal val="#ppt_x"/>
                                          </p:val>
                                        </p:tav>
                                      </p:tavLst>
                                    </p:anim>
                                    <p:anim calcmode="lin" valueType="num">
                                      <p:cBhvr>
                                        <p:cTn id="138" dur="1000" fill="hold"/>
                                        <p:tgtEl>
                                          <p:spTgt spid="186"/>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16" nodeType="clickEffect">
                                  <p:stCondLst>
                                    <p:cond delay="0"/>
                                  </p:stCondLst>
                                  <p:iterate>
                                    <p:tmAbs val="0"/>
                                  </p:iterate>
                                  <p:childTnLst>
                                    <p:set>
                                      <p:cBhvr>
                                        <p:cTn id="142" fill="hold"/>
                                        <p:tgtEl>
                                          <p:spTgt spid="188"/>
                                        </p:tgtEl>
                                        <p:attrNameLst>
                                          <p:attrName>style.visibility</p:attrName>
                                        </p:attrNameLst>
                                      </p:cBhvr>
                                      <p:to>
                                        <p:strVal val="visible"/>
                                      </p:to>
                                    </p:set>
                                    <p:anim calcmode="lin" valueType="num">
                                      <p:cBhvr>
                                        <p:cTn id="143" dur="1000" fill="hold"/>
                                        <p:tgtEl>
                                          <p:spTgt spid="188"/>
                                        </p:tgtEl>
                                        <p:attrNameLst>
                                          <p:attrName>ppt_x</p:attrName>
                                        </p:attrNameLst>
                                      </p:cBhvr>
                                      <p:tavLst>
                                        <p:tav tm="0">
                                          <p:val>
                                            <p:strVal val="0-#ppt_w/2"/>
                                          </p:val>
                                        </p:tav>
                                        <p:tav tm="100000">
                                          <p:val>
                                            <p:strVal val="#ppt_x"/>
                                          </p:val>
                                        </p:tav>
                                      </p:tavLst>
                                    </p:anim>
                                    <p:anim calcmode="lin" valueType="num">
                                      <p:cBhvr>
                                        <p:cTn id="144" dur="1000" fill="hold"/>
                                        <p:tgtEl>
                                          <p:spTgt spid="188"/>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17" nodeType="clickEffect">
                                  <p:stCondLst>
                                    <p:cond delay="0"/>
                                  </p:stCondLst>
                                  <p:iterate>
                                    <p:tmAbs val="0"/>
                                  </p:iterate>
                                  <p:childTnLst>
                                    <p:set>
                                      <p:cBhvr>
                                        <p:cTn id="148" fill="hold"/>
                                        <p:tgtEl>
                                          <p:spTgt spid="187"/>
                                        </p:tgtEl>
                                        <p:attrNameLst>
                                          <p:attrName>style.visibility</p:attrName>
                                        </p:attrNameLst>
                                      </p:cBhvr>
                                      <p:to>
                                        <p:strVal val="visible"/>
                                      </p:to>
                                    </p:set>
                                    <p:anim calcmode="lin" valueType="num">
                                      <p:cBhvr>
                                        <p:cTn id="149" dur="1000" fill="hold"/>
                                        <p:tgtEl>
                                          <p:spTgt spid="187"/>
                                        </p:tgtEl>
                                        <p:attrNameLst>
                                          <p:attrName>ppt_x</p:attrName>
                                        </p:attrNameLst>
                                      </p:cBhvr>
                                      <p:tavLst>
                                        <p:tav tm="0">
                                          <p:val>
                                            <p:strVal val="0-#ppt_w/2"/>
                                          </p:val>
                                        </p:tav>
                                        <p:tav tm="100000">
                                          <p:val>
                                            <p:strVal val="#ppt_x"/>
                                          </p:val>
                                        </p:tav>
                                      </p:tavLst>
                                    </p:anim>
                                    <p:anim calcmode="lin" valueType="num">
                                      <p:cBhvr>
                                        <p:cTn id="150" dur="10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18" nodeType="clickEffect">
                                  <p:stCondLst>
                                    <p:cond delay="0"/>
                                  </p:stCondLst>
                                  <p:iterate>
                                    <p:tmAbs val="0"/>
                                  </p:iterate>
                                  <p:childTnLst>
                                    <p:set>
                                      <p:cBhvr>
                                        <p:cTn id="154" fill="hold"/>
                                        <p:tgtEl>
                                          <p:spTgt spid="190"/>
                                        </p:tgtEl>
                                        <p:attrNameLst>
                                          <p:attrName>style.visibility</p:attrName>
                                        </p:attrNameLst>
                                      </p:cBhvr>
                                      <p:to>
                                        <p:strVal val="visible"/>
                                      </p:to>
                                    </p:set>
                                    <p:anim calcmode="lin" valueType="num">
                                      <p:cBhvr>
                                        <p:cTn id="155" dur="1000" fill="hold"/>
                                        <p:tgtEl>
                                          <p:spTgt spid="190"/>
                                        </p:tgtEl>
                                        <p:attrNameLst>
                                          <p:attrName>ppt_x</p:attrName>
                                        </p:attrNameLst>
                                      </p:cBhvr>
                                      <p:tavLst>
                                        <p:tav tm="0">
                                          <p:val>
                                            <p:strVal val="0-#ppt_w/2"/>
                                          </p:val>
                                        </p:tav>
                                        <p:tav tm="100000">
                                          <p:val>
                                            <p:strVal val="#ppt_x"/>
                                          </p:val>
                                        </p:tav>
                                      </p:tavLst>
                                    </p:anim>
                                    <p:anim calcmode="lin" valueType="num">
                                      <p:cBhvr>
                                        <p:cTn id="156" dur="10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19" nodeType="clickEffect">
                                  <p:stCondLst>
                                    <p:cond delay="0"/>
                                  </p:stCondLst>
                                  <p:iterate>
                                    <p:tmAbs val="0"/>
                                  </p:iterate>
                                  <p:childTnLst>
                                    <p:set>
                                      <p:cBhvr>
                                        <p:cTn id="160" fill="hold"/>
                                        <p:tgtEl>
                                          <p:spTgt spid="189"/>
                                        </p:tgtEl>
                                        <p:attrNameLst>
                                          <p:attrName>style.visibility</p:attrName>
                                        </p:attrNameLst>
                                      </p:cBhvr>
                                      <p:to>
                                        <p:strVal val="visible"/>
                                      </p:to>
                                    </p:set>
                                    <p:anim calcmode="lin" valueType="num">
                                      <p:cBhvr>
                                        <p:cTn id="161" dur="1000" fill="hold"/>
                                        <p:tgtEl>
                                          <p:spTgt spid="189"/>
                                        </p:tgtEl>
                                        <p:attrNameLst>
                                          <p:attrName>ppt_x</p:attrName>
                                        </p:attrNameLst>
                                      </p:cBhvr>
                                      <p:tavLst>
                                        <p:tav tm="0">
                                          <p:val>
                                            <p:strVal val="0-#ppt_w/2"/>
                                          </p:val>
                                        </p:tav>
                                        <p:tav tm="100000">
                                          <p:val>
                                            <p:strVal val="#ppt_x"/>
                                          </p:val>
                                        </p:tav>
                                      </p:tavLst>
                                    </p:anim>
                                    <p:anim calcmode="lin" valueType="num">
                                      <p:cBhvr>
                                        <p:cTn id="162" dur="10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20" nodeType="clickEffect">
                                  <p:stCondLst>
                                    <p:cond delay="0"/>
                                  </p:stCondLst>
                                  <p:iterate>
                                    <p:tmAbs val="0"/>
                                  </p:iterate>
                                  <p:childTnLst>
                                    <p:set>
                                      <p:cBhvr>
                                        <p:cTn id="166" fill="hold"/>
                                        <p:tgtEl>
                                          <p:spTgt spid="195"/>
                                        </p:tgtEl>
                                        <p:attrNameLst>
                                          <p:attrName>style.visibility</p:attrName>
                                        </p:attrNameLst>
                                      </p:cBhvr>
                                      <p:to>
                                        <p:strVal val="visible"/>
                                      </p:to>
                                    </p:set>
                                    <p:anim calcmode="lin" valueType="num">
                                      <p:cBhvr>
                                        <p:cTn id="167" dur="1000" fill="hold"/>
                                        <p:tgtEl>
                                          <p:spTgt spid="195"/>
                                        </p:tgtEl>
                                        <p:attrNameLst>
                                          <p:attrName>ppt_x</p:attrName>
                                        </p:attrNameLst>
                                      </p:cBhvr>
                                      <p:tavLst>
                                        <p:tav tm="0">
                                          <p:val>
                                            <p:strVal val="0-#ppt_w/2"/>
                                          </p:val>
                                        </p:tav>
                                        <p:tav tm="100000">
                                          <p:val>
                                            <p:strVal val="#ppt_x"/>
                                          </p:val>
                                        </p:tav>
                                      </p:tavLst>
                                    </p:anim>
                                    <p:anim calcmode="lin" valueType="num">
                                      <p:cBhvr>
                                        <p:cTn id="168" dur="1000" fill="hold"/>
                                        <p:tgtEl>
                                          <p:spTgt spid="195"/>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21" nodeType="clickEffect">
                                  <p:stCondLst>
                                    <p:cond delay="0"/>
                                  </p:stCondLst>
                                  <p:iterate>
                                    <p:tmAbs val="0"/>
                                  </p:iterate>
                                  <p:childTnLst>
                                    <p:set>
                                      <p:cBhvr>
                                        <p:cTn id="172" fill="hold"/>
                                        <p:tgtEl>
                                          <p:spTgt spid="191"/>
                                        </p:tgtEl>
                                        <p:attrNameLst>
                                          <p:attrName>style.visibility</p:attrName>
                                        </p:attrNameLst>
                                      </p:cBhvr>
                                      <p:to>
                                        <p:strVal val="visible"/>
                                      </p:to>
                                    </p:set>
                                    <p:anim calcmode="lin" valueType="num">
                                      <p:cBhvr>
                                        <p:cTn id="173" dur="1000" fill="hold"/>
                                        <p:tgtEl>
                                          <p:spTgt spid="191"/>
                                        </p:tgtEl>
                                        <p:attrNameLst>
                                          <p:attrName>ppt_x</p:attrName>
                                        </p:attrNameLst>
                                      </p:cBhvr>
                                      <p:tavLst>
                                        <p:tav tm="0">
                                          <p:val>
                                            <p:strVal val="0-#ppt_w/2"/>
                                          </p:val>
                                        </p:tav>
                                        <p:tav tm="100000">
                                          <p:val>
                                            <p:strVal val="#ppt_x"/>
                                          </p:val>
                                        </p:tav>
                                      </p:tavLst>
                                    </p:anim>
                                    <p:anim calcmode="lin" valueType="num">
                                      <p:cBhvr>
                                        <p:cTn id="174" dur="1000" fill="hold"/>
                                        <p:tgtEl>
                                          <p:spTgt spid="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P spid="176" grpId="2" build="p" bldLvl="5" animBg="1" advAuto="0"/>
      <p:bldP spid="177" grpId="6" animBg="1" advAuto="0"/>
      <p:bldP spid="178" grpId="8" animBg="1" advAuto="0"/>
      <p:bldP spid="179" grpId="7" animBg="1" advAuto="0"/>
      <p:bldP spid="180" grpId="10" animBg="1" advAuto="0"/>
      <p:bldP spid="181" grpId="9" animBg="1" advAuto="0"/>
      <p:bldP spid="182" grpId="11" animBg="1" advAuto="0"/>
      <p:bldP spid="183" grpId="12" animBg="1" advAuto="0"/>
      <p:bldP spid="184" grpId="13" animBg="1" advAuto="0"/>
      <p:bldP spid="185" grpId="14" animBg="1" advAuto="0"/>
      <p:bldP spid="186" grpId="15" animBg="1" advAuto="0"/>
      <p:bldP spid="187" grpId="17" animBg="1" advAuto="0"/>
      <p:bldP spid="188" grpId="16" animBg="1" advAuto="0"/>
      <p:bldP spid="189" grpId="19" animBg="1" advAuto="0"/>
      <p:bldP spid="190" grpId="18" animBg="1" advAuto="0"/>
      <p:bldP spid="191" grpId="21" animBg="1" advAuto="0"/>
      <p:bldP spid="192" grpId="3" animBg="1" advAuto="0"/>
      <p:bldP spid="193" grpId="4" animBg="1" advAuto="0"/>
      <p:bldP spid="194" grpId="5" animBg="1" advAuto="0"/>
      <p:bldP spid="195" grpId="20"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Allegation and Mixture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Allegation and Mixture</dc:title>
  <cp:revision>3</cp:revision>
  <dcterms:modified xsi:type="dcterms:W3CDTF">2022-04-30T09:42:19Z</dcterms:modified>
</cp:coreProperties>
</file>