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noFill/>
              <a:miter lim="400000"/>
            </a:ln>
          </a:left>
          <a:right>
            <a:ln w="12700" cap="flat">
              <a:noFill/>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noFill/>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13"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0" algn="ctr" defTabSz="2438400">
              <a:lnSpc>
                <a:spcPct val="80000"/>
              </a:lnSpc>
              <a:spcBef>
                <a:spcPts val="0"/>
              </a:spcBef>
              <a:buSzTx/>
              <a:buNone/>
              <a:defRPr sz="12800">
                <a:latin typeface="Canela Regular"/>
                <a:ea typeface="Canela Regular"/>
                <a:cs typeface="Canela Regular"/>
                <a:sym typeface="Canela Regular"/>
              </a:defRPr>
            </a:lvl2pPr>
            <a:lvl3pPr marL="0" indent="0" algn="ctr" defTabSz="2438400">
              <a:lnSpc>
                <a:spcPct val="80000"/>
              </a:lnSpc>
              <a:spcBef>
                <a:spcPts val="0"/>
              </a:spcBef>
              <a:buSzTx/>
              <a:buNone/>
              <a:defRPr sz="12800">
                <a:latin typeface="Canela Regular"/>
                <a:ea typeface="Canela Regular"/>
                <a:cs typeface="Canela Regular"/>
                <a:sym typeface="Canela Regular"/>
              </a:defRPr>
            </a:lvl3pPr>
            <a:lvl4pPr marL="0" indent="0" algn="ctr" defTabSz="2438400">
              <a:lnSpc>
                <a:spcPct val="80000"/>
              </a:lnSpc>
              <a:spcBef>
                <a:spcPts val="0"/>
              </a:spcBef>
              <a:buSzTx/>
              <a:buNone/>
              <a:defRPr sz="12800">
                <a:latin typeface="Canela Regular"/>
                <a:ea typeface="Canela Regular"/>
                <a:cs typeface="Canela Regular"/>
                <a:sym typeface="Canela Regular"/>
              </a:defRPr>
            </a:lvl4pPr>
            <a:lvl5pPr marL="0" indent="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13"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0" algn="ctr" defTabSz="2438400">
              <a:lnSpc>
                <a:spcPct val="80000"/>
              </a:lnSpc>
              <a:spcBef>
                <a:spcPts val="0"/>
              </a:spcBef>
              <a:buSzTx/>
              <a:buNone/>
              <a:defRPr sz="22400">
                <a:latin typeface="+mn-lt"/>
                <a:ea typeface="+mn-ea"/>
                <a:cs typeface="+mn-cs"/>
                <a:sym typeface="Canela Bold"/>
              </a:defRPr>
            </a:lvl2pPr>
            <a:lvl3pPr marL="0" indent="0" algn="ctr" defTabSz="2438400">
              <a:lnSpc>
                <a:spcPct val="80000"/>
              </a:lnSpc>
              <a:spcBef>
                <a:spcPts val="0"/>
              </a:spcBef>
              <a:buSzTx/>
              <a:buNone/>
              <a:defRPr sz="22400">
                <a:latin typeface="+mn-lt"/>
                <a:ea typeface="+mn-ea"/>
                <a:cs typeface="+mn-cs"/>
                <a:sym typeface="Canela Bold"/>
              </a:defRPr>
            </a:lvl3pPr>
            <a:lvl4pPr marL="0" indent="0" algn="ctr" defTabSz="2438400">
              <a:lnSpc>
                <a:spcPct val="80000"/>
              </a:lnSpc>
              <a:spcBef>
                <a:spcPts val="0"/>
              </a:spcBef>
              <a:buSzTx/>
              <a:buNone/>
              <a:defRPr sz="22400">
                <a:latin typeface="+mn-lt"/>
                <a:ea typeface="+mn-ea"/>
                <a:cs typeface="+mn-cs"/>
                <a:sym typeface="Canela Bold"/>
              </a:defRPr>
            </a:lvl4pPr>
            <a:lvl5pPr marL="0" indent="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13"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0" algn="ctr" defTabSz="2438400">
              <a:lnSpc>
                <a:spcPct val="80000"/>
              </a:lnSpc>
              <a:spcBef>
                <a:spcPts val="0"/>
              </a:spcBef>
              <a:buSzTx/>
              <a:buNone/>
              <a:defRPr sz="8400">
                <a:latin typeface="+mn-lt"/>
                <a:ea typeface="+mn-ea"/>
                <a:cs typeface="+mn-cs"/>
                <a:sym typeface="Canela Bold"/>
              </a:defRPr>
            </a:lvl2pPr>
            <a:lvl3pPr marL="0" indent="0" algn="ctr" defTabSz="2438400">
              <a:lnSpc>
                <a:spcPct val="80000"/>
              </a:lnSpc>
              <a:spcBef>
                <a:spcPts val="0"/>
              </a:spcBef>
              <a:buSzTx/>
              <a:buNone/>
              <a:defRPr sz="8400">
                <a:latin typeface="+mn-lt"/>
                <a:ea typeface="+mn-ea"/>
                <a:cs typeface="+mn-cs"/>
                <a:sym typeface="Canela Bold"/>
              </a:defRPr>
            </a:lvl3pPr>
            <a:lvl4pPr marL="0" indent="0" algn="ctr" defTabSz="2438400">
              <a:lnSpc>
                <a:spcPct val="80000"/>
              </a:lnSpc>
              <a:spcBef>
                <a:spcPts val="0"/>
              </a:spcBef>
              <a:buSzTx/>
              <a:buNone/>
              <a:defRPr sz="8400">
                <a:latin typeface="+mn-lt"/>
                <a:ea typeface="+mn-ea"/>
                <a:cs typeface="+mn-cs"/>
                <a:sym typeface="Canela Bold"/>
              </a:defRPr>
            </a:lvl4pPr>
            <a:lvl5pPr marL="0" indent="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941297804_1296x1457.jpg"/>
          <p:cNvSpPr/>
          <p:nvPr>
            <p:ph type="pic" sz="quarter" idx="13"/>
          </p:nvPr>
        </p:nvSpPr>
        <p:spPr>
          <a:xfrm>
            <a:off x="15744825" y="5581752"/>
            <a:ext cx="7365408" cy="8280401"/>
          </a:xfrm>
          <a:prstGeom prst="rect">
            <a:avLst/>
          </a:prstGeom>
        </p:spPr>
        <p:txBody>
          <a:bodyPr lIns="91439" tIns="45719" rIns="91439" bIns="45719">
            <a:noAutofit/>
          </a:bodyPr>
          <a:lstStyle/>
          <a:p>
            <a:pPr/>
          </a:p>
        </p:txBody>
      </p:sp>
      <p:sp>
        <p:nvSpPr>
          <p:cNvPr id="125" name="915009552_2264x1509.jpg"/>
          <p:cNvSpPr/>
          <p:nvPr>
            <p:ph type="pic" sz="quarter" idx="14"/>
          </p:nvPr>
        </p:nvSpPr>
        <p:spPr>
          <a:xfrm>
            <a:off x="15363825" y="1270000"/>
            <a:ext cx="8115300" cy="5409006"/>
          </a:xfrm>
          <a:prstGeom prst="rect">
            <a:avLst/>
          </a:prstGeom>
        </p:spPr>
        <p:txBody>
          <a:bodyPr lIns="91439" tIns="45719" rIns="91439" bIns="45719">
            <a:noAutofit/>
          </a:bodyPr>
          <a:lstStyle/>
          <a:p>
            <a:pPr/>
          </a:p>
        </p:txBody>
      </p:sp>
      <p:sp>
        <p:nvSpPr>
          <p:cNvPr id="126" name="740519873_3318x2212.jpg"/>
          <p:cNvSpPr/>
          <p:nvPr>
            <p:ph type="pic" idx="15"/>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740519873_3318x2212.jpg"/>
          <p:cNvSpPr/>
          <p:nvPr>
            <p:ph type="pic" idx="13"/>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519873_3318x2212.jpg"/>
          <p:cNvSpPr/>
          <p:nvPr>
            <p:ph type="pic" idx="13"/>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14"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Image"/>
          <p:cNvSpPr/>
          <p:nvPr>
            <p:ph type="pic" idx="13"/>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0" algn="ctr" defTabSz="825500">
              <a:lnSpc>
                <a:spcPct val="100000"/>
              </a:lnSpc>
              <a:spcBef>
                <a:spcPts val="0"/>
              </a:spcBef>
              <a:buSzTx/>
              <a:buNone/>
              <a:defRPr spc="-44">
                <a:latin typeface="Graphik Semibold"/>
                <a:ea typeface="Graphik Semibold"/>
                <a:cs typeface="Graphik Semibold"/>
                <a:sym typeface="Graphik Semibold"/>
              </a:defRPr>
            </a:lvl2pPr>
            <a:lvl3pPr marL="0" indent="0" algn="ctr" defTabSz="825500">
              <a:lnSpc>
                <a:spcPct val="100000"/>
              </a:lnSpc>
              <a:spcBef>
                <a:spcPts val="0"/>
              </a:spcBef>
              <a:buSzTx/>
              <a:buNone/>
              <a:defRPr spc="-44">
                <a:latin typeface="Graphik Semibold"/>
                <a:ea typeface="Graphik Semibold"/>
                <a:cs typeface="Graphik Semibold"/>
                <a:sym typeface="Graphik Semibold"/>
              </a:defRPr>
            </a:lvl3pPr>
            <a:lvl4pPr marL="0" indent="0" algn="ctr" defTabSz="825500">
              <a:lnSpc>
                <a:spcPct val="100000"/>
              </a:lnSpc>
              <a:spcBef>
                <a:spcPts val="0"/>
              </a:spcBef>
              <a:buSzTx/>
              <a:buNone/>
              <a:defRPr spc="-44">
                <a:latin typeface="Graphik Semibold"/>
                <a:ea typeface="Graphik Semibold"/>
                <a:cs typeface="Graphik Semibold"/>
                <a:sym typeface="Graphik Semibold"/>
              </a:defRPr>
            </a:lvl4pPr>
            <a:lvl5pPr marL="0" indent="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13"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Image"/>
          <p:cNvSpPr/>
          <p:nvPr>
            <p:ph type="pic" idx="13"/>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14"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13"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0" defTabSz="825500">
              <a:lnSpc>
                <a:spcPct val="100000"/>
              </a:lnSpc>
              <a:buSzTx/>
              <a:buNone/>
              <a:defRPr spc="-136" sz="6800">
                <a:latin typeface="Canela Deck Regular"/>
                <a:ea typeface="Canela Deck Regular"/>
                <a:cs typeface="Canela Deck Regular"/>
                <a:sym typeface="Canela Deck Regular"/>
              </a:defRPr>
            </a:lvl2pPr>
            <a:lvl3pPr marL="0" indent="0" defTabSz="825500">
              <a:lnSpc>
                <a:spcPct val="100000"/>
              </a:lnSpc>
              <a:buSzTx/>
              <a:buNone/>
              <a:defRPr spc="-136" sz="6800">
                <a:latin typeface="Canela Deck Regular"/>
                <a:ea typeface="Canela Deck Regular"/>
                <a:cs typeface="Canela Deck Regular"/>
                <a:sym typeface="Canela Deck Regular"/>
              </a:defRPr>
            </a:lvl3pPr>
            <a:lvl4pPr marL="0" indent="0" defTabSz="825500">
              <a:lnSpc>
                <a:spcPct val="100000"/>
              </a:lnSpc>
              <a:buSzTx/>
              <a:buNone/>
              <a:defRPr spc="-136" sz="6800">
                <a:latin typeface="Canela Deck Regular"/>
                <a:ea typeface="Canela Deck Regular"/>
                <a:cs typeface="Canela Deck Regular"/>
                <a:sym typeface="Canela Deck Regular"/>
              </a:defRPr>
            </a:lvl4pPr>
            <a:lvl5pPr marL="0" indent="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13"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verage"/>
          <p:cNvSpPr txBox="1"/>
          <p:nvPr>
            <p:ph type="ctrTitle"/>
          </p:nvPr>
        </p:nvSpPr>
        <p:spPr>
          <a:prstGeom prst="rect">
            <a:avLst/>
          </a:prstGeom>
        </p:spPr>
        <p:txBody>
          <a:bodyPr/>
          <a:lstStyle/>
          <a:p>
            <a:pPr/>
            <a:r>
              <a:t>Average</a:t>
            </a:r>
          </a:p>
        </p:txBody>
      </p:sp>
      <p:sp>
        <p:nvSpPr>
          <p:cNvPr id="152" name="Problem solving session"/>
          <p:cNvSpPr txBox="1"/>
          <p:nvPr>
            <p:ph type="subTitle" sz="quarter" idx="1"/>
          </p:nvPr>
        </p:nvSpPr>
        <p:spPr>
          <a:prstGeom prst="rect">
            <a:avLst/>
          </a:prstGeom>
        </p:spPr>
        <p:txBody>
          <a:bodyPr/>
          <a:lstStyle/>
          <a:p>
            <a:pPr/>
            <a:r>
              <a:t>Problem solving session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he average of the first nine integral multiples of 3 is"/>
          <p:cNvSpPr txBox="1"/>
          <p:nvPr/>
        </p:nvSpPr>
        <p:spPr>
          <a:xfrm>
            <a:off x="1219773" y="932262"/>
            <a:ext cx="11571090" cy="6769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defTabSz="457200">
              <a:lnSpc>
                <a:spcPts val="6500"/>
              </a:lnSpc>
              <a:spcBef>
                <a:spcPts val="1400"/>
              </a:spcBef>
              <a:defRPr b="1" sz="4000">
                <a:latin typeface="Times New Roman"/>
                <a:ea typeface="Times New Roman"/>
                <a:cs typeface="Times New Roman"/>
                <a:sym typeface="Times New Roman"/>
              </a:defRPr>
            </a:lvl1pPr>
          </a:lstStyle>
          <a:p>
            <a:pPr/>
            <a:r>
              <a:t>The average of the first nine integral multiples of 3 is</a:t>
            </a:r>
          </a:p>
        </p:txBody>
      </p:sp>
      <p:sp>
        <p:nvSpPr>
          <p:cNvPr id="155" name="First nine integral numbers multiples of 3 are -3 , 6 , 9 , 12 , 15 , 18 , 21 , 24 , 27 Sum = 3 + 6 + 9 + 12 + 15 + 18 + 21 + 24 + 27…"/>
          <p:cNvSpPr txBox="1"/>
          <p:nvPr/>
        </p:nvSpPr>
        <p:spPr>
          <a:xfrm>
            <a:off x="1324725" y="2174202"/>
            <a:ext cx="20305091" cy="25946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lnSpc>
                <a:spcPct val="100000"/>
              </a:lnSpc>
              <a:spcBef>
                <a:spcPts val="1000"/>
              </a:spcBef>
              <a:defRPr sz="4000">
                <a:latin typeface="Times New Roman"/>
                <a:ea typeface="Times New Roman"/>
                <a:cs typeface="Times New Roman"/>
                <a:sym typeface="Times New Roman"/>
              </a:defRPr>
            </a:pPr>
            <a:r>
              <a:t>F</a:t>
            </a:r>
            <a:r>
              <a:t>irst nine integral numbers multiples of 3 are -3 , 6 , 9 , 12 , 15 , 18 , 21 , 24 , 27</a:t>
            </a:r>
            <a:br/>
            <a:r>
              <a:t>Sum = 3 + 6 + 9 + 12 + 15 + 18 + 21 + 24 + 27</a:t>
            </a:r>
          </a:p>
          <a:p>
            <a:pPr defTabSz="457200">
              <a:lnSpc>
                <a:spcPct val="100000"/>
              </a:lnSpc>
              <a:spcBef>
                <a:spcPts val="0"/>
              </a:spcBef>
              <a:defRPr sz="4000">
                <a:latin typeface="Times New Roman"/>
                <a:ea typeface="Times New Roman"/>
                <a:cs typeface="Times New Roman"/>
                <a:sym typeface="Times New Roman"/>
              </a:defRPr>
            </a:pPr>
            <a:r>
              <a:t>Required average =3(1 + 2 + 3 +...... + 9) / 9</a:t>
            </a:r>
          </a:p>
          <a:p>
            <a:pPr defTabSz="457200">
              <a:lnSpc>
                <a:spcPct val="100000"/>
              </a:lnSpc>
              <a:spcBef>
                <a:spcPts val="0"/>
              </a:spcBef>
              <a:defRPr sz="4000">
                <a:latin typeface="Times New Roman"/>
                <a:ea typeface="Times New Roman"/>
                <a:cs typeface="Times New Roman"/>
                <a:sym typeface="Times New Roman"/>
              </a:defRPr>
            </a:pPr>
            <a:r>
              <a:t>Required average =9 × 10 / 2 × 3 = 15</a:t>
            </a:r>
          </a:p>
        </p:txBody>
      </p:sp>
      <p:sp>
        <p:nvSpPr>
          <p:cNvPr id="156" name="The average of 10 consecutive numbers is n. If the next two numbers are also included, the average will…"/>
          <p:cNvSpPr txBox="1"/>
          <p:nvPr/>
        </p:nvSpPr>
        <p:spPr>
          <a:xfrm>
            <a:off x="1202281" y="5333842"/>
            <a:ext cx="22398832" cy="145987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defTabSz="457200">
              <a:lnSpc>
                <a:spcPts val="6500"/>
              </a:lnSpc>
              <a:spcBef>
                <a:spcPts val="1400"/>
              </a:spcBef>
              <a:defRPr b="1" sz="4000">
                <a:latin typeface="Times New Roman"/>
                <a:ea typeface="Times New Roman"/>
                <a:cs typeface="Times New Roman"/>
                <a:sym typeface="Times New Roman"/>
              </a:defRPr>
            </a:lvl1pPr>
            <a:lvl2pPr defTabSz="457200">
              <a:lnSpc>
                <a:spcPts val="6500"/>
              </a:lnSpc>
              <a:spcBef>
                <a:spcPts val="1400"/>
              </a:spcBef>
              <a:defRPr b="1" sz="4000">
                <a:latin typeface="Times New Roman"/>
                <a:ea typeface="Times New Roman"/>
                <a:cs typeface="Times New Roman"/>
                <a:sym typeface="Times New Roman"/>
              </a:defRPr>
            </a:lvl2pPr>
          </a:lstStyle>
          <a:p>
            <a:pPr/>
            <a:r>
              <a:t>The average of 10 consecutive numbers is n. If the next two numbers are also included, the average will</a:t>
            </a:r>
          </a:p>
          <a:p>
            <a:pPr lvl="1"/>
            <a:r>
              <a:t>A. increase by 1       B. remain the same     C. increase by 1.4             D. increase by 2 </a:t>
            </a:r>
          </a:p>
        </p:txBody>
      </p:sp>
      <p:sp>
        <p:nvSpPr>
          <p:cNvPr id="157" name="Let us assume  numbers are = 1, 2, 3, 4, 5, 6, 7, 8, 9, 10…"/>
          <p:cNvSpPr txBox="1"/>
          <p:nvPr/>
        </p:nvSpPr>
        <p:spPr>
          <a:xfrm>
            <a:off x="1324725" y="6936611"/>
            <a:ext cx="20305091" cy="64681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lnSpc>
                <a:spcPct val="100000"/>
              </a:lnSpc>
              <a:spcBef>
                <a:spcPts val="1000"/>
              </a:spcBef>
              <a:defRPr sz="4000">
                <a:latin typeface="Times New Roman"/>
                <a:ea typeface="Times New Roman"/>
                <a:cs typeface="Times New Roman"/>
                <a:sym typeface="Times New Roman"/>
              </a:defRPr>
            </a:pPr>
            <a:r>
              <a:t>Let us assume  numbers are = 1, 2, 3, 4, 5, 6, 7, 8, 9, 10</a:t>
            </a:r>
          </a:p>
          <a:p>
            <a:pPr defTabSz="457200">
              <a:lnSpc>
                <a:spcPct val="100000"/>
              </a:lnSpc>
              <a:spcBef>
                <a:spcPts val="1000"/>
              </a:spcBef>
              <a:defRPr sz="4000">
                <a:latin typeface="Times New Roman"/>
                <a:ea typeface="Times New Roman"/>
                <a:cs typeface="Times New Roman"/>
                <a:sym typeface="Times New Roman"/>
              </a:defRPr>
            </a:pPr>
            <a:r>
              <a:t>= (1+2+3+4+5+6+7+8+9+10) / 10</a:t>
            </a:r>
          </a:p>
          <a:p>
            <a:pPr defTabSz="457200">
              <a:lnSpc>
                <a:spcPct val="100000"/>
              </a:lnSpc>
              <a:spcBef>
                <a:spcPts val="1000"/>
              </a:spcBef>
              <a:defRPr sz="4000">
                <a:latin typeface="Times New Roman"/>
                <a:ea typeface="Times New Roman"/>
                <a:cs typeface="Times New Roman"/>
                <a:sym typeface="Times New Roman"/>
              </a:defRPr>
            </a:pPr>
            <a:r>
              <a:t>= 55 / 10 = 5.5</a:t>
            </a:r>
          </a:p>
          <a:p>
            <a:pPr defTabSz="457200">
              <a:lnSpc>
                <a:spcPct val="100000"/>
              </a:lnSpc>
              <a:spcBef>
                <a:spcPts val="1000"/>
              </a:spcBef>
              <a:defRPr sz="4000">
                <a:latin typeface="Times New Roman"/>
                <a:ea typeface="Times New Roman"/>
                <a:cs typeface="Times New Roman"/>
                <a:sym typeface="Times New Roman"/>
              </a:defRPr>
            </a:pPr>
          </a:p>
          <a:p>
            <a:pPr defTabSz="457200">
              <a:lnSpc>
                <a:spcPct val="100000"/>
              </a:lnSpc>
              <a:spcBef>
                <a:spcPts val="1000"/>
              </a:spcBef>
              <a:defRPr sz="4000">
                <a:latin typeface="Times New Roman"/>
                <a:ea typeface="Times New Roman"/>
                <a:cs typeface="Times New Roman"/>
                <a:sym typeface="Times New Roman"/>
              </a:defRPr>
            </a:pPr>
            <a:r>
              <a:t>Now adding two more numbers, 1, 2, 3, 4, 5, 6, 7, 8, 9, 10, 11, 12</a:t>
            </a:r>
          </a:p>
          <a:p>
            <a:pPr defTabSz="457200">
              <a:lnSpc>
                <a:spcPct val="100000"/>
              </a:lnSpc>
              <a:spcBef>
                <a:spcPts val="1000"/>
              </a:spcBef>
              <a:defRPr sz="4000">
                <a:latin typeface="Times New Roman"/>
                <a:ea typeface="Times New Roman"/>
                <a:cs typeface="Times New Roman"/>
                <a:sym typeface="Times New Roman"/>
              </a:defRPr>
            </a:pPr>
            <a:r>
              <a:t>= (1+2+3+4+5+6+7+8+9+10+11+12) / 12</a:t>
            </a:r>
          </a:p>
          <a:p>
            <a:pPr defTabSz="457200">
              <a:lnSpc>
                <a:spcPct val="100000"/>
              </a:lnSpc>
              <a:spcBef>
                <a:spcPts val="1000"/>
              </a:spcBef>
              <a:defRPr sz="4000">
                <a:latin typeface="Times New Roman"/>
                <a:ea typeface="Times New Roman"/>
                <a:cs typeface="Times New Roman"/>
                <a:sym typeface="Times New Roman"/>
              </a:defRPr>
            </a:pPr>
            <a:r>
              <a:t>= 78 / 12 = 6.5</a:t>
            </a:r>
          </a:p>
          <a:p>
            <a:pPr defTabSz="457200">
              <a:lnSpc>
                <a:spcPct val="100000"/>
              </a:lnSpc>
              <a:spcBef>
                <a:spcPts val="1000"/>
              </a:spcBef>
              <a:defRPr sz="4000">
                <a:latin typeface="Times New Roman"/>
                <a:ea typeface="Times New Roman"/>
                <a:cs typeface="Times New Roman"/>
                <a:sym typeface="Times New Roman"/>
              </a:defRPr>
            </a:pPr>
            <a:r>
              <a:t>Average increases by 1</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54"/>
                                        </p:tgtEl>
                                        <p:attrNameLst>
                                          <p:attrName>style.visibility</p:attrName>
                                        </p:attrNameLst>
                                      </p:cBhvr>
                                      <p:to>
                                        <p:strVal val="visible"/>
                                      </p:to>
                                    </p:set>
                                    <p:anim calcmode="lin" valueType="num">
                                      <p:cBhvr>
                                        <p:cTn id="7" dur="1000" fill="hold"/>
                                        <p:tgtEl>
                                          <p:spTgt spid="154"/>
                                        </p:tgtEl>
                                        <p:attrNameLst>
                                          <p:attrName>ppt_x</p:attrName>
                                        </p:attrNameLst>
                                      </p:cBhvr>
                                      <p:tavLst>
                                        <p:tav tm="0">
                                          <p:val>
                                            <p:strVal val="0-#ppt_w/2"/>
                                          </p:val>
                                        </p:tav>
                                        <p:tav tm="100000">
                                          <p:val>
                                            <p:strVal val="#ppt_x"/>
                                          </p:val>
                                        </p:tav>
                                      </p:tavLst>
                                    </p:anim>
                                    <p:anim calcmode="lin" valueType="num">
                                      <p:cBhvr>
                                        <p:cTn id="8" dur="1000" fill="hold"/>
                                        <p:tgtEl>
                                          <p:spTgt spid="1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55">
                                            <p:bg/>
                                          </p:spTgt>
                                        </p:tgtEl>
                                        <p:attrNameLst>
                                          <p:attrName>style.visibility</p:attrName>
                                        </p:attrNameLst>
                                      </p:cBhvr>
                                      <p:to>
                                        <p:strVal val="visible"/>
                                      </p:to>
                                    </p:set>
                                    <p:anim calcmode="lin" valueType="num">
                                      <p:cBhvr>
                                        <p:cTn id="13" dur="1000" fill="hold"/>
                                        <p:tgtEl>
                                          <p:spTgt spid="155">
                                            <p:bg/>
                                          </p:spTgt>
                                        </p:tgtEl>
                                        <p:attrNameLst>
                                          <p:attrName>ppt_x</p:attrName>
                                        </p:attrNameLst>
                                      </p:cBhvr>
                                      <p:tavLst>
                                        <p:tav tm="0">
                                          <p:val>
                                            <p:strVal val="0-#ppt_w/2"/>
                                          </p:val>
                                        </p:tav>
                                        <p:tav tm="100000">
                                          <p:val>
                                            <p:strVal val="#ppt_x"/>
                                          </p:val>
                                        </p:tav>
                                      </p:tavLst>
                                    </p:anim>
                                    <p:anim calcmode="lin" valueType="num">
                                      <p:cBhvr>
                                        <p:cTn id="14" dur="1000" fill="hold"/>
                                        <p:tgtEl>
                                          <p:spTgt spid="155">
                                            <p:bg/>
                                          </p:spTgt>
                                        </p:tgtEl>
                                        <p:attrNameLst>
                                          <p:attrName>ppt_y</p:attrName>
                                        </p:attrNameLst>
                                      </p:cBhvr>
                                      <p:tavLst>
                                        <p:tav tm="0">
                                          <p:val>
                                            <p:strVal val="#ppt_y"/>
                                          </p:val>
                                        </p:tav>
                                        <p:tav tm="100000">
                                          <p:val>
                                            <p:strVal val="#ppt_y"/>
                                          </p:val>
                                        </p:tav>
                                      </p:tavLst>
                                    </p:anim>
                                  </p:childTnLst>
                                </p:cTn>
                              </p:par>
                              <p:par>
                                <p:cTn id="15" presetClass="entr" nodeType="withEffect" presetSubtype="8" presetID="2" grpId="2" fill="hold">
                                  <p:stCondLst>
                                    <p:cond delay="0"/>
                                  </p:stCondLst>
                                  <p:iterate type="el" backwards="0">
                                    <p:tmAbs val="0"/>
                                  </p:iterate>
                                  <p:childTnLst>
                                    <p:set>
                                      <p:cBhvr>
                                        <p:cTn id="16" fill="hold"/>
                                        <p:tgtEl>
                                          <p:spTgt spid="155">
                                            <p:txEl>
                                              <p:pRg st="0" end="0"/>
                                            </p:txEl>
                                          </p:spTgt>
                                        </p:tgtEl>
                                        <p:attrNameLst>
                                          <p:attrName>style.visibility</p:attrName>
                                        </p:attrNameLst>
                                      </p:cBhvr>
                                      <p:to>
                                        <p:strVal val="visible"/>
                                      </p:to>
                                    </p:set>
                                    <p:anim calcmode="lin" valueType="num">
                                      <p:cBhvr>
                                        <p:cTn id="17" dur="1000" fill="hold"/>
                                        <p:tgtEl>
                                          <p:spTgt spid="155">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2" fill="hold">
                                  <p:stCondLst>
                                    <p:cond delay="0"/>
                                  </p:stCondLst>
                                  <p:iterate type="el" backwards="0">
                                    <p:tmAbs val="0"/>
                                  </p:iterate>
                                  <p:childTnLst>
                                    <p:set>
                                      <p:cBhvr>
                                        <p:cTn id="22" fill="hold"/>
                                        <p:tgtEl>
                                          <p:spTgt spid="155">
                                            <p:txEl>
                                              <p:pRg st="1" end="1"/>
                                            </p:txEl>
                                          </p:spTgt>
                                        </p:tgtEl>
                                        <p:attrNameLst>
                                          <p:attrName>style.visibility</p:attrName>
                                        </p:attrNameLst>
                                      </p:cBhvr>
                                      <p:to>
                                        <p:strVal val="visible"/>
                                      </p:to>
                                    </p:set>
                                    <p:anim calcmode="lin" valueType="num">
                                      <p:cBhvr>
                                        <p:cTn id="23" dur="1000" fill="hold"/>
                                        <p:tgtEl>
                                          <p:spTgt spid="155">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2" fill="hold">
                                  <p:stCondLst>
                                    <p:cond delay="0"/>
                                  </p:stCondLst>
                                  <p:iterate type="el" backwards="0">
                                    <p:tmAbs val="0"/>
                                  </p:iterate>
                                  <p:childTnLst>
                                    <p:set>
                                      <p:cBhvr>
                                        <p:cTn id="28" fill="hold"/>
                                        <p:tgtEl>
                                          <p:spTgt spid="155">
                                            <p:txEl>
                                              <p:pRg st="2" end="2"/>
                                            </p:txEl>
                                          </p:spTgt>
                                        </p:tgtEl>
                                        <p:attrNameLst>
                                          <p:attrName>style.visibility</p:attrName>
                                        </p:attrNameLst>
                                      </p:cBhvr>
                                      <p:to>
                                        <p:strVal val="visible"/>
                                      </p:to>
                                    </p:set>
                                    <p:anim calcmode="lin" valueType="num">
                                      <p:cBhvr>
                                        <p:cTn id="29" dur="1000" fill="hold"/>
                                        <p:tgtEl>
                                          <p:spTgt spid="155">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1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3" fill="hold">
                                  <p:stCondLst>
                                    <p:cond delay="0"/>
                                  </p:stCondLst>
                                  <p:iterate type="el" backwards="0">
                                    <p:tmAbs val="0"/>
                                  </p:iterate>
                                  <p:childTnLst>
                                    <p:set>
                                      <p:cBhvr>
                                        <p:cTn id="34" fill="hold"/>
                                        <p:tgtEl>
                                          <p:spTgt spid="156"/>
                                        </p:tgtEl>
                                        <p:attrNameLst>
                                          <p:attrName>style.visibility</p:attrName>
                                        </p:attrNameLst>
                                      </p:cBhvr>
                                      <p:to>
                                        <p:strVal val="visible"/>
                                      </p:to>
                                    </p:set>
                                    <p:anim calcmode="lin" valueType="num">
                                      <p:cBhvr>
                                        <p:cTn id="35" dur="1000" fill="hold"/>
                                        <p:tgtEl>
                                          <p:spTgt spid="156"/>
                                        </p:tgtEl>
                                        <p:attrNameLst>
                                          <p:attrName>ppt_x</p:attrName>
                                        </p:attrNameLst>
                                      </p:cBhvr>
                                      <p:tavLst>
                                        <p:tav tm="0">
                                          <p:val>
                                            <p:strVal val="0-#ppt_w/2"/>
                                          </p:val>
                                        </p:tav>
                                        <p:tav tm="100000">
                                          <p:val>
                                            <p:strVal val="#ppt_x"/>
                                          </p:val>
                                        </p:tav>
                                      </p:tavLst>
                                    </p:anim>
                                    <p:anim calcmode="lin" valueType="num">
                                      <p:cBhvr>
                                        <p:cTn id="36" dur="1000" fill="hold"/>
                                        <p:tgtEl>
                                          <p:spTgt spid="15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 grpId="4" fill="hold">
                                  <p:stCondLst>
                                    <p:cond delay="0"/>
                                  </p:stCondLst>
                                  <p:iterate type="el" backwards="0">
                                    <p:tmAbs val="0"/>
                                  </p:iterate>
                                  <p:childTnLst>
                                    <p:set>
                                      <p:cBhvr>
                                        <p:cTn id="40" fill="hold"/>
                                        <p:tgtEl>
                                          <p:spTgt spid="157">
                                            <p:bg/>
                                          </p:spTgt>
                                        </p:tgtEl>
                                        <p:attrNameLst>
                                          <p:attrName>style.visibility</p:attrName>
                                        </p:attrNameLst>
                                      </p:cBhvr>
                                      <p:to>
                                        <p:strVal val="visible"/>
                                      </p:to>
                                    </p:set>
                                    <p:anim calcmode="lin" valueType="num">
                                      <p:cBhvr>
                                        <p:cTn id="41" dur="1000" fill="hold"/>
                                        <p:tgtEl>
                                          <p:spTgt spid="157">
                                            <p:bg/>
                                          </p:spTgt>
                                        </p:tgtEl>
                                        <p:attrNameLst>
                                          <p:attrName>ppt_x</p:attrName>
                                        </p:attrNameLst>
                                      </p:cBhvr>
                                      <p:tavLst>
                                        <p:tav tm="0">
                                          <p:val>
                                            <p:strVal val="0-#ppt_w/2"/>
                                          </p:val>
                                        </p:tav>
                                        <p:tav tm="100000">
                                          <p:val>
                                            <p:strVal val="#ppt_x"/>
                                          </p:val>
                                        </p:tav>
                                      </p:tavLst>
                                    </p:anim>
                                    <p:anim calcmode="lin" valueType="num">
                                      <p:cBhvr>
                                        <p:cTn id="42" dur="1000" fill="hold"/>
                                        <p:tgtEl>
                                          <p:spTgt spid="157">
                                            <p:bg/>
                                          </p:spTgt>
                                        </p:tgtEl>
                                        <p:attrNameLst>
                                          <p:attrName>ppt_y</p:attrName>
                                        </p:attrNameLst>
                                      </p:cBhvr>
                                      <p:tavLst>
                                        <p:tav tm="0">
                                          <p:val>
                                            <p:strVal val="#ppt_y"/>
                                          </p:val>
                                        </p:tav>
                                        <p:tav tm="100000">
                                          <p:val>
                                            <p:strVal val="#ppt_y"/>
                                          </p:val>
                                        </p:tav>
                                      </p:tavLst>
                                    </p:anim>
                                  </p:childTnLst>
                                </p:cTn>
                              </p:par>
                              <p:par>
                                <p:cTn id="43" presetClass="entr" nodeType="withEffect" presetSubtype="8" presetID="2" grpId="4" fill="hold">
                                  <p:stCondLst>
                                    <p:cond delay="0"/>
                                  </p:stCondLst>
                                  <p:iterate type="el" backwards="0">
                                    <p:tmAbs val="0"/>
                                  </p:iterate>
                                  <p:childTnLst>
                                    <p:set>
                                      <p:cBhvr>
                                        <p:cTn id="44" fill="hold"/>
                                        <p:tgtEl>
                                          <p:spTgt spid="157">
                                            <p:txEl>
                                              <p:pRg st="0" end="0"/>
                                            </p:txEl>
                                          </p:spTgt>
                                        </p:tgtEl>
                                        <p:attrNameLst>
                                          <p:attrName>style.visibility</p:attrName>
                                        </p:attrNameLst>
                                      </p:cBhvr>
                                      <p:to>
                                        <p:strVal val="visible"/>
                                      </p:to>
                                    </p:set>
                                    <p:anim calcmode="lin" valueType="num">
                                      <p:cBhvr>
                                        <p:cTn id="45" dur="1000" fill="hold"/>
                                        <p:tgtEl>
                                          <p:spTgt spid="157">
                                            <p:txEl>
                                              <p:pRg st="0" end="0"/>
                                            </p:txEl>
                                          </p:spTgt>
                                        </p:tgtEl>
                                        <p:attrNameLst>
                                          <p:attrName>ppt_x</p:attrName>
                                        </p:attrNameLst>
                                      </p:cBhvr>
                                      <p:tavLst>
                                        <p:tav tm="0">
                                          <p:val>
                                            <p:strVal val="0-#ppt_w/2"/>
                                          </p:val>
                                        </p:tav>
                                        <p:tav tm="100000">
                                          <p:val>
                                            <p:strVal val="#ppt_x"/>
                                          </p:val>
                                        </p:tav>
                                      </p:tavLst>
                                    </p:anim>
                                    <p:anim calcmode="lin" valueType="num">
                                      <p:cBhvr>
                                        <p:cTn id="46" dur="1000" fill="hold"/>
                                        <p:tgtEl>
                                          <p:spTgt spid="15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8" presetID="2" grpId="4" fill="hold">
                                  <p:stCondLst>
                                    <p:cond delay="0"/>
                                  </p:stCondLst>
                                  <p:iterate type="el" backwards="0">
                                    <p:tmAbs val="0"/>
                                  </p:iterate>
                                  <p:childTnLst>
                                    <p:set>
                                      <p:cBhvr>
                                        <p:cTn id="50" fill="hold"/>
                                        <p:tgtEl>
                                          <p:spTgt spid="157">
                                            <p:txEl>
                                              <p:pRg st="1" end="1"/>
                                            </p:txEl>
                                          </p:spTgt>
                                        </p:tgtEl>
                                        <p:attrNameLst>
                                          <p:attrName>style.visibility</p:attrName>
                                        </p:attrNameLst>
                                      </p:cBhvr>
                                      <p:to>
                                        <p:strVal val="visible"/>
                                      </p:to>
                                    </p:set>
                                    <p:anim calcmode="lin" valueType="num">
                                      <p:cBhvr>
                                        <p:cTn id="51" dur="1000" fill="hold"/>
                                        <p:tgtEl>
                                          <p:spTgt spid="157">
                                            <p:txEl>
                                              <p:pRg st="1" end="1"/>
                                            </p:txEl>
                                          </p:spTgt>
                                        </p:tgtEl>
                                        <p:attrNameLst>
                                          <p:attrName>ppt_x</p:attrName>
                                        </p:attrNameLst>
                                      </p:cBhvr>
                                      <p:tavLst>
                                        <p:tav tm="0">
                                          <p:val>
                                            <p:strVal val="0-#ppt_w/2"/>
                                          </p:val>
                                        </p:tav>
                                        <p:tav tm="100000">
                                          <p:val>
                                            <p:strVal val="#ppt_x"/>
                                          </p:val>
                                        </p:tav>
                                      </p:tavLst>
                                    </p:anim>
                                    <p:anim calcmode="lin" valueType="num">
                                      <p:cBhvr>
                                        <p:cTn id="52" dur="1000" fill="hold"/>
                                        <p:tgtEl>
                                          <p:spTgt spid="15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8" presetID="2" grpId="4" fill="hold">
                                  <p:stCondLst>
                                    <p:cond delay="0"/>
                                  </p:stCondLst>
                                  <p:iterate type="el" backwards="0">
                                    <p:tmAbs val="0"/>
                                  </p:iterate>
                                  <p:childTnLst>
                                    <p:set>
                                      <p:cBhvr>
                                        <p:cTn id="56" fill="hold"/>
                                        <p:tgtEl>
                                          <p:spTgt spid="157">
                                            <p:txEl>
                                              <p:pRg st="2" end="2"/>
                                            </p:txEl>
                                          </p:spTgt>
                                        </p:tgtEl>
                                        <p:attrNameLst>
                                          <p:attrName>style.visibility</p:attrName>
                                        </p:attrNameLst>
                                      </p:cBhvr>
                                      <p:to>
                                        <p:strVal val="visible"/>
                                      </p:to>
                                    </p:set>
                                    <p:anim calcmode="lin" valueType="num">
                                      <p:cBhvr>
                                        <p:cTn id="57" dur="1000" fill="hold"/>
                                        <p:tgtEl>
                                          <p:spTgt spid="157">
                                            <p:txEl>
                                              <p:pRg st="2" end="2"/>
                                            </p:txEl>
                                          </p:spTgt>
                                        </p:tgtEl>
                                        <p:attrNameLst>
                                          <p:attrName>ppt_x</p:attrName>
                                        </p:attrNameLst>
                                      </p:cBhvr>
                                      <p:tavLst>
                                        <p:tav tm="0">
                                          <p:val>
                                            <p:strVal val="0-#ppt_w/2"/>
                                          </p:val>
                                        </p:tav>
                                        <p:tav tm="100000">
                                          <p:val>
                                            <p:strVal val="#ppt_x"/>
                                          </p:val>
                                        </p:tav>
                                      </p:tavLst>
                                    </p:anim>
                                    <p:anim calcmode="lin" valueType="num">
                                      <p:cBhvr>
                                        <p:cTn id="58" dur="1000" fill="hold"/>
                                        <p:tgtEl>
                                          <p:spTgt spid="15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8" presetID="2" grpId="4" fill="hold">
                                  <p:stCondLst>
                                    <p:cond delay="0"/>
                                  </p:stCondLst>
                                  <p:iterate type="el" backwards="0">
                                    <p:tmAbs val="0"/>
                                  </p:iterate>
                                  <p:childTnLst>
                                    <p:set>
                                      <p:cBhvr>
                                        <p:cTn id="62" fill="hold"/>
                                        <p:tgtEl>
                                          <p:spTgt spid="157">
                                            <p:txEl>
                                              <p:pRg st="3" end="3"/>
                                            </p:txEl>
                                          </p:spTgt>
                                        </p:tgtEl>
                                        <p:attrNameLst>
                                          <p:attrName>style.visibility</p:attrName>
                                        </p:attrNameLst>
                                      </p:cBhvr>
                                      <p:to>
                                        <p:strVal val="visible"/>
                                      </p:to>
                                    </p:set>
                                    <p:anim calcmode="lin" valueType="num">
                                      <p:cBhvr>
                                        <p:cTn id="63" dur="1000" fill="hold"/>
                                        <p:tgtEl>
                                          <p:spTgt spid="157">
                                            <p:txEl>
                                              <p:pRg st="3" end="3"/>
                                            </p:txEl>
                                          </p:spTgt>
                                        </p:tgtEl>
                                        <p:attrNameLst>
                                          <p:attrName>ppt_x</p:attrName>
                                        </p:attrNameLst>
                                      </p:cBhvr>
                                      <p:tavLst>
                                        <p:tav tm="0">
                                          <p:val>
                                            <p:strVal val="0-#ppt_w/2"/>
                                          </p:val>
                                        </p:tav>
                                        <p:tav tm="100000">
                                          <p:val>
                                            <p:strVal val="#ppt_x"/>
                                          </p:val>
                                        </p:tav>
                                      </p:tavLst>
                                    </p:anim>
                                    <p:anim calcmode="lin" valueType="num">
                                      <p:cBhvr>
                                        <p:cTn id="64" dur="1000" fill="hold"/>
                                        <p:tgtEl>
                                          <p:spTgt spid="15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8" presetID="2" grpId="4" fill="hold">
                                  <p:stCondLst>
                                    <p:cond delay="0"/>
                                  </p:stCondLst>
                                  <p:iterate type="el" backwards="0">
                                    <p:tmAbs val="0"/>
                                  </p:iterate>
                                  <p:childTnLst>
                                    <p:set>
                                      <p:cBhvr>
                                        <p:cTn id="68" fill="hold"/>
                                        <p:tgtEl>
                                          <p:spTgt spid="157">
                                            <p:txEl>
                                              <p:pRg st="4" end="4"/>
                                            </p:txEl>
                                          </p:spTgt>
                                        </p:tgtEl>
                                        <p:attrNameLst>
                                          <p:attrName>style.visibility</p:attrName>
                                        </p:attrNameLst>
                                      </p:cBhvr>
                                      <p:to>
                                        <p:strVal val="visible"/>
                                      </p:to>
                                    </p:set>
                                    <p:anim calcmode="lin" valueType="num">
                                      <p:cBhvr>
                                        <p:cTn id="69" dur="1000" fill="hold"/>
                                        <p:tgtEl>
                                          <p:spTgt spid="157">
                                            <p:txEl>
                                              <p:pRg st="4" end="4"/>
                                            </p:txEl>
                                          </p:spTgt>
                                        </p:tgtEl>
                                        <p:attrNameLst>
                                          <p:attrName>ppt_x</p:attrName>
                                        </p:attrNameLst>
                                      </p:cBhvr>
                                      <p:tavLst>
                                        <p:tav tm="0">
                                          <p:val>
                                            <p:strVal val="0-#ppt_w/2"/>
                                          </p:val>
                                        </p:tav>
                                        <p:tav tm="100000">
                                          <p:val>
                                            <p:strVal val="#ppt_x"/>
                                          </p:val>
                                        </p:tav>
                                      </p:tavLst>
                                    </p:anim>
                                    <p:anim calcmode="lin" valueType="num">
                                      <p:cBhvr>
                                        <p:cTn id="70" dur="1000" fill="hold"/>
                                        <p:tgtEl>
                                          <p:spTgt spid="15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Class="entr" nodeType="clickEffect" presetSubtype="8" presetID="2" grpId="4" fill="hold">
                                  <p:stCondLst>
                                    <p:cond delay="0"/>
                                  </p:stCondLst>
                                  <p:iterate type="el" backwards="0">
                                    <p:tmAbs val="0"/>
                                  </p:iterate>
                                  <p:childTnLst>
                                    <p:set>
                                      <p:cBhvr>
                                        <p:cTn id="74" fill="hold"/>
                                        <p:tgtEl>
                                          <p:spTgt spid="157">
                                            <p:txEl>
                                              <p:pRg st="5" end="5"/>
                                            </p:txEl>
                                          </p:spTgt>
                                        </p:tgtEl>
                                        <p:attrNameLst>
                                          <p:attrName>style.visibility</p:attrName>
                                        </p:attrNameLst>
                                      </p:cBhvr>
                                      <p:to>
                                        <p:strVal val="visible"/>
                                      </p:to>
                                    </p:set>
                                    <p:anim calcmode="lin" valueType="num">
                                      <p:cBhvr>
                                        <p:cTn id="75" dur="1000" fill="hold"/>
                                        <p:tgtEl>
                                          <p:spTgt spid="157">
                                            <p:txEl>
                                              <p:pRg st="5" end="5"/>
                                            </p:txEl>
                                          </p:spTgt>
                                        </p:tgtEl>
                                        <p:attrNameLst>
                                          <p:attrName>ppt_x</p:attrName>
                                        </p:attrNameLst>
                                      </p:cBhvr>
                                      <p:tavLst>
                                        <p:tav tm="0">
                                          <p:val>
                                            <p:strVal val="0-#ppt_w/2"/>
                                          </p:val>
                                        </p:tav>
                                        <p:tav tm="100000">
                                          <p:val>
                                            <p:strVal val="#ppt_x"/>
                                          </p:val>
                                        </p:tav>
                                      </p:tavLst>
                                    </p:anim>
                                    <p:anim calcmode="lin" valueType="num">
                                      <p:cBhvr>
                                        <p:cTn id="76" dur="1000" fill="hold"/>
                                        <p:tgtEl>
                                          <p:spTgt spid="15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8" presetID="2" grpId="4" fill="hold">
                                  <p:stCondLst>
                                    <p:cond delay="0"/>
                                  </p:stCondLst>
                                  <p:iterate type="el" backwards="0">
                                    <p:tmAbs val="0"/>
                                  </p:iterate>
                                  <p:childTnLst>
                                    <p:set>
                                      <p:cBhvr>
                                        <p:cTn id="80" fill="hold"/>
                                        <p:tgtEl>
                                          <p:spTgt spid="157">
                                            <p:txEl>
                                              <p:pRg st="6" end="6"/>
                                            </p:txEl>
                                          </p:spTgt>
                                        </p:tgtEl>
                                        <p:attrNameLst>
                                          <p:attrName>style.visibility</p:attrName>
                                        </p:attrNameLst>
                                      </p:cBhvr>
                                      <p:to>
                                        <p:strVal val="visible"/>
                                      </p:to>
                                    </p:set>
                                    <p:anim calcmode="lin" valueType="num">
                                      <p:cBhvr>
                                        <p:cTn id="81" dur="1000" fill="hold"/>
                                        <p:tgtEl>
                                          <p:spTgt spid="157">
                                            <p:txEl>
                                              <p:pRg st="6" end="6"/>
                                            </p:txEl>
                                          </p:spTgt>
                                        </p:tgtEl>
                                        <p:attrNameLst>
                                          <p:attrName>ppt_x</p:attrName>
                                        </p:attrNameLst>
                                      </p:cBhvr>
                                      <p:tavLst>
                                        <p:tav tm="0">
                                          <p:val>
                                            <p:strVal val="0-#ppt_w/2"/>
                                          </p:val>
                                        </p:tav>
                                        <p:tav tm="100000">
                                          <p:val>
                                            <p:strVal val="#ppt_x"/>
                                          </p:val>
                                        </p:tav>
                                      </p:tavLst>
                                    </p:anim>
                                    <p:anim calcmode="lin" valueType="num">
                                      <p:cBhvr>
                                        <p:cTn id="82" dur="1000" fill="hold"/>
                                        <p:tgtEl>
                                          <p:spTgt spid="15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Class="entr" nodeType="clickEffect" presetSubtype="8" presetID="2" grpId="4" fill="hold">
                                  <p:stCondLst>
                                    <p:cond delay="0"/>
                                  </p:stCondLst>
                                  <p:iterate type="el" backwards="0">
                                    <p:tmAbs val="0"/>
                                  </p:iterate>
                                  <p:childTnLst>
                                    <p:set>
                                      <p:cBhvr>
                                        <p:cTn id="86" fill="hold"/>
                                        <p:tgtEl>
                                          <p:spTgt spid="157">
                                            <p:txEl>
                                              <p:pRg st="7" end="7"/>
                                            </p:txEl>
                                          </p:spTgt>
                                        </p:tgtEl>
                                        <p:attrNameLst>
                                          <p:attrName>style.visibility</p:attrName>
                                        </p:attrNameLst>
                                      </p:cBhvr>
                                      <p:to>
                                        <p:strVal val="visible"/>
                                      </p:to>
                                    </p:set>
                                    <p:anim calcmode="lin" valueType="num">
                                      <p:cBhvr>
                                        <p:cTn id="87" dur="1000" fill="hold"/>
                                        <p:tgtEl>
                                          <p:spTgt spid="157">
                                            <p:txEl>
                                              <p:pRg st="7" end="7"/>
                                            </p:txEl>
                                          </p:spTgt>
                                        </p:tgtEl>
                                        <p:attrNameLst>
                                          <p:attrName>ppt_x</p:attrName>
                                        </p:attrNameLst>
                                      </p:cBhvr>
                                      <p:tavLst>
                                        <p:tav tm="0">
                                          <p:val>
                                            <p:strVal val="0-#ppt_w/2"/>
                                          </p:val>
                                        </p:tav>
                                        <p:tav tm="100000">
                                          <p:val>
                                            <p:strVal val="#ppt_x"/>
                                          </p:val>
                                        </p:tav>
                                      </p:tavLst>
                                    </p:anim>
                                    <p:anim calcmode="lin" valueType="num">
                                      <p:cBhvr>
                                        <p:cTn id="88" dur="1000" fill="hold"/>
                                        <p:tgtEl>
                                          <p:spTgt spid="15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Class="entr" nodeType="clickEffect" presetSubtype="8" presetID="2" grpId="4" fill="hold">
                                  <p:stCondLst>
                                    <p:cond delay="0"/>
                                  </p:stCondLst>
                                  <p:iterate type="el" backwards="0">
                                    <p:tmAbs val="0"/>
                                  </p:iterate>
                                  <p:childTnLst>
                                    <p:set>
                                      <p:cBhvr>
                                        <p:cTn id="92" fill="hold"/>
                                        <p:tgtEl>
                                          <p:spTgt spid="157">
                                            <p:txEl>
                                              <p:pRg st="8" end="8"/>
                                            </p:txEl>
                                          </p:spTgt>
                                        </p:tgtEl>
                                        <p:attrNameLst>
                                          <p:attrName>style.visibility</p:attrName>
                                        </p:attrNameLst>
                                      </p:cBhvr>
                                      <p:to>
                                        <p:strVal val="visible"/>
                                      </p:to>
                                    </p:set>
                                    <p:anim calcmode="lin" valueType="num">
                                      <p:cBhvr>
                                        <p:cTn id="93" dur="1000" fill="hold"/>
                                        <p:tgtEl>
                                          <p:spTgt spid="157">
                                            <p:txEl>
                                              <p:pRg st="8" end="8"/>
                                            </p:txEl>
                                          </p:spTgt>
                                        </p:tgtEl>
                                        <p:attrNameLst>
                                          <p:attrName>ppt_x</p:attrName>
                                        </p:attrNameLst>
                                      </p:cBhvr>
                                      <p:tavLst>
                                        <p:tav tm="0">
                                          <p:val>
                                            <p:strVal val="0-#ppt_w/2"/>
                                          </p:val>
                                        </p:tav>
                                        <p:tav tm="100000">
                                          <p:val>
                                            <p:strVal val="#ppt_x"/>
                                          </p:val>
                                        </p:tav>
                                      </p:tavLst>
                                    </p:anim>
                                    <p:anim calcmode="lin" valueType="num">
                                      <p:cBhvr>
                                        <p:cTn id="94" dur="1000" fill="hold"/>
                                        <p:tgtEl>
                                          <p:spTgt spid="15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6" grpId="3"/>
      <p:bldP build="p" bldLvl="5" animBg="1" rev="0" advAuto="0" spid="157" grpId="4"/>
      <p:bldP build="p" bldLvl="5" animBg="1" rev="0" advAuto="0" spid="155" grpId="2"/>
      <p:bldP build="whole" bldLvl="1" animBg="1" rev="0" advAuto="0" spid="154"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he average of 10 numbers is 40.2. Later it is found that 2 number have been wrongly added. The first is 18 greater than the actual number and the second number added is 13 instead of 31. Find the correct average?"/>
          <p:cNvSpPr txBox="1"/>
          <p:nvPr/>
        </p:nvSpPr>
        <p:spPr>
          <a:xfrm>
            <a:off x="1143995" y="372515"/>
            <a:ext cx="22976689" cy="24676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lnSpc>
                <a:spcPts val="6500"/>
              </a:lnSpc>
              <a:spcBef>
                <a:spcPts val="1400"/>
              </a:spcBef>
              <a:defRPr b="1" sz="4000">
                <a:latin typeface="Times New Roman"/>
                <a:ea typeface="Times New Roman"/>
                <a:cs typeface="Times New Roman"/>
                <a:sym typeface="Times New Roman"/>
              </a:defRPr>
            </a:pPr>
            <a:r>
              <a:t>The average of 10 numbers is 40.2. Later it is found that 2 number have been wrongly added. The first is 18 greater than the actual number and the second number added is 13 instead of 31. Find the correct average? </a:t>
            </a:r>
            <a:br/>
          </a:p>
        </p:txBody>
      </p:sp>
      <p:sp>
        <p:nvSpPr>
          <p:cNvPr id="160" name="Sum of 10 numbers = 402…"/>
          <p:cNvSpPr txBox="1"/>
          <p:nvPr/>
        </p:nvSpPr>
        <p:spPr>
          <a:xfrm>
            <a:off x="1202281" y="2331631"/>
            <a:ext cx="20305090" cy="333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lnSpc>
                <a:spcPct val="150000"/>
              </a:lnSpc>
              <a:spcBef>
                <a:spcPts val="0"/>
              </a:spcBef>
              <a:defRPr sz="4000">
                <a:latin typeface="Times New Roman"/>
                <a:ea typeface="Times New Roman"/>
                <a:cs typeface="Times New Roman"/>
                <a:sym typeface="Times New Roman"/>
              </a:defRPr>
            </a:pPr>
            <a:r>
              <a:t>Sum of 10 numbers = 402</a:t>
            </a:r>
          </a:p>
          <a:p>
            <a:pPr defTabSz="457200">
              <a:lnSpc>
                <a:spcPct val="150000"/>
              </a:lnSpc>
              <a:spcBef>
                <a:spcPts val="0"/>
              </a:spcBef>
              <a:defRPr sz="4000">
                <a:latin typeface="Times New Roman"/>
                <a:ea typeface="Times New Roman"/>
                <a:cs typeface="Times New Roman"/>
                <a:sym typeface="Times New Roman"/>
              </a:defRPr>
            </a:pPr>
            <a:r>
              <a:t>Correct sum of 10 numbers 402-13+31-18=402</a:t>
            </a:r>
          </a:p>
          <a:p>
            <a:pPr defTabSz="457200">
              <a:lnSpc>
                <a:spcPct val="150000"/>
              </a:lnSpc>
              <a:spcBef>
                <a:spcPts val="0"/>
              </a:spcBef>
              <a:defRPr sz="4000">
                <a:latin typeface="Times New Roman"/>
                <a:ea typeface="Times New Roman"/>
                <a:cs typeface="Times New Roman"/>
                <a:sym typeface="Times New Roman"/>
              </a:defRPr>
            </a:pPr>
            <a:r>
              <a:t>Hence, new average =402 / 10</a:t>
            </a:r>
          </a:p>
          <a:p>
            <a:pPr defTabSz="457200">
              <a:lnSpc>
                <a:spcPct val="150000"/>
              </a:lnSpc>
              <a:spcBef>
                <a:spcPts val="0"/>
              </a:spcBef>
              <a:defRPr sz="4000">
                <a:latin typeface="Times New Roman"/>
                <a:ea typeface="Times New Roman"/>
                <a:cs typeface="Times New Roman"/>
                <a:sym typeface="Times New Roman"/>
              </a:defRPr>
            </a:pPr>
            <a:r>
              <a:t> = 40.2</a:t>
            </a:r>
          </a:p>
        </p:txBody>
      </p:sp>
      <p:sp>
        <p:nvSpPr>
          <p:cNvPr id="161" name="The average of 15 numbers is 10. If each of these 15 numbers is multiplied by 5 and then 10 is added to each number, then the new average is:"/>
          <p:cNvSpPr txBox="1"/>
          <p:nvPr/>
        </p:nvSpPr>
        <p:spPr>
          <a:xfrm>
            <a:off x="1289496" y="5872416"/>
            <a:ext cx="22408417" cy="1273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lnSpc>
                <a:spcPts val="6500"/>
              </a:lnSpc>
              <a:spcBef>
                <a:spcPts val="1400"/>
              </a:spcBef>
              <a:defRPr b="1" sz="4000">
                <a:latin typeface="Times New Roman"/>
                <a:ea typeface="Times New Roman"/>
                <a:cs typeface="Times New Roman"/>
                <a:sym typeface="Times New Roman"/>
              </a:defRPr>
            </a:lvl1pPr>
          </a:lstStyle>
          <a:p>
            <a:pPr/>
            <a:r>
              <a:t>The average of 15 numbers is 10. If each of these 15 numbers is multiplied by 5 and then 10 is added to each number, then the new average is: </a:t>
            </a:r>
          </a:p>
        </p:txBody>
      </p:sp>
      <p:sp>
        <p:nvSpPr>
          <p:cNvPr id="162" name="Mean of 15 number is 10. Sum of 15 numbers = 150 When each number is multiplied by 5 and 10 is added to each number,…"/>
          <p:cNvSpPr txBox="1"/>
          <p:nvPr/>
        </p:nvSpPr>
        <p:spPr>
          <a:xfrm>
            <a:off x="1202281" y="7828709"/>
            <a:ext cx="20305090" cy="54521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lnSpc>
                <a:spcPts val="7300"/>
              </a:lnSpc>
              <a:spcBef>
                <a:spcPts val="0"/>
              </a:spcBef>
              <a:defRPr sz="4000">
                <a:latin typeface="Times New Roman"/>
                <a:ea typeface="Times New Roman"/>
                <a:cs typeface="Times New Roman"/>
                <a:sym typeface="Times New Roman"/>
              </a:defRPr>
            </a:pPr>
            <a:r>
              <a:t>Mean of 15 number is 10.</a:t>
            </a:r>
            <a:br/>
            <a:r>
              <a:t>Sum of 15 numbers = 150</a:t>
            </a:r>
            <a:br/>
            <a:r>
              <a:t>When each number is multiplied by 5 and 10 is added to each number, </a:t>
            </a:r>
          </a:p>
          <a:p>
            <a:pPr defTabSz="457200">
              <a:lnSpc>
                <a:spcPts val="7300"/>
              </a:lnSpc>
              <a:spcBef>
                <a:spcPts val="0"/>
              </a:spcBef>
              <a:defRPr sz="4000">
                <a:latin typeface="Times New Roman"/>
                <a:ea typeface="Times New Roman"/>
                <a:cs typeface="Times New Roman"/>
                <a:sym typeface="Times New Roman"/>
              </a:defRPr>
            </a:pPr>
            <a:r>
              <a:t>New sum = 5×150+15×10</a:t>
            </a:r>
          </a:p>
          <a:p>
            <a:pPr defTabSz="457200">
              <a:lnSpc>
                <a:spcPts val="7300"/>
              </a:lnSpc>
              <a:spcBef>
                <a:spcPts val="0"/>
              </a:spcBef>
              <a:defRPr sz="4000">
                <a:latin typeface="Times New Roman"/>
                <a:ea typeface="Times New Roman"/>
                <a:cs typeface="Times New Roman"/>
                <a:sym typeface="Times New Roman"/>
              </a:defRPr>
            </a:pPr>
            <a:r>
              <a:t>                = 900</a:t>
            </a:r>
          </a:p>
          <a:p>
            <a:pPr defTabSz="457200">
              <a:lnSpc>
                <a:spcPts val="7300"/>
              </a:lnSpc>
              <a:spcBef>
                <a:spcPts val="0"/>
              </a:spcBef>
              <a:defRPr sz="4000">
                <a:latin typeface="Times New Roman"/>
                <a:ea typeface="Times New Roman"/>
                <a:cs typeface="Times New Roman"/>
                <a:sym typeface="Times New Roman"/>
              </a:defRPr>
            </a:pPr>
          </a:p>
          <a:p>
            <a:pPr defTabSz="457200">
              <a:lnSpc>
                <a:spcPts val="7300"/>
              </a:lnSpc>
              <a:spcBef>
                <a:spcPts val="0"/>
              </a:spcBef>
              <a:defRPr sz="4000">
                <a:latin typeface="Times New Roman"/>
                <a:ea typeface="Times New Roman"/>
                <a:cs typeface="Times New Roman"/>
                <a:sym typeface="Times New Roman"/>
              </a:defRPr>
            </a:pPr>
            <a:r>
              <a:t>Now, new mean = 900 / 15</a:t>
            </a:r>
          </a:p>
          <a:p>
            <a:pPr defTabSz="457200">
              <a:lnSpc>
                <a:spcPts val="7300"/>
              </a:lnSpc>
              <a:spcBef>
                <a:spcPts val="0"/>
              </a:spcBef>
              <a:defRPr sz="4000">
                <a:latin typeface="Times New Roman"/>
                <a:ea typeface="Times New Roman"/>
                <a:cs typeface="Times New Roman"/>
                <a:sym typeface="Times New Roman"/>
              </a:defRPr>
            </a:pPr>
            <a:r>
              <a:t>                           = 60</a:t>
            </a:r>
          </a:p>
        </p:txBody>
      </p:sp>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59"/>
                                        </p:tgtEl>
                                        <p:attrNameLst>
                                          <p:attrName>style.visibility</p:attrName>
                                        </p:attrNameLst>
                                      </p:cBhvr>
                                      <p:to>
                                        <p:strVal val="visible"/>
                                      </p:to>
                                    </p:set>
                                    <p:anim calcmode="lin" valueType="num">
                                      <p:cBhvr>
                                        <p:cTn id="7" dur="1000" fill="hold"/>
                                        <p:tgtEl>
                                          <p:spTgt spid="159"/>
                                        </p:tgtEl>
                                        <p:attrNameLst>
                                          <p:attrName>ppt_x</p:attrName>
                                        </p:attrNameLst>
                                      </p:cBhvr>
                                      <p:tavLst>
                                        <p:tav tm="0">
                                          <p:val>
                                            <p:strVal val="0-#ppt_w/2"/>
                                          </p:val>
                                        </p:tav>
                                        <p:tav tm="100000">
                                          <p:val>
                                            <p:strVal val="#ppt_x"/>
                                          </p:val>
                                        </p:tav>
                                      </p:tavLst>
                                    </p:anim>
                                    <p:anim calcmode="lin" valueType="num">
                                      <p:cBhvr>
                                        <p:cTn id="8" dur="1000" fill="hold"/>
                                        <p:tgtEl>
                                          <p:spTgt spid="1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60">
                                            <p:bg/>
                                          </p:spTgt>
                                        </p:tgtEl>
                                        <p:attrNameLst>
                                          <p:attrName>style.visibility</p:attrName>
                                        </p:attrNameLst>
                                      </p:cBhvr>
                                      <p:to>
                                        <p:strVal val="visible"/>
                                      </p:to>
                                    </p:set>
                                    <p:anim calcmode="lin" valueType="num">
                                      <p:cBhvr>
                                        <p:cTn id="13" dur="1000" fill="hold"/>
                                        <p:tgtEl>
                                          <p:spTgt spid="160">
                                            <p:bg/>
                                          </p:spTgt>
                                        </p:tgtEl>
                                        <p:attrNameLst>
                                          <p:attrName>ppt_x</p:attrName>
                                        </p:attrNameLst>
                                      </p:cBhvr>
                                      <p:tavLst>
                                        <p:tav tm="0">
                                          <p:val>
                                            <p:strVal val="0-#ppt_w/2"/>
                                          </p:val>
                                        </p:tav>
                                        <p:tav tm="100000">
                                          <p:val>
                                            <p:strVal val="#ppt_x"/>
                                          </p:val>
                                        </p:tav>
                                      </p:tavLst>
                                    </p:anim>
                                    <p:anim calcmode="lin" valueType="num">
                                      <p:cBhvr>
                                        <p:cTn id="14" dur="1000" fill="hold"/>
                                        <p:tgtEl>
                                          <p:spTgt spid="160">
                                            <p:bg/>
                                          </p:spTgt>
                                        </p:tgtEl>
                                        <p:attrNameLst>
                                          <p:attrName>ppt_y</p:attrName>
                                        </p:attrNameLst>
                                      </p:cBhvr>
                                      <p:tavLst>
                                        <p:tav tm="0">
                                          <p:val>
                                            <p:strVal val="#ppt_y"/>
                                          </p:val>
                                        </p:tav>
                                        <p:tav tm="100000">
                                          <p:val>
                                            <p:strVal val="#ppt_y"/>
                                          </p:val>
                                        </p:tav>
                                      </p:tavLst>
                                    </p:anim>
                                  </p:childTnLst>
                                </p:cTn>
                              </p:par>
                              <p:par>
                                <p:cTn id="15" presetClass="entr" nodeType="withEffect" presetSubtype="8" presetID="2" grpId="2" fill="hold">
                                  <p:stCondLst>
                                    <p:cond delay="0"/>
                                  </p:stCondLst>
                                  <p:iterate type="el" backwards="0">
                                    <p:tmAbs val="0"/>
                                  </p:iterate>
                                  <p:childTnLst>
                                    <p:set>
                                      <p:cBhvr>
                                        <p:cTn id="16" fill="hold"/>
                                        <p:tgtEl>
                                          <p:spTgt spid="160">
                                            <p:txEl>
                                              <p:pRg st="0" end="0"/>
                                            </p:txEl>
                                          </p:spTgt>
                                        </p:tgtEl>
                                        <p:attrNameLst>
                                          <p:attrName>style.visibility</p:attrName>
                                        </p:attrNameLst>
                                      </p:cBhvr>
                                      <p:to>
                                        <p:strVal val="visible"/>
                                      </p:to>
                                    </p:set>
                                    <p:anim calcmode="lin" valueType="num">
                                      <p:cBhvr>
                                        <p:cTn id="17" dur="1000" fill="hold"/>
                                        <p:tgtEl>
                                          <p:spTgt spid="160">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1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2" fill="hold">
                                  <p:stCondLst>
                                    <p:cond delay="0"/>
                                  </p:stCondLst>
                                  <p:iterate type="el" backwards="0">
                                    <p:tmAbs val="0"/>
                                  </p:iterate>
                                  <p:childTnLst>
                                    <p:set>
                                      <p:cBhvr>
                                        <p:cTn id="22" fill="hold"/>
                                        <p:tgtEl>
                                          <p:spTgt spid="160">
                                            <p:txEl>
                                              <p:pRg st="1" end="1"/>
                                            </p:txEl>
                                          </p:spTgt>
                                        </p:tgtEl>
                                        <p:attrNameLst>
                                          <p:attrName>style.visibility</p:attrName>
                                        </p:attrNameLst>
                                      </p:cBhvr>
                                      <p:to>
                                        <p:strVal val="visible"/>
                                      </p:to>
                                    </p:set>
                                    <p:anim calcmode="lin" valueType="num">
                                      <p:cBhvr>
                                        <p:cTn id="23" dur="1000" fill="hold"/>
                                        <p:tgtEl>
                                          <p:spTgt spid="160">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1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2" fill="hold">
                                  <p:stCondLst>
                                    <p:cond delay="0"/>
                                  </p:stCondLst>
                                  <p:iterate type="el" backwards="0">
                                    <p:tmAbs val="0"/>
                                  </p:iterate>
                                  <p:childTnLst>
                                    <p:set>
                                      <p:cBhvr>
                                        <p:cTn id="28" fill="hold"/>
                                        <p:tgtEl>
                                          <p:spTgt spid="160">
                                            <p:txEl>
                                              <p:pRg st="2" end="2"/>
                                            </p:txEl>
                                          </p:spTgt>
                                        </p:tgtEl>
                                        <p:attrNameLst>
                                          <p:attrName>style.visibility</p:attrName>
                                        </p:attrNameLst>
                                      </p:cBhvr>
                                      <p:to>
                                        <p:strVal val="visible"/>
                                      </p:to>
                                    </p:set>
                                    <p:anim calcmode="lin" valueType="num">
                                      <p:cBhvr>
                                        <p:cTn id="29" dur="1000" fill="hold"/>
                                        <p:tgtEl>
                                          <p:spTgt spid="160">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16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2" fill="hold">
                                  <p:stCondLst>
                                    <p:cond delay="0"/>
                                  </p:stCondLst>
                                  <p:iterate type="el" backwards="0">
                                    <p:tmAbs val="0"/>
                                  </p:iterate>
                                  <p:childTnLst>
                                    <p:set>
                                      <p:cBhvr>
                                        <p:cTn id="34" fill="hold"/>
                                        <p:tgtEl>
                                          <p:spTgt spid="160">
                                            <p:txEl>
                                              <p:pRg st="3" end="3"/>
                                            </p:txEl>
                                          </p:spTgt>
                                        </p:tgtEl>
                                        <p:attrNameLst>
                                          <p:attrName>style.visibility</p:attrName>
                                        </p:attrNameLst>
                                      </p:cBhvr>
                                      <p:to>
                                        <p:strVal val="visible"/>
                                      </p:to>
                                    </p:set>
                                    <p:anim calcmode="lin" valueType="num">
                                      <p:cBhvr>
                                        <p:cTn id="35" dur="1000" fill="hold"/>
                                        <p:tgtEl>
                                          <p:spTgt spid="160">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16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 grpId="3" fill="hold">
                                  <p:stCondLst>
                                    <p:cond delay="0"/>
                                  </p:stCondLst>
                                  <p:iterate type="el" backwards="0">
                                    <p:tmAbs val="0"/>
                                  </p:iterate>
                                  <p:childTnLst>
                                    <p:set>
                                      <p:cBhvr>
                                        <p:cTn id="40" fill="hold"/>
                                        <p:tgtEl>
                                          <p:spTgt spid="161"/>
                                        </p:tgtEl>
                                        <p:attrNameLst>
                                          <p:attrName>style.visibility</p:attrName>
                                        </p:attrNameLst>
                                      </p:cBhvr>
                                      <p:to>
                                        <p:strVal val="visible"/>
                                      </p:to>
                                    </p:set>
                                    <p:anim calcmode="lin" valueType="num">
                                      <p:cBhvr>
                                        <p:cTn id="41" dur="1000" fill="hold"/>
                                        <p:tgtEl>
                                          <p:spTgt spid="161"/>
                                        </p:tgtEl>
                                        <p:attrNameLst>
                                          <p:attrName>ppt_x</p:attrName>
                                        </p:attrNameLst>
                                      </p:cBhvr>
                                      <p:tavLst>
                                        <p:tav tm="0">
                                          <p:val>
                                            <p:strVal val="0-#ppt_w/2"/>
                                          </p:val>
                                        </p:tav>
                                        <p:tav tm="100000">
                                          <p:val>
                                            <p:strVal val="#ppt_x"/>
                                          </p:val>
                                        </p:tav>
                                      </p:tavLst>
                                    </p:anim>
                                    <p:anim calcmode="lin" valueType="num">
                                      <p:cBhvr>
                                        <p:cTn id="42" dur="1000" fill="hold"/>
                                        <p:tgtEl>
                                          <p:spTgt spid="16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2" grpId="4" fill="hold">
                                  <p:stCondLst>
                                    <p:cond delay="0"/>
                                  </p:stCondLst>
                                  <p:iterate type="el" backwards="0">
                                    <p:tmAbs val="0"/>
                                  </p:iterate>
                                  <p:childTnLst>
                                    <p:set>
                                      <p:cBhvr>
                                        <p:cTn id="46" fill="hold"/>
                                        <p:tgtEl>
                                          <p:spTgt spid="162">
                                            <p:bg/>
                                          </p:spTgt>
                                        </p:tgtEl>
                                        <p:attrNameLst>
                                          <p:attrName>style.visibility</p:attrName>
                                        </p:attrNameLst>
                                      </p:cBhvr>
                                      <p:to>
                                        <p:strVal val="visible"/>
                                      </p:to>
                                    </p:set>
                                    <p:anim calcmode="lin" valueType="num">
                                      <p:cBhvr>
                                        <p:cTn id="47" dur="1000" fill="hold"/>
                                        <p:tgtEl>
                                          <p:spTgt spid="162">
                                            <p:bg/>
                                          </p:spTgt>
                                        </p:tgtEl>
                                        <p:attrNameLst>
                                          <p:attrName>ppt_x</p:attrName>
                                        </p:attrNameLst>
                                      </p:cBhvr>
                                      <p:tavLst>
                                        <p:tav tm="0">
                                          <p:val>
                                            <p:strVal val="0-#ppt_w/2"/>
                                          </p:val>
                                        </p:tav>
                                        <p:tav tm="100000">
                                          <p:val>
                                            <p:strVal val="#ppt_x"/>
                                          </p:val>
                                        </p:tav>
                                      </p:tavLst>
                                    </p:anim>
                                    <p:anim calcmode="lin" valueType="num">
                                      <p:cBhvr>
                                        <p:cTn id="48" dur="1000" fill="hold"/>
                                        <p:tgtEl>
                                          <p:spTgt spid="162">
                                            <p:bg/>
                                          </p:spTgt>
                                        </p:tgtEl>
                                        <p:attrNameLst>
                                          <p:attrName>ppt_y</p:attrName>
                                        </p:attrNameLst>
                                      </p:cBhvr>
                                      <p:tavLst>
                                        <p:tav tm="0">
                                          <p:val>
                                            <p:strVal val="#ppt_y"/>
                                          </p:val>
                                        </p:tav>
                                        <p:tav tm="100000">
                                          <p:val>
                                            <p:strVal val="#ppt_y"/>
                                          </p:val>
                                        </p:tav>
                                      </p:tavLst>
                                    </p:anim>
                                  </p:childTnLst>
                                </p:cTn>
                              </p:par>
                              <p:par>
                                <p:cTn id="49" presetClass="entr" nodeType="withEffect" presetSubtype="8" presetID="2" grpId="4" fill="hold">
                                  <p:stCondLst>
                                    <p:cond delay="0"/>
                                  </p:stCondLst>
                                  <p:iterate type="el" backwards="0">
                                    <p:tmAbs val="0"/>
                                  </p:iterate>
                                  <p:childTnLst>
                                    <p:set>
                                      <p:cBhvr>
                                        <p:cTn id="50" fill="hold"/>
                                        <p:tgtEl>
                                          <p:spTgt spid="162">
                                            <p:txEl>
                                              <p:pRg st="0" end="0"/>
                                            </p:txEl>
                                          </p:spTgt>
                                        </p:tgtEl>
                                        <p:attrNameLst>
                                          <p:attrName>style.visibility</p:attrName>
                                        </p:attrNameLst>
                                      </p:cBhvr>
                                      <p:to>
                                        <p:strVal val="visible"/>
                                      </p:to>
                                    </p:set>
                                    <p:anim calcmode="lin" valueType="num">
                                      <p:cBhvr>
                                        <p:cTn id="51" dur="1000" fill="hold"/>
                                        <p:tgtEl>
                                          <p:spTgt spid="162">
                                            <p:txEl>
                                              <p:pRg st="0" end="0"/>
                                            </p:txEl>
                                          </p:spTgt>
                                        </p:tgtEl>
                                        <p:attrNameLst>
                                          <p:attrName>ppt_x</p:attrName>
                                        </p:attrNameLst>
                                      </p:cBhvr>
                                      <p:tavLst>
                                        <p:tav tm="0">
                                          <p:val>
                                            <p:strVal val="0-#ppt_w/2"/>
                                          </p:val>
                                        </p:tav>
                                        <p:tav tm="100000">
                                          <p:val>
                                            <p:strVal val="#ppt_x"/>
                                          </p:val>
                                        </p:tav>
                                      </p:tavLst>
                                    </p:anim>
                                    <p:anim calcmode="lin" valueType="num">
                                      <p:cBhvr>
                                        <p:cTn id="52" dur="1000" fill="hold"/>
                                        <p:tgtEl>
                                          <p:spTgt spid="1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8" presetID="2" grpId="4" fill="hold">
                                  <p:stCondLst>
                                    <p:cond delay="0"/>
                                  </p:stCondLst>
                                  <p:iterate type="el" backwards="0">
                                    <p:tmAbs val="0"/>
                                  </p:iterate>
                                  <p:childTnLst>
                                    <p:set>
                                      <p:cBhvr>
                                        <p:cTn id="56" fill="hold"/>
                                        <p:tgtEl>
                                          <p:spTgt spid="162">
                                            <p:txEl>
                                              <p:pRg st="1" end="1"/>
                                            </p:txEl>
                                          </p:spTgt>
                                        </p:tgtEl>
                                        <p:attrNameLst>
                                          <p:attrName>style.visibility</p:attrName>
                                        </p:attrNameLst>
                                      </p:cBhvr>
                                      <p:to>
                                        <p:strVal val="visible"/>
                                      </p:to>
                                    </p:set>
                                    <p:anim calcmode="lin" valueType="num">
                                      <p:cBhvr>
                                        <p:cTn id="57" dur="1000" fill="hold"/>
                                        <p:tgtEl>
                                          <p:spTgt spid="162">
                                            <p:txEl>
                                              <p:pRg st="1" end="1"/>
                                            </p:txEl>
                                          </p:spTgt>
                                        </p:tgtEl>
                                        <p:attrNameLst>
                                          <p:attrName>ppt_x</p:attrName>
                                        </p:attrNameLst>
                                      </p:cBhvr>
                                      <p:tavLst>
                                        <p:tav tm="0">
                                          <p:val>
                                            <p:strVal val="0-#ppt_w/2"/>
                                          </p:val>
                                        </p:tav>
                                        <p:tav tm="100000">
                                          <p:val>
                                            <p:strVal val="#ppt_x"/>
                                          </p:val>
                                        </p:tav>
                                      </p:tavLst>
                                    </p:anim>
                                    <p:anim calcmode="lin" valueType="num">
                                      <p:cBhvr>
                                        <p:cTn id="58" dur="1000" fill="hold"/>
                                        <p:tgtEl>
                                          <p:spTgt spid="1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8" presetID="2" grpId="4" fill="hold">
                                  <p:stCondLst>
                                    <p:cond delay="0"/>
                                  </p:stCondLst>
                                  <p:iterate type="el" backwards="0">
                                    <p:tmAbs val="0"/>
                                  </p:iterate>
                                  <p:childTnLst>
                                    <p:set>
                                      <p:cBhvr>
                                        <p:cTn id="62" fill="hold"/>
                                        <p:tgtEl>
                                          <p:spTgt spid="162">
                                            <p:txEl>
                                              <p:pRg st="2" end="2"/>
                                            </p:txEl>
                                          </p:spTgt>
                                        </p:tgtEl>
                                        <p:attrNameLst>
                                          <p:attrName>style.visibility</p:attrName>
                                        </p:attrNameLst>
                                      </p:cBhvr>
                                      <p:to>
                                        <p:strVal val="visible"/>
                                      </p:to>
                                    </p:set>
                                    <p:anim calcmode="lin" valueType="num">
                                      <p:cBhvr>
                                        <p:cTn id="63" dur="1000" fill="hold"/>
                                        <p:tgtEl>
                                          <p:spTgt spid="162">
                                            <p:txEl>
                                              <p:pRg st="2" end="2"/>
                                            </p:txEl>
                                          </p:spTgt>
                                        </p:tgtEl>
                                        <p:attrNameLst>
                                          <p:attrName>ppt_x</p:attrName>
                                        </p:attrNameLst>
                                      </p:cBhvr>
                                      <p:tavLst>
                                        <p:tav tm="0">
                                          <p:val>
                                            <p:strVal val="0-#ppt_w/2"/>
                                          </p:val>
                                        </p:tav>
                                        <p:tav tm="100000">
                                          <p:val>
                                            <p:strVal val="#ppt_x"/>
                                          </p:val>
                                        </p:tav>
                                      </p:tavLst>
                                    </p:anim>
                                    <p:anim calcmode="lin" valueType="num">
                                      <p:cBhvr>
                                        <p:cTn id="64" dur="1000" fill="hold"/>
                                        <p:tgtEl>
                                          <p:spTgt spid="1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8" presetID="2" grpId="4" fill="hold">
                                  <p:stCondLst>
                                    <p:cond delay="0"/>
                                  </p:stCondLst>
                                  <p:iterate type="el" backwards="0">
                                    <p:tmAbs val="0"/>
                                  </p:iterate>
                                  <p:childTnLst>
                                    <p:set>
                                      <p:cBhvr>
                                        <p:cTn id="68" fill="hold"/>
                                        <p:tgtEl>
                                          <p:spTgt spid="162">
                                            <p:txEl>
                                              <p:pRg st="3" end="3"/>
                                            </p:txEl>
                                          </p:spTgt>
                                        </p:tgtEl>
                                        <p:attrNameLst>
                                          <p:attrName>style.visibility</p:attrName>
                                        </p:attrNameLst>
                                      </p:cBhvr>
                                      <p:to>
                                        <p:strVal val="visible"/>
                                      </p:to>
                                    </p:set>
                                    <p:anim calcmode="lin" valueType="num">
                                      <p:cBhvr>
                                        <p:cTn id="69" dur="1000" fill="hold"/>
                                        <p:tgtEl>
                                          <p:spTgt spid="162">
                                            <p:txEl>
                                              <p:pRg st="3" end="3"/>
                                            </p:txEl>
                                          </p:spTgt>
                                        </p:tgtEl>
                                        <p:attrNameLst>
                                          <p:attrName>ppt_x</p:attrName>
                                        </p:attrNameLst>
                                      </p:cBhvr>
                                      <p:tavLst>
                                        <p:tav tm="0">
                                          <p:val>
                                            <p:strVal val="0-#ppt_w/2"/>
                                          </p:val>
                                        </p:tav>
                                        <p:tav tm="100000">
                                          <p:val>
                                            <p:strVal val="#ppt_x"/>
                                          </p:val>
                                        </p:tav>
                                      </p:tavLst>
                                    </p:anim>
                                    <p:anim calcmode="lin" valueType="num">
                                      <p:cBhvr>
                                        <p:cTn id="70" dur="1000" fill="hold"/>
                                        <p:tgtEl>
                                          <p:spTgt spid="1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Class="entr" nodeType="clickEffect" presetSubtype="8" presetID="2" grpId="4" fill="hold">
                                  <p:stCondLst>
                                    <p:cond delay="0"/>
                                  </p:stCondLst>
                                  <p:iterate type="el" backwards="0">
                                    <p:tmAbs val="0"/>
                                  </p:iterate>
                                  <p:childTnLst>
                                    <p:set>
                                      <p:cBhvr>
                                        <p:cTn id="74" fill="hold"/>
                                        <p:tgtEl>
                                          <p:spTgt spid="162">
                                            <p:txEl>
                                              <p:pRg st="4" end="4"/>
                                            </p:txEl>
                                          </p:spTgt>
                                        </p:tgtEl>
                                        <p:attrNameLst>
                                          <p:attrName>style.visibility</p:attrName>
                                        </p:attrNameLst>
                                      </p:cBhvr>
                                      <p:to>
                                        <p:strVal val="visible"/>
                                      </p:to>
                                    </p:set>
                                    <p:anim calcmode="lin" valueType="num">
                                      <p:cBhvr>
                                        <p:cTn id="75" dur="1000" fill="hold"/>
                                        <p:tgtEl>
                                          <p:spTgt spid="162">
                                            <p:txEl>
                                              <p:pRg st="4" end="4"/>
                                            </p:txEl>
                                          </p:spTgt>
                                        </p:tgtEl>
                                        <p:attrNameLst>
                                          <p:attrName>ppt_x</p:attrName>
                                        </p:attrNameLst>
                                      </p:cBhvr>
                                      <p:tavLst>
                                        <p:tav tm="0">
                                          <p:val>
                                            <p:strVal val="0-#ppt_w/2"/>
                                          </p:val>
                                        </p:tav>
                                        <p:tav tm="100000">
                                          <p:val>
                                            <p:strVal val="#ppt_x"/>
                                          </p:val>
                                        </p:tav>
                                      </p:tavLst>
                                    </p:anim>
                                    <p:anim calcmode="lin" valueType="num">
                                      <p:cBhvr>
                                        <p:cTn id="76" dur="1000" fill="hold"/>
                                        <p:tgtEl>
                                          <p:spTgt spid="16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8" presetID="2" grpId="4" fill="hold">
                                  <p:stCondLst>
                                    <p:cond delay="0"/>
                                  </p:stCondLst>
                                  <p:iterate type="el" backwards="0">
                                    <p:tmAbs val="0"/>
                                  </p:iterate>
                                  <p:childTnLst>
                                    <p:set>
                                      <p:cBhvr>
                                        <p:cTn id="80" fill="hold"/>
                                        <p:tgtEl>
                                          <p:spTgt spid="162">
                                            <p:txEl>
                                              <p:pRg st="5" end="5"/>
                                            </p:txEl>
                                          </p:spTgt>
                                        </p:tgtEl>
                                        <p:attrNameLst>
                                          <p:attrName>style.visibility</p:attrName>
                                        </p:attrNameLst>
                                      </p:cBhvr>
                                      <p:to>
                                        <p:strVal val="visible"/>
                                      </p:to>
                                    </p:set>
                                    <p:anim calcmode="lin" valueType="num">
                                      <p:cBhvr>
                                        <p:cTn id="81" dur="1000" fill="hold"/>
                                        <p:tgtEl>
                                          <p:spTgt spid="162">
                                            <p:txEl>
                                              <p:pRg st="5" end="5"/>
                                            </p:txEl>
                                          </p:spTgt>
                                        </p:tgtEl>
                                        <p:attrNameLst>
                                          <p:attrName>ppt_x</p:attrName>
                                        </p:attrNameLst>
                                      </p:cBhvr>
                                      <p:tavLst>
                                        <p:tav tm="0">
                                          <p:val>
                                            <p:strVal val="0-#ppt_w/2"/>
                                          </p:val>
                                        </p:tav>
                                        <p:tav tm="100000">
                                          <p:val>
                                            <p:strVal val="#ppt_x"/>
                                          </p:val>
                                        </p:tav>
                                      </p:tavLst>
                                    </p:anim>
                                    <p:anim calcmode="lin" valueType="num">
                                      <p:cBhvr>
                                        <p:cTn id="82" dur="1000" fill="hold"/>
                                        <p:tgtEl>
                                          <p:spTgt spid="16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Class="entr" nodeType="clickEffect" presetSubtype="8" presetID="2" grpId="4" fill="hold">
                                  <p:stCondLst>
                                    <p:cond delay="0"/>
                                  </p:stCondLst>
                                  <p:iterate type="el" backwards="0">
                                    <p:tmAbs val="0"/>
                                  </p:iterate>
                                  <p:childTnLst>
                                    <p:set>
                                      <p:cBhvr>
                                        <p:cTn id="86" fill="hold"/>
                                        <p:tgtEl>
                                          <p:spTgt spid="162">
                                            <p:txEl>
                                              <p:pRg st="6" end="6"/>
                                            </p:txEl>
                                          </p:spTgt>
                                        </p:tgtEl>
                                        <p:attrNameLst>
                                          <p:attrName>style.visibility</p:attrName>
                                        </p:attrNameLst>
                                      </p:cBhvr>
                                      <p:to>
                                        <p:strVal val="visible"/>
                                      </p:to>
                                    </p:set>
                                    <p:anim calcmode="lin" valueType="num">
                                      <p:cBhvr>
                                        <p:cTn id="87" dur="1000" fill="hold"/>
                                        <p:tgtEl>
                                          <p:spTgt spid="162">
                                            <p:txEl>
                                              <p:pRg st="6" end="6"/>
                                            </p:txEl>
                                          </p:spTgt>
                                        </p:tgtEl>
                                        <p:attrNameLst>
                                          <p:attrName>ppt_x</p:attrName>
                                        </p:attrNameLst>
                                      </p:cBhvr>
                                      <p:tavLst>
                                        <p:tav tm="0">
                                          <p:val>
                                            <p:strVal val="0-#ppt_w/2"/>
                                          </p:val>
                                        </p:tav>
                                        <p:tav tm="100000">
                                          <p:val>
                                            <p:strVal val="#ppt_x"/>
                                          </p:val>
                                        </p:tav>
                                      </p:tavLst>
                                    </p:anim>
                                    <p:anim calcmode="lin" valueType="num">
                                      <p:cBhvr>
                                        <p:cTn id="88" dur="1000" fill="hold"/>
                                        <p:tgtEl>
                                          <p:spTgt spid="16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0" grpId="2"/>
      <p:bldP build="whole" bldLvl="1" animBg="1" rev="0" advAuto="0" spid="161" grpId="3"/>
      <p:bldP build="whole" bldLvl="1" animBg="1" rev="0" advAuto="0" spid="159" grpId="1"/>
      <p:bldP build="p" bldLvl="5" animBg="1" rev="0" advAuto="0" spid="162" grpId="4"/>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he average of 20 numbers is zero. Of them, at the most, how many numbers may be lesser than zero?"/>
          <p:cNvSpPr txBox="1"/>
          <p:nvPr/>
        </p:nvSpPr>
        <p:spPr>
          <a:xfrm>
            <a:off x="1143995" y="372515"/>
            <a:ext cx="22976689" cy="6769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lnSpc>
                <a:spcPts val="6500"/>
              </a:lnSpc>
              <a:spcBef>
                <a:spcPts val="1400"/>
              </a:spcBef>
              <a:defRPr b="1" sz="4000">
                <a:latin typeface="Times New Roman"/>
                <a:ea typeface="Times New Roman"/>
                <a:cs typeface="Times New Roman"/>
                <a:sym typeface="Times New Roman"/>
              </a:defRPr>
            </a:lvl1pPr>
          </a:lstStyle>
          <a:p>
            <a:pPr/>
            <a:r>
              <a:t>The average of 20 numbers is zero. Of them, at the most, how many numbers may be lesser than zero?</a:t>
            </a:r>
          </a:p>
        </p:txBody>
      </p:sp>
      <p:sp>
        <p:nvSpPr>
          <p:cNvPr id="165" name="Average of 20 numbers = 0.…"/>
          <p:cNvSpPr txBox="1"/>
          <p:nvPr/>
        </p:nvSpPr>
        <p:spPr>
          <a:xfrm>
            <a:off x="1202281" y="1631947"/>
            <a:ext cx="22161781" cy="24676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lnSpc>
                <a:spcPct val="100000"/>
              </a:lnSpc>
              <a:spcBef>
                <a:spcPts val="0"/>
              </a:spcBef>
              <a:defRPr sz="4000">
                <a:solidFill>
                  <a:srgbClr val="2A2A2A"/>
                </a:solidFill>
                <a:latin typeface="Times New Roman"/>
                <a:ea typeface="Times New Roman"/>
                <a:cs typeface="Times New Roman"/>
                <a:sym typeface="Times New Roman"/>
              </a:defRPr>
            </a:pPr>
            <a:r>
              <a:t>Average of 20 numbers = 0. </a:t>
            </a:r>
          </a:p>
          <a:p>
            <a:pPr defTabSz="457200">
              <a:lnSpc>
                <a:spcPct val="100000"/>
              </a:lnSpc>
              <a:spcBef>
                <a:spcPts val="0"/>
              </a:spcBef>
              <a:defRPr sz="4000">
                <a:solidFill>
                  <a:srgbClr val="2A2A2A"/>
                </a:solidFill>
                <a:latin typeface="Times New Roman"/>
                <a:ea typeface="Times New Roman"/>
                <a:cs typeface="Times New Roman"/>
                <a:sym typeface="Times New Roman"/>
              </a:defRPr>
            </a:pPr>
            <a:r>
              <a:t>Sum of 20 numbers = (0 * 20) = 0. </a:t>
            </a:r>
          </a:p>
          <a:p>
            <a:pPr defTabSz="457200">
              <a:lnSpc>
                <a:spcPct val="100000"/>
              </a:lnSpc>
              <a:spcBef>
                <a:spcPts val="0"/>
              </a:spcBef>
              <a:defRPr sz="4000">
                <a:solidFill>
                  <a:srgbClr val="2A2A2A"/>
                </a:solidFill>
                <a:latin typeface="Times New Roman"/>
                <a:ea typeface="Times New Roman"/>
                <a:cs typeface="Times New Roman"/>
                <a:sym typeface="Times New Roman"/>
              </a:defRPr>
            </a:pPr>
            <a:r>
              <a:t>It is quite possible that 19 of these numbers may be positive and if their sum is a, then 20th number is (- a).</a:t>
            </a:r>
          </a:p>
        </p:txBody>
      </p:sp>
      <p:sp>
        <p:nvSpPr>
          <p:cNvPr id="166" name="The average age of A and B is 20 years. If C were to replace A, the average would be 19 and if C were to replace B, the average would be 21. What are the ages of A, B and C?"/>
          <p:cNvSpPr txBox="1"/>
          <p:nvPr/>
        </p:nvSpPr>
        <p:spPr>
          <a:xfrm>
            <a:off x="1078963" y="3790855"/>
            <a:ext cx="22408416" cy="1273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lnSpc>
                <a:spcPts val="6500"/>
              </a:lnSpc>
              <a:spcBef>
                <a:spcPts val="1200"/>
              </a:spcBef>
              <a:defRPr b="1" sz="4000">
                <a:latin typeface="Times New Roman"/>
                <a:ea typeface="Times New Roman"/>
                <a:cs typeface="Times New Roman"/>
                <a:sym typeface="Times New Roman"/>
              </a:defRPr>
            </a:lvl1pPr>
          </a:lstStyle>
          <a:p>
            <a:pPr/>
            <a:r>
              <a:t>The average age of A and B is 20 years. If C were to replace A, the average would be 19 and if C were to replace B, the average would be 21. What are the ages of A, B and C? </a:t>
            </a:r>
          </a:p>
        </p:txBody>
      </p:sp>
      <p:sp>
        <p:nvSpPr>
          <p:cNvPr id="167" name="Let a, b, c are the ages of A, B and C respectively…"/>
          <p:cNvSpPr txBox="1"/>
          <p:nvPr/>
        </p:nvSpPr>
        <p:spPr>
          <a:xfrm>
            <a:off x="1149804" y="5659687"/>
            <a:ext cx="20305091" cy="66878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lnSpc>
                <a:spcPts val="6400"/>
              </a:lnSpc>
              <a:spcBef>
                <a:spcPts val="0"/>
              </a:spcBef>
              <a:defRPr sz="4000">
                <a:latin typeface="Times New Roman"/>
                <a:ea typeface="Times New Roman"/>
                <a:cs typeface="Times New Roman"/>
                <a:sym typeface="Times New Roman"/>
              </a:defRPr>
            </a:pPr>
            <a:r>
              <a:t>Let a, b, c are the ages of A, B and C respectively</a:t>
            </a:r>
          </a:p>
          <a:p>
            <a:pPr defTabSz="457200">
              <a:lnSpc>
                <a:spcPts val="6400"/>
              </a:lnSpc>
              <a:spcBef>
                <a:spcPts val="0"/>
              </a:spcBef>
              <a:defRPr sz="4000">
                <a:latin typeface="Times New Roman"/>
                <a:ea typeface="Times New Roman"/>
                <a:cs typeface="Times New Roman"/>
                <a:sym typeface="Times New Roman"/>
              </a:defRPr>
            </a:pPr>
            <a:r>
              <a:t>a + b = 2 * 20 = 40 ...(1)</a:t>
            </a:r>
          </a:p>
          <a:p>
            <a:pPr defTabSz="457200">
              <a:lnSpc>
                <a:spcPts val="6400"/>
              </a:lnSpc>
              <a:spcBef>
                <a:spcPts val="0"/>
              </a:spcBef>
              <a:defRPr sz="4000">
                <a:latin typeface="Times New Roman"/>
                <a:ea typeface="Times New Roman"/>
                <a:cs typeface="Times New Roman"/>
                <a:sym typeface="Times New Roman"/>
              </a:defRPr>
            </a:pPr>
            <a:r>
              <a:t>b + c = 2 * 19 = 38 ...(2)</a:t>
            </a:r>
          </a:p>
          <a:p>
            <a:pPr defTabSz="457200">
              <a:lnSpc>
                <a:spcPts val="6400"/>
              </a:lnSpc>
              <a:spcBef>
                <a:spcPts val="0"/>
              </a:spcBef>
              <a:defRPr sz="4000">
                <a:latin typeface="Times New Roman"/>
                <a:ea typeface="Times New Roman"/>
                <a:cs typeface="Times New Roman"/>
                <a:sym typeface="Times New Roman"/>
              </a:defRPr>
            </a:pPr>
            <a:r>
              <a:t>c + a = 2 * 21 = 42 ...(3)</a:t>
            </a:r>
          </a:p>
          <a:p>
            <a:pPr defTabSz="457200">
              <a:lnSpc>
                <a:spcPts val="6400"/>
              </a:lnSpc>
              <a:spcBef>
                <a:spcPts val="0"/>
              </a:spcBef>
              <a:defRPr sz="4000">
                <a:latin typeface="Times New Roman"/>
                <a:ea typeface="Times New Roman"/>
                <a:cs typeface="Times New Roman"/>
                <a:sym typeface="Times New Roman"/>
              </a:defRPr>
            </a:pPr>
            <a:r>
              <a:t>Adding all the 3 equalities</a:t>
            </a:r>
          </a:p>
          <a:p>
            <a:pPr defTabSz="457200">
              <a:lnSpc>
                <a:spcPts val="6400"/>
              </a:lnSpc>
              <a:spcBef>
                <a:spcPts val="0"/>
              </a:spcBef>
              <a:defRPr sz="4000">
                <a:latin typeface="Times New Roman"/>
                <a:ea typeface="Times New Roman"/>
                <a:cs typeface="Times New Roman"/>
                <a:sym typeface="Times New Roman"/>
              </a:defRPr>
            </a:pPr>
            <a:r>
              <a:t>2a + 2b + 2c = 120</a:t>
            </a:r>
          </a:p>
          <a:p>
            <a:pPr defTabSz="457200">
              <a:lnSpc>
                <a:spcPts val="6400"/>
              </a:lnSpc>
              <a:spcBef>
                <a:spcPts val="0"/>
              </a:spcBef>
              <a:defRPr sz="4000">
                <a:latin typeface="Times New Roman"/>
                <a:ea typeface="Times New Roman"/>
                <a:cs typeface="Times New Roman"/>
                <a:sym typeface="Times New Roman"/>
              </a:defRPr>
            </a:pPr>
            <a:r>
              <a:t>a + b + c = 60 --- (4)</a:t>
            </a:r>
          </a:p>
          <a:p>
            <a:pPr defTabSz="457200">
              <a:lnSpc>
                <a:spcPts val="6400"/>
              </a:lnSpc>
              <a:spcBef>
                <a:spcPts val="0"/>
              </a:spcBef>
              <a:defRPr sz="4000">
                <a:latin typeface="Times New Roman"/>
                <a:ea typeface="Times New Roman"/>
                <a:cs typeface="Times New Roman"/>
                <a:sym typeface="Times New Roman"/>
              </a:defRPr>
            </a:pPr>
          </a:p>
          <a:p>
            <a:pPr defTabSz="457200">
              <a:lnSpc>
                <a:spcPts val="6400"/>
              </a:lnSpc>
              <a:spcBef>
                <a:spcPts val="0"/>
              </a:spcBef>
              <a:defRPr sz="4000">
                <a:latin typeface="Times New Roman"/>
                <a:ea typeface="Times New Roman"/>
                <a:cs typeface="Times New Roman"/>
                <a:sym typeface="Times New Roman"/>
              </a:defRPr>
            </a:pPr>
            <a:r>
              <a:t>∴ Age of A = 22 years</a:t>
            </a:r>
          </a:p>
          <a:p>
            <a:pPr defTabSz="457200">
              <a:lnSpc>
                <a:spcPts val="6400"/>
              </a:lnSpc>
              <a:spcBef>
                <a:spcPts val="0"/>
              </a:spcBef>
              <a:defRPr sz="4000">
                <a:latin typeface="Times New Roman"/>
                <a:ea typeface="Times New Roman"/>
                <a:cs typeface="Times New Roman"/>
                <a:sym typeface="Times New Roman"/>
              </a:defRPr>
            </a:pPr>
            <a:r>
              <a:t>    Age of B = 18 years</a:t>
            </a:r>
          </a:p>
          <a:p>
            <a:pPr defTabSz="457200">
              <a:lnSpc>
                <a:spcPts val="6400"/>
              </a:lnSpc>
              <a:spcBef>
                <a:spcPts val="0"/>
              </a:spcBef>
              <a:defRPr sz="4000">
                <a:latin typeface="Times New Roman"/>
                <a:ea typeface="Times New Roman"/>
                <a:cs typeface="Times New Roman"/>
                <a:sym typeface="Times New Roman"/>
              </a:defRPr>
            </a:pPr>
            <a:r>
              <a:t>    Age of C = 20 years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64"/>
                                        </p:tgtEl>
                                        <p:attrNameLst>
                                          <p:attrName>style.visibility</p:attrName>
                                        </p:attrNameLst>
                                      </p:cBhvr>
                                      <p:to>
                                        <p:strVal val="visible"/>
                                      </p:to>
                                    </p:set>
                                    <p:anim calcmode="lin" valueType="num">
                                      <p:cBhvr>
                                        <p:cTn id="7" dur="1000" fill="hold"/>
                                        <p:tgtEl>
                                          <p:spTgt spid="164"/>
                                        </p:tgtEl>
                                        <p:attrNameLst>
                                          <p:attrName>ppt_x</p:attrName>
                                        </p:attrNameLst>
                                      </p:cBhvr>
                                      <p:tavLst>
                                        <p:tav tm="0">
                                          <p:val>
                                            <p:strVal val="0-#ppt_w/2"/>
                                          </p:val>
                                        </p:tav>
                                        <p:tav tm="100000">
                                          <p:val>
                                            <p:strVal val="#ppt_x"/>
                                          </p:val>
                                        </p:tav>
                                      </p:tavLst>
                                    </p:anim>
                                    <p:anim calcmode="lin" valueType="num">
                                      <p:cBhvr>
                                        <p:cTn id="8" dur="1000" fill="hold"/>
                                        <p:tgtEl>
                                          <p:spTgt spid="1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65">
                                            <p:bg/>
                                          </p:spTgt>
                                        </p:tgtEl>
                                        <p:attrNameLst>
                                          <p:attrName>style.visibility</p:attrName>
                                        </p:attrNameLst>
                                      </p:cBhvr>
                                      <p:to>
                                        <p:strVal val="visible"/>
                                      </p:to>
                                    </p:set>
                                    <p:anim calcmode="lin" valueType="num">
                                      <p:cBhvr>
                                        <p:cTn id="13" dur="1000" fill="hold"/>
                                        <p:tgtEl>
                                          <p:spTgt spid="165">
                                            <p:bg/>
                                          </p:spTgt>
                                        </p:tgtEl>
                                        <p:attrNameLst>
                                          <p:attrName>ppt_x</p:attrName>
                                        </p:attrNameLst>
                                      </p:cBhvr>
                                      <p:tavLst>
                                        <p:tav tm="0">
                                          <p:val>
                                            <p:strVal val="0-#ppt_w/2"/>
                                          </p:val>
                                        </p:tav>
                                        <p:tav tm="100000">
                                          <p:val>
                                            <p:strVal val="#ppt_x"/>
                                          </p:val>
                                        </p:tav>
                                      </p:tavLst>
                                    </p:anim>
                                    <p:anim calcmode="lin" valueType="num">
                                      <p:cBhvr>
                                        <p:cTn id="14" dur="1000" fill="hold"/>
                                        <p:tgtEl>
                                          <p:spTgt spid="165">
                                            <p:bg/>
                                          </p:spTgt>
                                        </p:tgtEl>
                                        <p:attrNameLst>
                                          <p:attrName>ppt_y</p:attrName>
                                        </p:attrNameLst>
                                      </p:cBhvr>
                                      <p:tavLst>
                                        <p:tav tm="0">
                                          <p:val>
                                            <p:strVal val="#ppt_y"/>
                                          </p:val>
                                        </p:tav>
                                        <p:tav tm="100000">
                                          <p:val>
                                            <p:strVal val="#ppt_y"/>
                                          </p:val>
                                        </p:tav>
                                      </p:tavLst>
                                    </p:anim>
                                  </p:childTnLst>
                                </p:cTn>
                              </p:par>
                              <p:par>
                                <p:cTn id="15" presetClass="entr" nodeType="withEffect" presetSubtype="8" presetID="2" grpId="2" fill="hold">
                                  <p:stCondLst>
                                    <p:cond delay="0"/>
                                  </p:stCondLst>
                                  <p:iterate type="el" backwards="0">
                                    <p:tmAbs val="0"/>
                                  </p:iterate>
                                  <p:childTnLst>
                                    <p:set>
                                      <p:cBhvr>
                                        <p:cTn id="16" fill="hold"/>
                                        <p:tgtEl>
                                          <p:spTgt spid="165">
                                            <p:txEl>
                                              <p:pRg st="0" end="0"/>
                                            </p:txEl>
                                          </p:spTgt>
                                        </p:tgtEl>
                                        <p:attrNameLst>
                                          <p:attrName>style.visibility</p:attrName>
                                        </p:attrNameLst>
                                      </p:cBhvr>
                                      <p:to>
                                        <p:strVal val="visible"/>
                                      </p:to>
                                    </p:set>
                                    <p:anim calcmode="lin" valueType="num">
                                      <p:cBhvr>
                                        <p:cTn id="17" dur="1000" fill="hold"/>
                                        <p:tgtEl>
                                          <p:spTgt spid="165">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1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2" fill="hold">
                                  <p:stCondLst>
                                    <p:cond delay="0"/>
                                  </p:stCondLst>
                                  <p:iterate type="el" backwards="0">
                                    <p:tmAbs val="0"/>
                                  </p:iterate>
                                  <p:childTnLst>
                                    <p:set>
                                      <p:cBhvr>
                                        <p:cTn id="22" fill="hold"/>
                                        <p:tgtEl>
                                          <p:spTgt spid="165">
                                            <p:txEl>
                                              <p:pRg st="1" end="1"/>
                                            </p:txEl>
                                          </p:spTgt>
                                        </p:tgtEl>
                                        <p:attrNameLst>
                                          <p:attrName>style.visibility</p:attrName>
                                        </p:attrNameLst>
                                      </p:cBhvr>
                                      <p:to>
                                        <p:strVal val="visible"/>
                                      </p:to>
                                    </p:set>
                                    <p:anim calcmode="lin" valueType="num">
                                      <p:cBhvr>
                                        <p:cTn id="23" dur="1000" fill="hold"/>
                                        <p:tgtEl>
                                          <p:spTgt spid="165">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16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2" fill="hold">
                                  <p:stCondLst>
                                    <p:cond delay="0"/>
                                  </p:stCondLst>
                                  <p:iterate type="el" backwards="0">
                                    <p:tmAbs val="0"/>
                                  </p:iterate>
                                  <p:childTnLst>
                                    <p:set>
                                      <p:cBhvr>
                                        <p:cTn id="28" fill="hold"/>
                                        <p:tgtEl>
                                          <p:spTgt spid="165">
                                            <p:txEl>
                                              <p:pRg st="2" end="2"/>
                                            </p:txEl>
                                          </p:spTgt>
                                        </p:tgtEl>
                                        <p:attrNameLst>
                                          <p:attrName>style.visibility</p:attrName>
                                        </p:attrNameLst>
                                      </p:cBhvr>
                                      <p:to>
                                        <p:strVal val="visible"/>
                                      </p:to>
                                    </p:set>
                                    <p:anim calcmode="lin" valueType="num">
                                      <p:cBhvr>
                                        <p:cTn id="29" dur="1000" fill="hold"/>
                                        <p:tgtEl>
                                          <p:spTgt spid="165">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16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2" fill="hold">
                                  <p:stCondLst>
                                    <p:cond delay="0"/>
                                  </p:stCondLst>
                                  <p:iterate type="el" backwards="0">
                                    <p:tmAbs val="0"/>
                                  </p:iterate>
                                  <p:childTnLst>
                                    <p:set>
                                      <p:cBhvr>
                                        <p:cTn id="34" fill="hold"/>
                                        <p:tgtEl>
                                          <p:spTgt spid="165">
                                            <p:txEl>
                                              <p:pRg st="3" end="3"/>
                                            </p:txEl>
                                          </p:spTgt>
                                        </p:tgtEl>
                                        <p:attrNameLst>
                                          <p:attrName>style.visibility</p:attrName>
                                        </p:attrNameLst>
                                      </p:cBhvr>
                                      <p:to>
                                        <p:strVal val="visible"/>
                                      </p:to>
                                    </p:set>
                                    <p:anim calcmode="lin" valueType="num">
                                      <p:cBhvr>
                                        <p:cTn id="35" dur="1000" fill="hold"/>
                                        <p:tgtEl>
                                          <p:spTgt spid="165">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16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 grpId="3" fill="hold">
                                  <p:stCondLst>
                                    <p:cond delay="0"/>
                                  </p:stCondLst>
                                  <p:iterate type="el" backwards="0">
                                    <p:tmAbs val="0"/>
                                  </p:iterate>
                                  <p:childTnLst>
                                    <p:set>
                                      <p:cBhvr>
                                        <p:cTn id="40" fill="hold"/>
                                        <p:tgtEl>
                                          <p:spTgt spid="166"/>
                                        </p:tgtEl>
                                        <p:attrNameLst>
                                          <p:attrName>style.visibility</p:attrName>
                                        </p:attrNameLst>
                                      </p:cBhvr>
                                      <p:to>
                                        <p:strVal val="visible"/>
                                      </p:to>
                                    </p:set>
                                    <p:anim calcmode="lin" valueType="num">
                                      <p:cBhvr>
                                        <p:cTn id="41" dur="1000" fill="hold"/>
                                        <p:tgtEl>
                                          <p:spTgt spid="166"/>
                                        </p:tgtEl>
                                        <p:attrNameLst>
                                          <p:attrName>ppt_x</p:attrName>
                                        </p:attrNameLst>
                                      </p:cBhvr>
                                      <p:tavLst>
                                        <p:tav tm="0">
                                          <p:val>
                                            <p:strVal val="0-#ppt_w/2"/>
                                          </p:val>
                                        </p:tav>
                                        <p:tav tm="100000">
                                          <p:val>
                                            <p:strVal val="#ppt_x"/>
                                          </p:val>
                                        </p:tav>
                                      </p:tavLst>
                                    </p:anim>
                                    <p:anim calcmode="lin" valueType="num">
                                      <p:cBhvr>
                                        <p:cTn id="42" dur="1000" fill="hold"/>
                                        <p:tgtEl>
                                          <p:spTgt spid="16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2" grpId="4" fill="hold">
                                  <p:stCondLst>
                                    <p:cond delay="0"/>
                                  </p:stCondLst>
                                  <p:iterate type="el" backwards="0">
                                    <p:tmAbs val="0"/>
                                  </p:iterate>
                                  <p:childTnLst>
                                    <p:set>
                                      <p:cBhvr>
                                        <p:cTn id="46" fill="hold"/>
                                        <p:tgtEl>
                                          <p:spTgt spid="167">
                                            <p:bg/>
                                          </p:spTgt>
                                        </p:tgtEl>
                                        <p:attrNameLst>
                                          <p:attrName>style.visibility</p:attrName>
                                        </p:attrNameLst>
                                      </p:cBhvr>
                                      <p:to>
                                        <p:strVal val="visible"/>
                                      </p:to>
                                    </p:set>
                                    <p:anim calcmode="lin" valueType="num">
                                      <p:cBhvr>
                                        <p:cTn id="47" dur="1000" fill="hold"/>
                                        <p:tgtEl>
                                          <p:spTgt spid="167">
                                            <p:bg/>
                                          </p:spTgt>
                                        </p:tgtEl>
                                        <p:attrNameLst>
                                          <p:attrName>ppt_x</p:attrName>
                                        </p:attrNameLst>
                                      </p:cBhvr>
                                      <p:tavLst>
                                        <p:tav tm="0">
                                          <p:val>
                                            <p:strVal val="0-#ppt_w/2"/>
                                          </p:val>
                                        </p:tav>
                                        <p:tav tm="100000">
                                          <p:val>
                                            <p:strVal val="#ppt_x"/>
                                          </p:val>
                                        </p:tav>
                                      </p:tavLst>
                                    </p:anim>
                                    <p:anim calcmode="lin" valueType="num">
                                      <p:cBhvr>
                                        <p:cTn id="48" dur="1000" fill="hold"/>
                                        <p:tgtEl>
                                          <p:spTgt spid="167">
                                            <p:bg/>
                                          </p:spTgt>
                                        </p:tgtEl>
                                        <p:attrNameLst>
                                          <p:attrName>ppt_y</p:attrName>
                                        </p:attrNameLst>
                                      </p:cBhvr>
                                      <p:tavLst>
                                        <p:tav tm="0">
                                          <p:val>
                                            <p:strVal val="#ppt_y"/>
                                          </p:val>
                                        </p:tav>
                                        <p:tav tm="100000">
                                          <p:val>
                                            <p:strVal val="#ppt_y"/>
                                          </p:val>
                                        </p:tav>
                                      </p:tavLst>
                                    </p:anim>
                                  </p:childTnLst>
                                </p:cTn>
                              </p:par>
                              <p:par>
                                <p:cTn id="49" presetClass="entr" nodeType="withEffect" presetSubtype="8" presetID="2" grpId="4" fill="hold">
                                  <p:stCondLst>
                                    <p:cond delay="0"/>
                                  </p:stCondLst>
                                  <p:iterate type="el" backwards="0">
                                    <p:tmAbs val="0"/>
                                  </p:iterate>
                                  <p:childTnLst>
                                    <p:set>
                                      <p:cBhvr>
                                        <p:cTn id="50" fill="hold"/>
                                        <p:tgtEl>
                                          <p:spTgt spid="167">
                                            <p:txEl>
                                              <p:pRg st="0" end="0"/>
                                            </p:txEl>
                                          </p:spTgt>
                                        </p:tgtEl>
                                        <p:attrNameLst>
                                          <p:attrName>style.visibility</p:attrName>
                                        </p:attrNameLst>
                                      </p:cBhvr>
                                      <p:to>
                                        <p:strVal val="visible"/>
                                      </p:to>
                                    </p:set>
                                    <p:anim calcmode="lin" valueType="num">
                                      <p:cBhvr>
                                        <p:cTn id="51" dur="1000" fill="hold"/>
                                        <p:tgtEl>
                                          <p:spTgt spid="167">
                                            <p:txEl>
                                              <p:pRg st="0" end="0"/>
                                            </p:txEl>
                                          </p:spTgt>
                                        </p:tgtEl>
                                        <p:attrNameLst>
                                          <p:attrName>ppt_x</p:attrName>
                                        </p:attrNameLst>
                                      </p:cBhvr>
                                      <p:tavLst>
                                        <p:tav tm="0">
                                          <p:val>
                                            <p:strVal val="0-#ppt_w/2"/>
                                          </p:val>
                                        </p:tav>
                                        <p:tav tm="100000">
                                          <p:val>
                                            <p:strVal val="#ppt_x"/>
                                          </p:val>
                                        </p:tav>
                                      </p:tavLst>
                                    </p:anim>
                                    <p:anim calcmode="lin" valueType="num">
                                      <p:cBhvr>
                                        <p:cTn id="52" dur="1000" fill="hold"/>
                                        <p:tgtEl>
                                          <p:spTgt spid="1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8" presetID="2" grpId="4" fill="hold">
                                  <p:stCondLst>
                                    <p:cond delay="0"/>
                                  </p:stCondLst>
                                  <p:iterate type="el" backwards="0">
                                    <p:tmAbs val="0"/>
                                  </p:iterate>
                                  <p:childTnLst>
                                    <p:set>
                                      <p:cBhvr>
                                        <p:cTn id="56" fill="hold"/>
                                        <p:tgtEl>
                                          <p:spTgt spid="167">
                                            <p:txEl>
                                              <p:pRg st="1" end="1"/>
                                            </p:txEl>
                                          </p:spTgt>
                                        </p:tgtEl>
                                        <p:attrNameLst>
                                          <p:attrName>style.visibility</p:attrName>
                                        </p:attrNameLst>
                                      </p:cBhvr>
                                      <p:to>
                                        <p:strVal val="visible"/>
                                      </p:to>
                                    </p:set>
                                    <p:anim calcmode="lin" valueType="num">
                                      <p:cBhvr>
                                        <p:cTn id="57" dur="1000" fill="hold"/>
                                        <p:tgtEl>
                                          <p:spTgt spid="167">
                                            <p:txEl>
                                              <p:pRg st="1" end="1"/>
                                            </p:txEl>
                                          </p:spTgt>
                                        </p:tgtEl>
                                        <p:attrNameLst>
                                          <p:attrName>ppt_x</p:attrName>
                                        </p:attrNameLst>
                                      </p:cBhvr>
                                      <p:tavLst>
                                        <p:tav tm="0">
                                          <p:val>
                                            <p:strVal val="0-#ppt_w/2"/>
                                          </p:val>
                                        </p:tav>
                                        <p:tav tm="100000">
                                          <p:val>
                                            <p:strVal val="#ppt_x"/>
                                          </p:val>
                                        </p:tav>
                                      </p:tavLst>
                                    </p:anim>
                                    <p:anim calcmode="lin" valueType="num">
                                      <p:cBhvr>
                                        <p:cTn id="58" dur="1000" fill="hold"/>
                                        <p:tgtEl>
                                          <p:spTgt spid="1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8" presetID="2" grpId="4" fill="hold">
                                  <p:stCondLst>
                                    <p:cond delay="0"/>
                                  </p:stCondLst>
                                  <p:iterate type="el" backwards="0">
                                    <p:tmAbs val="0"/>
                                  </p:iterate>
                                  <p:childTnLst>
                                    <p:set>
                                      <p:cBhvr>
                                        <p:cTn id="62" fill="hold"/>
                                        <p:tgtEl>
                                          <p:spTgt spid="167">
                                            <p:txEl>
                                              <p:pRg st="2" end="2"/>
                                            </p:txEl>
                                          </p:spTgt>
                                        </p:tgtEl>
                                        <p:attrNameLst>
                                          <p:attrName>style.visibility</p:attrName>
                                        </p:attrNameLst>
                                      </p:cBhvr>
                                      <p:to>
                                        <p:strVal val="visible"/>
                                      </p:to>
                                    </p:set>
                                    <p:anim calcmode="lin" valueType="num">
                                      <p:cBhvr>
                                        <p:cTn id="63" dur="1000" fill="hold"/>
                                        <p:tgtEl>
                                          <p:spTgt spid="167">
                                            <p:txEl>
                                              <p:pRg st="2" end="2"/>
                                            </p:txEl>
                                          </p:spTgt>
                                        </p:tgtEl>
                                        <p:attrNameLst>
                                          <p:attrName>ppt_x</p:attrName>
                                        </p:attrNameLst>
                                      </p:cBhvr>
                                      <p:tavLst>
                                        <p:tav tm="0">
                                          <p:val>
                                            <p:strVal val="0-#ppt_w/2"/>
                                          </p:val>
                                        </p:tav>
                                        <p:tav tm="100000">
                                          <p:val>
                                            <p:strVal val="#ppt_x"/>
                                          </p:val>
                                        </p:tav>
                                      </p:tavLst>
                                    </p:anim>
                                    <p:anim calcmode="lin" valueType="num">
                                      <p:cBhvr>
                                        <p:cTn id="64" dur="1000" fill="hold"/>
                                        <p:tgtEl>
                                          <p:spTgt spid="1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8" presetID="2" grpId="4" fill="hold">
                                  <p:stCondLst>
                                    <p:cond delay="0"/>
                                  </p:stCondLst>
                                  <p:iterate type="el" backwards="0">
                                    <p:tmAbs val="0"/>
                                  </p:iterate>
                                  <p:childTnLst>
                                    <p:set>
                                      <p:cBhvr>
                                        <p:cTn id="68" fill="hold"/>
                                        <p:tgtEl>
                                          <p:spTgt spid="167">
                                            <p:txEl>
                                              <p:pRg st="3" end="3"/>
                                            </p:txEl>
                                          </p:spTgt>
                                        </p:tgtEl>
                                        <p:attrNameLst>
                                          <p:attrName>style.visibility</p:attrName>
                                        </p:attrNameLst>
                                      </p:cBhvr>
                                      <p:to>
                                        <p:strVal val="visible"/>
                                      </p:to>
                                    </p:set>
                                    <p:anim calcmode="lin" valueType="num">
                                      <p:cBhvr>
                                        <p:cTn id="69" dur="1000" fill="hold"/>
                                        <p:tgtEl>
                                          <p:spTgt spid="167">
                                            <p:txEl>
                                              <p:pRg st="3" end="3"/>
                                            </p:txEl>
                                          </p:spTgt>
                                        </p:tgtEl>
                                        <p:attrNameLst>
                                          <p:attrName>ppt_x</p:attrName>
                                        </p:attrNameLst>
                                      </p:cBhvr>
                                      <p:tavLst>
                                        <p:tav tm="0">
                                          <p:val>
                                            <p:strVal val="0-#ppt_w/2"/>
                                          </p:val>
                                        </p:tav>
                                        <p:tav tm="100000">
                                          <p:val>
                                            <p:strVal val="#ppt_x"/>
                                          </p:val>
                                        </p:tav>
                                      </p:tavLst>
                                    </p:anim>
                                    <p:anim calcmode="lin" valueType="num">
                                      <p:cBhvr>
                                        <p:cTn id="70" dur="1000" fill="hold"/>
                                        <p:tgtEl>
                                          <p:spTgt spid="1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Class="entr" nodeType="clickEffect" presetSubtype="8" presetID="2" grpId="4" fill="hold">
                                  <p:stCondLst>
                                    <p:cond delay="0"/>
                                  </p:stCondLst>
                                  <p:iterate type="el" backwards="0">
                                    <p:tmAbs val="0"/>
                                  </p:iterate>
                                  <p:childTnLst>
                                    <p:set>
                                      <p:cBhvr>
                                        <p:cTn id="74" fill="hold"/>
                                        <p:tgtEl>
                                          <p:spTgt spid="167">
                                            <p:txEl>
                                              <p:pRg st="4" end="4"/>
                                            </p:txEl>
                                          </p:spTgt>
                                        </p:tgtEl>
                                        <p:attrNameLst>
                                          <p:attrName>style.visibility</p:attrName>
                                        </p:attrNameLst>
                                      </p:cBhvr>
                                      <p:to>
                                        <p:strVal val="visible"/>
                                      </p:to>
                                    </p:set>
                                    <p:anim calcmode="lin" valueType="num">
                                      <p:cBhvr>
                                        <p:cTn id="75" dur="1000" fill="hold"/>
                                        <p:tgtEl>
                                          <p:spTgt spid="167">
                                            <p:txEl>
                                              <p:pRg st="4" end="4"/>
                                            </p:txEl>
                                          </p:spTgt>
                                        </p:tgtEl>
                                        <p:attrNameLst>
                                          <p:attrName>ppt_x</p:attrName>
                                        </p:attrNameLst>
                                      </p:cBhvr>
                                      <p:tavLst>
                                        <p:tav tm="0">
                                          <p:val>
                                            <p:strVal val="0-#ppt_w/2"/>
                                          </p:val>
                                        </p:tav>
                                        <p:tav tm="100000">
                                          <p:val>
                                            <p:strVal val="#ppt_x"/>
                                          </p:val>
                                        </p:tav>
                                      </p:tavLst>
                                    </p:anim>
                                    <p:anim calcmode="lin" valueType="num">
                                      <p:cBhvr>
                                        <p:cTn id="76" dur="1000" fill="hold"/>
                                        <p:tgtEl>
                                          <p:spTgt spid="1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8" presetID="2" grpId="4" fill="hold">
                                  <p:stCondLst>
                                    <p:cond delay="0"/>
                                  </p:stCondLst>
                                  <p:iterate type="el" backwards="0">
                                    <p:tmAbs val="0"/>
                                  </p:iterate>
                                  <p:childTnLst>
                                    <p:set>
                                      <p:cBhvr>
                                        <p:cTn id="80" fill="hold"/>
                                        <p:tgtEl>
                                          <p:spTgt spid="167">
                                            <p:txEl>
                                              <p:pRg st="5" end="5"/>
                                            </p:txEl>
                                          </p:spTgt>
                                        </p:tgtEl>
                                        <p:attrNameLst>
                                          <p:attrName>style.visibility</p:attrName>
                                        </p:attrNameLst>
                                      </p:cBhvr>
                                      <p:to>
                                        <p:strVal val="visible"/>
                                      </p:to>
                                    </p:set>
                                    <p:anim calcmode="lin" valueType="num">
                                      <p:cBhvr>
                                        <p:cTn id="81" dur="1000" fill="hold"/>
                                        <p:tgtEl>
                                          <p:spTgt spid="167">
                                            <p:txEl>
                                              <p:pRg st="5" end="5"/>
                                            </p:txEl>
                                          </p:spTgt>
                                        </p:tgtEl>
                                        <p:attrNameLst>
                                          <p:attrName>ppt_x</p:attrName>
                                        </p:attrNameLst>
                                      </p:cBhvr>
                                      <p:tavLst>
                                        <p:tav tm="0">
                                          <p:val>
                                            <p:strVal val="0-#ppt_w/2"/>
                                          </p:val>
                                        </p:tav>
                                        <p:tav tm="100000">
                                          <p:val>
                                            <p:strVal val="#ppt_x"/>
                                          </p:val>
                                        </p:tav>
                                      </p:tavLst>
                                    </p:anim>
                                    <p:anim calcmode="lin" valueType="num">
                                      <p:cBhvr>
                                        <p:cTn id="82" dur="1000" fill="hold"/>
                                        <p:tgtEl>
                                          <p:spTgt spid="1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Class="entr" nodeType="clickEffect" presetSubtype="8" presetID="2" grpId="4" fill="hold">
                                  <p:stCondLst>
                                    <p:cond delay="0"/>
                                  </p:stCondLst>
                                  <p:iterate type="el" backwards="0">
                                    <p:tmAbs val="0"/>
                                  </p:iterate>
                                  <p:childTnLst>
                                    <p:set>
                                      <p:cBhvr>
                                        <p:cTn id="86" fill="hold"/>
                                        <p:tgtEl>
                                          <p:spTgt spid="167">
                                            <p:txEl>
                                              <p:pRg st="6" end="6"/>
                                            </p:txEl>
                                          </p:spTgt>
                                        </p:tgtEl>
                                        <p:attrNameLst>
                                          <p:attrName>style.visibility</p:attrName>
                                        </p:attrNameLst>
                                      </p:cBhvr>
                                      <p:to>
                                        <p:strVal val="visible"/>
                                      </p:to>
                                    </p:set>
                                    <p:anim calcmode="lin" valueType="num">
                                      <p:cBhvr>
                                        <p:cTn id="87" dur="1000" fill="hold"/>
                                        <p:tgtEl>
                                          <p:spTgt spid="167">
                                            <p:txEl>
                                              <p:pRg st="6" end="6"/>
                                            </p:txEl>
                                          </p:spTgt>
                                        </p:tgtEl>
                                        <p:attrNameLst>
                                          <p:attrName>ppt_x</p:attrName>
                                        </p:attrNameLst>
                                      </p:cBhvr>
                                      <p:tavLst>
                                        <p:tav tm="0">
                                          <p:val>
                                            <p:strVal val="0-#ppt_w/2"/>
                                          </p:val>
                                        </p:tav>
                                        <p:tav tm="100000">
                                          <p:val>
                                            <p:strVal val="#ppt_x"/>
                                          </p:val>
                                        </p:tav>
                                      </p:tavLst>
                                    </p:anim>
                                    <p:anim calcmode="lin" valueType="num">
                                      <p:cBhvr>
                                        <p:cTn id="88" dur="1000" fill="hold"/>
                                        <p:tgtEl>
                                          <p:spTgt spid="1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Class="entr" nodeType="clickEffect" presetSubtype="8" presetID="2" grpId="4" fill="hold">
                                  <p:stCondLst>
                                    <p:cond delay="0"/>
                                  </p:stCondLst>
                                  <p:iterate type="el" backwards="0">
                                    <p:tmAbs val="0"/>
                                  </p:iterate>
                                  <p:childTnLst>
                                    <p:set>
                                      <p:cBhvr>
                                        <p:cTn id="92" fill="hold"/>
                                        <p:tgtEl>
                                          <p:spTgt spid="167">
                                            <p:txEl>
                                              <p:pRg st="7" end="7"/>
                                            </p:txEl>
                                          </p:spTgt>
                                        </p:tgtEl>
                                        <p:attrNameLst>
                                          <p:attrName>style.visibility</p:attrName>
                                        </p:attrNameLst>
                                      </p:cBhvr>
                                      <p:to>
                                        <p:strVal val="visible"/>
                                      </p:to>
                                    </p:set>
                                    <p:anim calcmode="lin" valueType="num">
                                      <p:cBhvr>
                                        <p:cTn id="93" dur="1000" fill="hold"/>
                                        <p:tgtEl>
                                          <p:spTgt spid="167">
                                            <p:txEl>
                                              <p:pRg st="7" end="7"/>
                                            </p:txEl>
                                          </p:spTgt>
                                        </p:tgtEl>
                                        <p:attrNameLst>
                                          <p:attrName>ppt_x</p:attrName>
                                        </p:attrNameLst>
                                      </p:cBhvr>
                                      <p:tavLst>
                                        <p:tav tm="0">
                                          <p:val>
                                            <p:strVal val="0-#ppt_w/2"/>
                                          </p:val>
                                        </p:tav>
                                        <p:tav tm="100000">
                                          <p:val>
                                            <p:strVal val="#ppt_x"/>
                                          </p:val>
                                        </p:tav>
                                      </p:tavLst>
                                    </p:anim>
                                    <p:anim calcmode="lin" valueType="num">
                                      <p:cBhvr>
                                        <p:cTn id="94" dur="1000" fill="hold"/>
                                        <p:tgtEl>
                                          <p:spTgt spid="16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Class="entr" nodeType="clickEffect" presetSubtype="8" presetID="2" grpId="4" fill="hold">
                                  <p:stCondLst>
                                    <p:cond delay="0"/>
                                  </p:stCondLst>
                                  <p:iterate type="el" backwards="0">
                                    <p:tmAbs val="0"/>
                                  </p:iterate>
                                  <p:childTnLst>
                                    <p:set>
                                      <p:cBhvr>
                                        <p:cTn id="98" fill="hold"/>
                                        <p:tgtEl>
                                          <p:spTgt spid="167">
                                            <p:txEl>
                                              <p:pRg st="8" end="8"/>
                                            </p:txEl>
                                          </p:spTgt>
                                        </p:tgtEl>
                                        <p:attrNameLst>
                                          <p:attrName>style.visibility</p:attrName>
                                        </p:attrNameLst>
                                      </p:cBhvr>
                                      <p:to>
                                        <p:strVal val="visible"/>
                                      </p:to>
                                    </p:set>
                                    <p:anim calcmode="lin" valueType="num">
                                      <p:cBhvr>
                                        <p:cTn id="99" dur="1000" fill="hold"/>
                                        <p:tgtEl>
                                          <p:spTgt spid="167">
                                            <p:txEl>
                                              <p:pRg st="8" end="8"/>
                                            </p:txEl>
                                          </p:spTgt>
                                        </p:tgtEl>
                                        <p:attrNameLst>
                                          <p:attrName>ppt_x</p:attrName>
                                        </p:attrNameLst>
                                      </p:cBhvr>
                                      <p:tavLst>
                                        <p:tav tm="0">
                                          <p:val>
                                            <p:strVal val="0-#ppt_w/2"/>
                                          </p:val>
                                        </p:tav>
                                        <p:tav tm="100000">
                                          <p:val>
                                            <p:strVal val="#ppt_x"/>
                                          </p:val>
                                        </p:tav>
                                      </p:tavLst>
                                    </p:anim>
                                    <p:anim calcmode="lin" valueType="num">
                                      <p:cBhvr>
                                        <p:cTn id="100" dur="1000" fill="hold"/>
                                        <p:tgtEl>
                                          <p:spTgt spid="16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Class="entr" nodeType="clickEffect" presetSubtype="8" presetID="2" grpId="4" fill="hold">
                                  <p:stCondLst>
                                    <p:cond delay="0"/>
                                  </p:stCondLst>
                                  <p:iterate type="el" backwards="0">
                                    <p:tmAbs val="0"/>
                                  </p:iterate>
                                  <p:childTnLst>
                                    <p:set>
                                      <p:cBhvr>
                                        <p:cTn id="104" fill="hold"/>
                                        <p:tgtEl>
                                          <p:spTgt spid="167">
                                            <p:txEl>
                                              <p:pRg st="9" end="9"/>
                                            </p:txEl>
                                          </p:spTgt>
                                        </p:tgtEl>
                                        <p:attrNameLst>
                                          <p:attrName>style.visibility</p:attrName>
                                        </p:attrNameLst>
                                      </p:cBhvr>
                                      <p:to>
                                        <p:strVal val="visible"/>
                                      </p:to>
                                    </p:set>
                                    <p:anim calcmode="lin" valueType="num">
                                      <p:cBhvr>
                                        <p:cTn id="105" dur="1000" fill="hold"/>
                                        <p:tgtEl>
                                          <p:spTgt spid="167">
                                            <p:txEl>
                                              <p:pRg st="9" end="9"/>
                                            </p:txEl>
                                          </p:spTgt>
                                        </p:tgtEl>
                                        <p:attrNameLst>
                                          <p:attrName>ppt_x</p:attrName>
                                        </p:attrNameLst>
                                      </p:cBhvr>
                                      <p:tavLst>
                                        <p:tav tm="0">
                                          <p:val>
                                            <p:strVal val="0-#ppt_w/2"/>
                                          </p:val>
                                        </p:tav>
                                        <p:tav tm="100000">
                                          <p:val>
                                            <p:strVal val="#ppt_x"/>
                                          </p:val>
                                        </p:tav>
                                      </p:tavLst>
                                    </p:anim>
                                    <p:anim calcmode="lin" valueType="num">
                                      <p:cBhvr>
                                        <p:cTn id="106" dur="1000" fill="hold"/>
                                        <p:tgtEl>
                                          <p:spTgt spid="16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Class="entr" nodeType="clickEffect" presetSubtype="8" presetID="2" grpId="4" fill="hold">
                                  <p:stCondLst>
                                    <p:cond delay="0"/>
                                  </p:stCondLst>
                                  <p:iterate type="el" backwards="0">
                                    <p:tmAbs val="0"/>
                                  </p:iterate>
                                  <p:childTnLst>
                                    <p:set>
                                      <p:cBhvr>
                                        <p:cTn id="110" fill="hold"/>
                                        <p:tgtEl>
                                          <p:spTgt spid="167">
                                            <p:txEl>
                                              <p:pRg st="10" end="10"/>
                                            </p:txEl>
                                          </p:spTgt>
                                        </p:tgtEl>
                                        <p:attrNameLst>
                                          <p:attrName>style.visibility</p:attrName>
                                        </p:attrNameLst>
                                      </p:cBhvr>
                                      <p:to>
                                        <p:strVal val="visible"/>
                                      </p:to>
                                    </p:set>
                                    <p:anim calcmode="lin" valueType="num">
                                      <p:cBhvr>
                                        <p:cTn id="111" dur="1000" fill="hold"/>
                                        <p:tgtEl>
                                          <p:spTgt spid="167">
                                            <p:txEl>
                                              <p:pRg st="10" end="10"/>
                                            </p:txEl>
                                          </p:spTgt>
                                        </p:tgtEl>
                                        <p:attrNameLst>
                                          <p:attrName>ppt_x</p:attrName>
                                        </p:attrNameLst>
                                      </p:cBhvr>
                                      <p:tavLst>
                                        <p:tav tm="0">
                                          <p:val>
                                            <p:strVal val="0-#ppt_w/2"/>
                                          </p:val>
                                        </p:tav>
                                        <p:tav tm="100000">
                                          <p:val>
                                            <p:strVal val="#ppt_x"/>
                                          </p:val>
                                        </p:tav>
                                      </p:tavLst>
                                    </p:anim>
                                    <p:anim calcmode="lin" valueType="num">
                                      <p:cBhvr>
                                        <p:cTn id="112" dur="1000" fill="hold"/>
                                        <p:tgtEl>
                                          <p:spTgt spid="167">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4" grpId="1"/>
      <p:bldP build="p" bldLvl="5" animBg="1" rev="0" advAuto="0" spid="165" grpId="2"/>
      <p:bldP build="p" bldLvl="5" animBg="1" rev="0" advAuto="0" spid="167" grpId="4"/>
      <p:bldP build="whole" bldLvl="1" animBg="1" rev="0" advAuto="0" spid="166" grpId="3"/>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A pupil’s marks were wrongly entered as 90 instead of 70. Due to that the average marks for the class got increased by half. The number of pupils in the class is:"/>
          <p:cNvSpPr txBox="1"/>
          <p:nvPr/>
        </p:nvSpPr>
        <p:spPr>
          <a:xfrm>
            <a:off x="1143995" y="372515"/>
            <a:ext cx="22976689" cy="1273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lnSpc>
                <a:spcPts val="6500"/>
              </a:lnSpc>
              <a:spcBef>
                <a:spcPts val="1200"/>
              </a:spcBef>
              <a:defRPr b="1" sz="4000">
                <a:latin typeface="Times New Roman"/>
                <a:ea typeface="Times New Roman"/>
                <a:cs typeface="Times New Roman"/>
                <a:sym typeface="Times New Roman"/>
              </a:defRPr>
            </a:lvl1pPr>
          </a:lstStyle>
          <a:p>
            <a:pPr/>
            <a:r>
              <a:t>A pupil’s marks were wrongly entered as 90 instead of 70. Due to that the average marks for the class got increased by half. The number of pupils in the class is: </a:t>
            </a:r>
          </a:p>
        </p:txBody>
      </p:sp>
      <p:sp>
        <p:nvSpPr>
          <p:cNvPr id="170" name="Let there be x pupils in the class.…"/>
          <p:cNvSpPr txBox="1"/>
          <p:nvPr/>
        </p:nvSpPr>
        <p:spPr>
          <a:xfrm>
            <a:off x="1237265" y="1964297"/>
            <a:ext cx="22161781" cy="43205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lnSpc>
                <a:spcPct val="200000"/>
              </a:lnSpc>
              <a:spcBef>
                <a:spcPts val="1000"/>
              </a:spcBef>
              <a:defRPr sz="4000">
                <a:latin typeface="Times New Roman"/>
                <a:ea typeface="Times New Roman"/>
                <a:cs typeface="Times New Roman"/>
                <a:sym typeface="Times New Roman"/>
              </a:defRPr>
            </a:pPr>
            <a:r>
              <a:t>Let there be </a:t>
            </a:r>
            <a:r>
              <a:rPr i="1"/>
              <a:t>x</a:t>
            </a:r>
            <a:r>
              <a:t> pupils in the class.</a:t>
            </a:r>
          </a:p>
          <a:p>
            <a:pPr defTabSz="457200">
              <a:lnSpc>
                <a:spcPct val="200000"/>
              </a:lnSpc>
              <a:spcBef>
                <a:spcPts val="0"/>
              </a:spcBef>
              <a:defRPr sz="4000">
                <a:latin typeface="Times New Roman"/>
                <a:ea typeface="Times New Roman"/>
                <a:cs typeface="Times New Roman"/>
                <a:sym typeface="Times New Roman"/>
              </a:defRPr>
            </a:pPr>
            <a:r>
              <a:t>Total increase in marks = (x * 1/2) = x / 2</a:t>
            </a:r>
          </a:p>
          <a:p>
            <a:pPr defTabSz="457200">
              <a:lnSpc>
                <a:spcPct val="200000"/>
              </a:lnSpc>
              <a:spcBef>
                <a:spcPts val="0"/>
              </a:spcBef>
              <a:defRPr sz="4000">
                <a:latin typeface="Times New Roman"/>
                <a:ea typeface="Times New Roman"/>
                <a:cs typeface="Times New Roman"/>
                <a:sym typeface="Times New Roman"/>
              </a:defRPr>
            </a:pPr>
            <a:r>
              <a:t>(x/2) = (90 - 70) </a:t>
            </a:r>
          </a:p>
          <a:p>
            <a:pPr defTabSz="457200">
              <a:lnSpc>
                <a:spcPct val="200000"/>
              </a:lnSpc>
              <a:spcBef>
                <a:spcPts val="0"/>
              </a:spcBef>
              <a:defRPr sz="4000">
                <a:latin typeface="Times New Roman"/>
                <a:ea typeface="Times New Roman"/>
                <a:cs typeface="Times New Roman"/>
                <a:sym typeface="Times New Roman"/>
              </a:defRPr>
            </a:pPr>
            <a:r>
              <a:t>x = 40</a:t>
            </a:r>
          </a:p>
        </p:txBody>
      </p:sp>
      <p:sp>
        <p:nvSpPr>
          <p:cNvPr id="171" name="The average of nine numbers is 50. The average of first five numbers is 54 and the average of last three numbers is 52. What will be the value of sixth number?"/>
          <p:cNvSpPr txBox="1"/>
          <p:nvPr/>
        </p:nvSpPr>
        <p:spPr>
          <a:xfrm>
            <a:off x="777887" y="7236591"/>
            <a:ext cx="22408416" cy="1273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lnSpc>
                <a:spcPts val="6500"/>
              </a:lnSpc>
              <a:spcBef>
                <a:spcPts val="1200"/>
              </a:spcBef>
              <a:defRPr b="1" sz="4000">
                <a:latin typeface="Times New Roman"/>
                <a:ea typeface="Times New Roman"/>
                <a:cs typeface="Times New Roman"/>
                <a:sym typeface="Times New Roman"/>
              </a:defRPr>
            </a:lvl1pPr>
          </a:lstStyle>
          <a:p>
            <a:pPr/>
            <a:r>
              <a:t>The average of nine numbers is 50. The average of first five numbers is 54 and the average of last three numbers is 52. What will be the value of sixth number? </a:t>
            </a:r>
          </a:p>
        </p:txBody>
      </p:sp>
      <p:sp>
        <p:nvSpPr>
          <p:cNvPr id="172" name="Required number = (Sum of all numbers) - [(Sum of first 5 numbers) + (Sum of last 3 numbers)…"/>
          <p:cNvSpPr txBox="1"/>
          <p:nvPr/>
        </p:nvSpPr>
        <p:spPr>
          <a:xfrm>
            <a:off x="992375" y="9000680"/>
            <a:ext cx="20305091" cy="30213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lnSpc>
                <a:spcPct val="200000"/>
              </a:lnSpc>
              <a:spcBef>
                <a:spcPts val="0"/>
              </a:spcBef>
              <a:defRPr sz="4000">
                <a:latin typeface="Times New Roman"/>
                <a:ea typeface="Times New Roman"/>
                <a:cs typeface="Times New Roman"/>
                <a:sym typeface="Times New Roman"/>
              </a:defRPr>
            </a:pPr>
            <a:r>
              <a:t>Required number = (Sum of all numbers) - [(Sum of first 5 numbers) + (Sum of last 3 numbers)</a:t>
            </a:r>
          </a:p>
          <a:p>
            <a:pPr defTabSz="457200">
              <a:lnSpc>
                <a:spcPct val="200000"/>
              </a:lnSpc>
              <a:spcBef>
                <a:spcPts val="0"/>
              </a:spcBef>
              <a:defRPr sz="4000">
                <a:latin typeface="Times New Roman"/>
                <a:ea typeface="Times New Roman"/>
                <a:cs typeface="Times New Roman"/>
                <a:sym typeface="Times New Roman"/>
              </a:defRPr>
            </a:pPr>
            <a:r>
              <a:t>= 50 x 9 - ( 54 x 5 + 3 x 52)</a:t>
            </a:r>
          </a:p>
          <a:p>
            <a:pPr defTabSz="457200">
              <a:lnSpc>
                <a:spcPct val="200000"/>
              </a:lnSpc>
              <a:spcBef>
                <a:spcPts val="0"/>
              </a:spcBef>
              <a:defRPr sz="4000">
                <a:latin typeface="Times New Roman"/>
                <a:ea typeface="Times New Roman"/>
                <a:cs typeface="Times New Roman"/>
                <a:sym typeface="Times New Roman"/>
              </a:defRPr>
            </a:pPr>
            <a:r>
              <a:t>= 450 - (270 + 156) = 450 - 426 ≈ 24</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69"/>
                                        </p:tgtEl>
                                        <p:attrNameLst>
                                          <p:attrName>style.visibility</p:attrName>
                                        </p:attrNameLst>
                                      </p:cBhvr>
                                      <p:to>
                                        <p:strVal val="visible"/>
                                      </p:to>
                                    </p:set>
                                    <p:anim calcmode="lin" valueType="num">
                                      <p:cBhvr>
                                        <p:cTn id="7" dur="1000" fill="hold"/>
                                        <p:tgtEl>
                                          <p:spTgt spid="169"/>
                                        </p:tgtEl>
                                        <p:attrNameLst>
                                          <p:attrName>ppt_x</p:attrName>
                                        </p:attrNameLst>
                                      </p:cBhvr>
                                      <p:tavLst>
                                        <p:tav tm="0">
                                          <p:val>
                                            <p:strVal val="0-#ppt_w/2"/>
                                          </p:val>
                                        </p:tav>
                                        <p:tav tm="100000">
                                          <p:val>
                                            <p:strVal val="#ppt_x"/>
                                          </p:val>
                                        </p:tav>
                                      </p:tavLst>
                                    </p:anim>
                                    <p:anim calcmode="lin" valueType="num">
                                      <p:cBhvr>
                                        <p:cTn id="8" dur="1000" fill="hold"/>
                                        <p:tgtEl>
                                          <p:spTgt spid="1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70">
                                            <p:bg/>
                                          </p:spTgt>
                                        </p:tgtEl>
                                        <p:attrNameLst>
                                          <p:attrName>style.visibility</p:attrName>
                                        </p:attrNameLst>
                                      </p:cBhvr>
                                      <p:to>
                                        <p:strVal val="visible"/>
                                      </p:to>
                                    </p:set>
                                    <p:anim calcmode="lin" valueType="num">
                                      <p:cBhvr>
                                        <p:cTn id="13" dur="1000" fill="hold"/>
                                        <p:tgtEl>
                                          <p:spTgt spid="170">
                                            <p:bg/>
                                          </p:spTgt>
                                        </p:tgtEl>
                                        <p:attrNameLst>
                                          <p:attrName>ppt_x</p:attrName>
                                        </p:attrNameLst>
                                      </p:cBhvr>
                                      <p:tavLst>
                                        <p:tav tm="0">
                                          <p:val>
                                            <p:strVal val="0-#ppt_w/2"/>
                                          </p:val>
                                        </p:tav>
                                        <p:tav tm="100000">
                                          <p:val>
                                            <p:strVal val="#ppt_x"/>
                                          </p:val>
                                        </p:tav>
                                      </p:tavLst>
                                    </p:anim>
                                    <p:anim calcmode="lin" valueType="num">
                                      <p:cBhvr>
                                        <p:cTn id="14" dur="1000" fill="hold"/>
                                        <p:tgtEl>
                                          <p:spTgt spid="170">
                                            <p:bg/>
                                          </p:spTgt>
                                        </p:tgtEl>
                                        <p:attrNameLst>
                                          <p:attrName>ppt_y</p:attrName>
                                        </p:attrNameLst>
                                      </p:cBhvr>
                                      <p:tavLst>
                                        <p:tav tm="0">
                                          <p:val>
                                            <p:strVal val="#ppt_y"/>
                                          </p:val>
                                        </p:tav>
                                        <p:tav tm="100000">
                                          <p:val>
                                            <p:strVal val="#ppt_y"/>
                                          </p:val>
                                        </p:tav>
                                      </p:tavLst>
                                    </p:anim>
                                  </p:childTnLst>
                                </p:cTn>
                              </p:par>
                              <p:par>
                                <p:cTn id="15" presetClass="entr" nodeType="withEffect" presetSubtype="8" presetID="2" grpId="2" fill="hold">
                                  <p:stCondLst>
                                    <p:cond delay="0"/>
                                  </p:stCondLst>
                                  <p:iterate type="el" backwards="0">
                                    <p:tmAbs val="0"/>
                                  </p:iterate>
                                  <p:childTnLst>
                                    <p:set>
                                      <p:cBhvr>
                                        <p:cTn id="16" fill="hold"/>
                                        <p:tgtEl>
                                          <p:spTgt spid="170">
                                            <p:txEl>
                                              <p:pRg st="0" end="0"/>
                                            </p:txEl>
                                          </p:spTgt>
                                        </p:tgtEl>
                                        <p:attrNameLst>
                                          <p:attrName>style.visibility</p:attrName>
                                        </p:attrNameLst>
                                      </p:cBhvr>
                                      <p:to>
                                        <p:strVal val="visible"/>
                                      </p:to>
                                    </p:set>
                                    <p:anim calcmode="lin" valueType="num">
                                      <p:cBhvr>
                                        <p:cTn id="17" dur="1000" fill="hold"/>
                                        <p:tgtEl>
                                          <p:spTgt spid="170">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2" fill="hold">
                                  <p:stCondLst>
                                    <p:cond delay="0"/>
                                  </p:stCondLst>
                                  <p:iterate type="el" backwards="0">
                                    <p:tmAbs val="0"/>
                                  </p:iterate>
                                  <p:childTnLst>
                                    <p:set>
                                      <p:cBhvr>
                                        <p:cTn id="22" fill="hold"/>
                                        <p:tgtEl>
                                          <p:spTgt spid="170">
                                            <p:txEl>
                                              <p:pRg st="1" end="1"/>
                                            </p:txEl>
                                          </p:spTgt>
                                        </p:tgtEl>
                                        <p:attrNameLst>
                                          <p:attrName>style.visibility</p:attrName>
                                        </p:attrNameLst>
                                      </p:cBhvr>
                                      <p:to>
                                        <p:strVal val="visible"/>
                                      </p:to>
                                    </p:set>
                                    <p:anim calcmode="lin" valueType="num">
                                      <p:cBhvr>
                                        <p:cTn id="23" dur="1000" fill="hold"/>
                                        <p:tgtEl>
                                          <p:spTgt spid="170">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2" fill="hold">
                                  <p:stCondLst>
                                    <p:cond delay="0"/>
                                  </p:stCondLst>
                                  <p:iterate type="el" backwards="0">
                                    <p:tmAbs val="0"/>
                                  </p:iterate>
                                  <p:childTnLst>
                                    <p:set>
                                      <p:cBhvr>
                                        <p:cTn id="28" fill="hold"/>
                                        <p:tgtEl>
                                          <p:spTgt spid="170">
                                            <p:txEl>
                                              <p:pRg st="2" end="2"/>
                                            </p:txEl>
                                          </p:spTgt>
                                        </p:tgtEl>
                                        <p:attrNameLst>
                                          <p:attrName>style.visibility</p:attrName>
                                        </p:attrNameLst>
                                      </p:cBhvr>
                                      <p:to>
                                        <p:strVal val="visible"/>
                                      </p:to>
                                    </p:set>
                                    <p:anim calcmode="lin" valueType="num">
                                      <p:cBhvr>
                                        <p:cTn id="29" dur="1000" fill="hold"/>
                                        <p:tgtEl>
                                          <p:spTgt spid="170">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1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2" fill="hold">
                                  <p:stCondLst>
                                    <p:cond delay="0"/>
                                  </p:stCondLst>
                                  <p:iterate type="el" backwards="0">
                                    <p:tmAbs val="0"/>
                                  </p:iterate>
                                  <p:childTnLst>
                                    <p:set>
                                      <p:cBhvr>
                                        <p:cTn id="34" fill="hold"/>
                                        <p:tgtEl>
                                          <p:spTgt spid="170">
                                            <p:txEl>
                                              <p:pRg st="3" end="3"/>
                                            </p:txEl>
                                          </p:spTgt>
                                        </p:tgtEl>
                                        <p:attrNameLst>
                                          <p:attrName>style.visibility</p:attrName>
                                        </p:attrNameLst>
                                      </p:cBhvr>
                                      <p:to>
                                        <p:strVal val="visible"/>
                                      </p:to>
                                    </p:set>
                                    <p:anim calcmode="lin" valueType="num">
                                      <p:cBhvr>
                                        <p:cTn id="35" dur="1000" fill="hold"/>
                                        <p:tgtEl>
                                          <p:spTgt spid="170">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1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 grpId="3" fill="hold">
                                  <p:stCondLst>
                                    <p:cond delay="0"/>
                                  </p:stCondLst>
                                  <p:iterate type="el" backwards="0">
                                    <p:tmAbs val="0"/>
                                  </p:iterate>
                                  <p:childTnLst>
                                    <p:set>
                                      <p:cBhvr>
                                        <p:cTn id="40" fill="hold"/>
                                        <p:tgtEl>
                                          <p:spTgt spid="171"/>
                                        </p:tgtEl>
                                        <p:attrNameLst>
                                          <p:attrName>style.visibility</p:attrName>
                                        </p:attrNameLst>
                                      </p:cBhvr>
                                      <p:to>
                                        <p:strVal val="visible"/>
                                      </p:to>
                                    </p:set>
                                    <p:anim calcmode="lin" valueType="num">
                                      <p:cBhvr>
                                        <p:cTn id="41" dur="1000" fill="hold"/>
                                        <p:tgtEl>
                                          <p:spTgt spid="171"/>
                                        </p:tgtEl>
                                        <p:attrNameLst>
                                          <p:attrName>ppt_x</p:attrName>
                                        </p:attrNameLst>
                                      </p:cBhvr>
                                      <p:tavLst>
                                        <p:tav tm="0">
                                          <p:val>
                                            <p:strVal val="0-#ppt_w/2"/>
                                          </p:val>
                                        </p:tav>
                                        <p:tav tm="100000">
                                          <p:val>
                                            <p:strVal val="#ppt_x"/>
                                          </p:val>
                                        </p:tav>
                                      </p:tavLst>
                                    </p:anim>
                                    <p:anim calcmode="lin" valueType="num">
                                      <p:cBhvr>
                                        <p:cTn id="42" dur="1000" fill="hold"/>
                                        <p:tgtEl>
                                          <p:spTgt spid="17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2" grpId="4" fill="hold">
                                  <p:stCondLst>
                                    <p:cond delay="0"/>
                                  </p:stCondLst>
                                  <p:iterate type="el" backwards="0">
                                    <p:tmAbs val="0"/>
                                  </p:iterate>
                                  <p:childTnLst>
                                    <p:set>
                                      <p:cBhvr>
                                        <p:cTn id="46" fill="hold"/>
                                        <p:tgtEl>
                                          <p:spTgt spid="172">
                                            <p:bg/>
                                          </p:spTgt>
                                        </p:tgtEl>
                                        <p:attrNameLst>
                                          <p:attrName>style.visibility</p:attrName>
                                        </p:attrNameLst>
                                      </p:cBhvr>
                                      <p:to>
                                        <p:strVal val="visible"/>
                                      </p:to>
                                    </p:set>
                                    <p:anim calcmode="lin" valueType="num">
                                      <p:cBhvr>
                                        <p:cTn id="47" dur="1000" fill="hold"/>
                                        <p:tgtEl>
                                          <p:spTgt spid="172">
                                            <p:bg/>
                                          </p:spTgt>
                                        </p:tgtEl>
                                        <p:attrNameLst>
                                          <p:attrName>ppt_x</p:attrName>
                                        </p:attrNameLst>
                                      </p:cBhvr>
                                      <p:tavLst>
                                        <p:tav tm="0">
                                          <p:val>
                                            <p:strVal val="0-#ppt_w/2"/>
                                          </p:val>
                                        </p:tav>
                                        <p:tav tm="100000">
                                          <p:val>
                                            <p:strVal val="#ppt_x"/>
                                          </p:val>
                                        </p:tav>
                                      </p:tavLst>
                                    </p:anim>
                                    <p:anim calcmode="lin" valueType="num">
                                      <p:cBhvr>
                                        <p:cTn id="48" dur="1000" fill="hold"/>
                                        <p:tgtEl>
                                          <p:spTgt spid="172">
                                            <p:bg/>
                                          </p:spTgt>
                                        </p:tgtEl>
                                        <p:attrNameLst>
                                          <p:attrName>ppt_y</p:attrName>
                                        </p:attrNameLst>
                                      </p:cBhvr>
                                      <p:tavLst>
                                        <p:tav tm="0">
                                          <p:val>
                                            <p:strVal val="#ppt_y"/>
                                          </p:val>
                                        </p:tav>
                                        <p:tav tm="100000">
                                          <p:val>
                                            <p:strVal val="#ppt_y"/>
                                          </p:val>
                                        </p:tav>
                                      </p:tavLst>
                                    </p:anim>
                                  </p:childTnLst>
                                </p:cTn>
                              </p:par>
                              <p:par>
                                <p:cTn id="49" presetClass="entr" nodeType="withEffect" presetSubtype="8" presetID="2" grpId="4" fill="hold">
                                  <p:stCondLst>
                                    <p:cond delay="0"/>
                                  </p:stCondLst>
                                  <p:iterate type="el" backwards="0">
                                    <p:tmAbs val="0"/>
                                  </p:iterate>
                                  <p:childTnLst>
                                    <p:set>
                                      <p:cBhvr>
                                        <p:cTn id="50" fill="hold"/>
                                        <p:tgtEl>
                                          <p:spTgt spid="172">
                                            <p:txEl>
                                              <p:pRg st="0" end="0"/>
                                            </p:txEl>
                                          </p:spTgt>
                                        </p:tgtEl>
                                        <p:attrNameLst>
                                          <p:attrName>style.visibility</p:attrName>
                                        </p:attrNameLst>
                                      </p:cBhvr>
                                      <p:to>
                                        <p:strVal val="visible"/>
                                      </p:to>
                                    </p:set>
                                    <p:anim calcmode="lin" valueType="num">
                                      <p:cBhvr>
                                        <p:cTn id="51" dur="1000" fill="hold"/>
                                        <p:tgtEl>
                                          <p:spTgt spid="172">
                                            <p:txEl>
                                              <p:pRg st="0" end="0"/>
                                            </p:txEl>
                                          </p:spTgt>
                                        </p:tgtEl>
                                        <p:attrNameLst>
                                          <p:attrName>ppt_x</p:attrName>
                                        </p:attrNameLst>
                                      </p:cBhvr>
                                      <p:tavLst>
                                        <p:tav tm="0">
                                          <p:val>
                                            <p:strVal val="0-#ppt_w/2"/>
                                          </p:val>
                                        </p:tav>
                                        <p:tav tm="100000">
                                          <p:val>
                                            <p:strVal val="#ppt_x"/>
                                          </p:val>
                                        </p:tav>
                                      </p:tavLst>
                                    </p:anim>
                                    <p:anim calcmode="lin" valueType="num">
                                      <p:cBhvr>
                                        <p:cTn id="52" dur="1000" fill="hold"/>
                                        <p:tgtEl>
                                          <p:spTgt spid="1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8" presetID="2" grpId="4" fill="hold">
                                  <p:stCondLst>
                                    <p:cond delay="0"/>
                                  </p:stCondLst>
                                  <p:iterate type="el" backwards="0">
                                    <p:tmAbs val="0"/>
                                  </p:iterate>
                                  <p:childTnLst>
                                    <p:set>
                                      <p:cBhvr>
                                        <p:cTn id="56" fill="hold"/>
                                        <p:tgtEl>
                                          <p:spTgt spid="172">
                                            <p:txEl>
                                              <p:pRg st="1" end="1"/>
                                            </p:txEl>
                                          </p:spTgt>
                                        </p:tgtEl>
                                        <p:attrNameLst>
                                          <p:attrName>style.visibility</p:attrName>
                                        </p:attrNameLst>
                                      </p:cBhvr>
                                      <p:to>
                                        <p:strVal val="visible"/>
                                      </p:to>
                                    </p:set>
                                    <p:anim calcmode="lin" valueType="num">
                                      <p:cBhvr>
                                        <p:cTn id="57" dur="1000" fill="hold"/>
                                        <p:tgtEl>
                                          <p:spTgt spid="172">
                                            <p:txEl>
                                              <p:pRg st="1" end="1"/>
                                            </p:txEl>
                                          </p:spTgt>
                                        </p:tgtEl>
                                        <p:attrNameLst>
                                          <p:attrName>ppt_x</p:attrName>
                                        </p:attrNameLst>
                                      </p:cBhvr>
                                      <p:tavLst>
                                        <p:tav tm="0">
                                          <p:val>
                                            <p:strVal val="0-#ppt_w/2"/>
                                          </p:val>
                                        </p:tav>
                                        <p:tav tm="100000">
                                          <p:val>
                                            <p:strVal val="#ppt_x"/>
                                          </p:val>
                                        </p:tav>
                                      </p:tavLst>
                                    </p:anim>
                                    <p:anim calcmode="lin" valueType="num">
                                      <p:cBhvr>
                                        <p:cTn id="58" dur="1000" fill="hold"/>
                                        <p:tgtEl>
                                          <p:spTgt spid="1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8" presetID="2" grpId="4" fill="hold">
                                  <p:stCondLst>
                                    <p:cond delay="0"/>
                                  </p:stCondLst>
                                  <p:iterate type="el" backwards="0">
                                    <p:tmAbs val="0"/>
                                  </p:iterate>
                                  <p:childTnLst>
                                    <p:set>
                                      <p:cBhvr>
                                        <p:cTn id="62" fill="hold"/>
                                        <p:tgtEl>
                                          <p:spTgt spid="172">
                                            <p:txEl>
                                              <p:pRg st="2" end="2"/>
                                            </p:txEl>
                                          </p:spTgt>
                                        </p:tgtEl>
                                        <p:attrNameLst>
                                          <p:attrName>style.visibility</p:attrName>
                                        </p:attrNameLst>
                                      </p:cBhvr>
                                      <p:to>
                                        <p:strVal val="visible"/>
                                      </p:to>
                                    </p:set>
                                    <p:anim calcmode="lin" valueType="num">
                                      <p:cBhvr>
                                        <p:cTn id="63" dur="1000" fill="hold"/>
                                        <p:tgtEl>
                                          <p:spTgt spid="172">
                                            <p:txEl>
                                              <p:pRg st="2" end="2"/>
                                            </p:txEl>
                                          </p:spTgt>
                                        </p:tgtEl>
                                        <p:attrNameLst>
                                          <p:attrName>ppt_x</p:attrName>
                                        </p:attrNameLst>
                                      </p:cBhvr>
                                      <p:tavLst>
                                        <p:tav tm="0">
                                          <p:val>
                                            <p:strVal val="0-#ppt_w/2"/>
                                          </p:val>
                                        </p:tav>
                                        <p:tav tm="100000">
                                          <p:val>
                                            <p:strVal val="#ppt_x"/>
                                          </p:val>
                                        </p:tav>
                                      </p:tavLst>
                                    </p:anim>
                                    <p:anim calcmode="lin" valueType="num">
                                      <p:cBhvr>
                                        <p:cTn id="64" dur="1000" fill="hold"/>
                                        <p:tgtEl>
                                          <p:spTgt spid="17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1" grpId="3"/>
      <p:bldP build="p" bldLvl="5" animBg="1" rev="0" advAuto="0" spid="170" grpId="2"/>
      <p:bldP build="p" bldLvl="5" animBg="1" rev="0" advAuto="0" spid="172" grpId="4"/>
      <p:bldP build="whole" bldLvl="1" animBg="1" rev="0" advAuto="0" spid="169"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A batsman makes a score of 98 runs in his 19th innings and thus increases his average by 4. What is his average after the 19th innings?"/>
          <p:cNvSpPr txBox="1"/>
          <p:nvPr/>
        </p:nvSpPr>
        <p:spPr>
          <a:xfrm>
            <a:off x="1143995" y="372515"/>
            <a:ext cx="22976689" cy="1400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lnSpc>
                <a:spcPts val="6500"/>
              </a:lnSpc>
              <a:spcBef>
                <a:spcPts val="1200"/>
              </a:spcBef>
              <a:defRPr b="1" sz="4000">
                <a:latin typeface="Times New Roman"/>
                <a:ea typeface="Times New Roman"/>
                <a:cs typeface="Times New Roman"/>
                <a:sym typeface="Times New Roman"/>
              </a:defRPr>
            </a:pPr>
            <a:r>
              <a:t>A batsman makes a score of 98 runs in his 19</a:t>
            </a:r>
            <a:r>
              <a:rPr baseline="12500" i="1"/>
              <a:t>th </a:t>
            </a:r>
            <a:r>
              <a:t>innings and thus increases his average by 4. What is his average after the 19</a:t>
            </a:r>
            <a:r>
              <a:rPr baseline="12500" i="1"/>
              <a:t>th </a:t>
            </a:r>
            <a:r>
              <a:t>innings? </a:t>
            </a:r>
          </a:p>
        </p:txBody>
      </p:sp>
      <p:sp>
        <p:nvSpPr>
          <p:cNvPr id="175" name="Let x be the average score after 19 innings. Then the total runs scored is 19x. The total runs scored in 18 innings was 19x-98 as he scored 98 runs in the 19th innings.…"/>
          <p:cNvSpPr txBox="1"/>
          <p:nvPr/>
        </p:nvSpPr>
        <p:spPr>
          <a:xfrm>
            <a:off x="1111110" y="1911820"/>
            <a:ext cx="22161781" cy="4766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lnSpc>
                <a:spcPts val="7200"/>
              </a:lnSpc>
              <a:spcBef>
                <a:spcPts val="800"/>
              </a:spcBef>
              <a:defRPr sz="4000">
                <a:latin typeface="Times New Roman"/>
                <a:ea typeface="Times New Roman"/>
                <a:cs typeface="Times New Roman"/>
                <a:sym typeface="Times New Roman"/>
              </a:defRPr>
            </a:pPr>
            <a:r>
              <a:t>Let x be the average score after 19 innings. Then the total runs scored is 19x. The total runs scored in 18 innings was 19x-98 as he scored 98 runs in the 19th innings.</a:t>
            </a:r>
          </a:p>
          <a:p>
            <a:pPr defTabSz="457200">
              <a:lnSpc>
                <a:spcPts val="7200"/>
              </a:lnSpc>
              <a:spcBef>
                <a:spcPts val="800"/>
              </a:spcBef>
              <a:defRPr sz="4000">
                <a:latin typeface="Times New Roman"/>
                <a:ea typeface="Times New Roman"/>
                <a:cs typeface="Times New Roman"/>
                <a:sym typeface="Times New Roman"/>
              </a:defRPr>
            </a:pPr>
            <a:r>
              <a:t>so the average after 18 innings is (19x-98)/18.</a:t>
            </a:r>
          </a:p>
          <a:p>
            <a:pPr defTabSz="457200">
              <a:lnSpc>
                <a:spcPts val="7200"/>
              </a:lnSpc>
              <a:spcBef>
                <a:spcPts val="800"/>
              </a:spcBef>
              <a:defRPr sz="4000">
                <a:latin typeface="Times New Roman"/>
                <a:ea typeface="Times New Roman"/>
                <a:cs typeface="Times New Roman"/>
                <a:sym typeface="Times New Roman"/>
              </a:defRPr>
            </a:pPr>
            <a:r>
              <a:t>So  (19x-98)/18 = x-4</a:t>
            </a:r>
          </a:p>
          <a:p>
            <a:pPr defTabSz="457200">
              <a:lnSpc>
                <a:spcPts val="7200"/>
              </a:lnSpc>
              <a:spcBef>
                <a:spcPts val="800"/>
              </a:spcBef>
              <a:defRPr sz="4000">
                <a:latin typeface="Times New Roman"/>
                <a:ea typeface="Times New Roman"/>
                <a:cs typeface="Times New Roman"/>
                <a:sym typeface="Times New Roman"/>
              </a:defRPr>
            </a:pPr>
            <a:r>
              <a:t>19x-98 = 18 (x-4)</a:t>
            </a:r>
          </a:p>
          <a:p>
            <a:pPr defTabSz="457200">
              <a:lnSpc>
                <a:spcPts val="7200"/>
              </a:lnSpc>
              <a:spcBef>
                <a:spcPts val="800"/>
              </a:spcBef>
              <a:defRPr sz="4000">
                <a:latin typeface="Times New Roman"/>
                <a:ea typeface="Times New Roman"/>
                <a:cs typeface="Times New Roman"/>
                <a:sym typeface="Times New Roman"/>
              </a:defRPr>
            </a:pPr>
            <a:r>
              <a:t>x = 98 - 72 = 26</a:t>
            </a:r>
          </a:p>
        </p:txBody>
      </p:sp>
      <p:sp>
        <p:nvSpPr>
          <p:cNvPr id="176" name="The average age of a family of 6 members 4 years ago was 25 years. Meanwhile a child was born but the average age remains same today. The present age of the child is:"/>
          <p:cNvSpPr txBox="1"/>
          <p:nvPr/>
        </p:nvSpPr>
        <p:spPr>
          <a:xfrm>
            <a:off x="987792" y="6221090"/>
            <a:ext cx="22408417" cy="12738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lnSpc>
                <a:spcPts val="6500"/>
              </a:lnSpc>
              <a:spcBef>
                <a:spcPts val="1400"/>
              </a:spcBef>
              <a:defRPr b="1" sz="4000">
                <a:latin typeface="Times New Roman"/>
                <a:ea typeface="Times New Roman"/>
                <a:cs typeface="Times New Roman"/>
                <a:sym typeface="Times New Roman"/>
              </a:defRPr>
            </a:lvl1pPr>
          </a:lstStyle>
          <a:p>
            <a:pPr/>
            <a:r>
              <a:t>The average age of a family of 6 members 4 years ago was 25 years. Meanwhile a child was born but the average age remains same today. The present age of the child is: </a:t>
            </a:r>
          </a:p>
        </p:txBody>
      </p:sp>
      <p:sp>
        <p:nvSpPr>
          <p:cNvPr id="177" name="Total age of 6 family members four year ago =25×6=150years Total age of 6 family member now=150+4×6=150+24=174years Total age of 6 family member and child =25×7=175year Age of child =175-174=1 year"/>
          <p:cNvSpPr txBox="1"/>
          <p:nvPr/>
        </p:nvSpPr>
        <p:spPr>
          <a:xfrm>
            <a:off x="1027359" y="8003630"/>
            <a:ext cx="20305091" cy="41935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lnSpc>
                <a:spcPct val="200000"/>
              </a:lnSpc>
              <a:spcBef>
                <a:spcPts val="0"/>
              </a:spcBef>
              <a:defRPr sz="4000">
                <a:latin typeface="Times New Roman"/>
                <a:ea typeface="Times New Roman"/>
                <a:cs typeface="Times New Roman"/>
                <a:sym typeface="Times New Roman"/>
              </a:defRPr>
            </a:pPr>
            <a:r>
              <a:t>Total age of 6 family members four year ago =25×6=150years</a:t>
            </a:r>
            <a:br/>
            <a:r>
              <a:t>Total age of 6 family member now=150+4×6=150+24=174years</a:t>
            </a:r>
            <a:br/>
            <a:r>
              <a:t>Total age of 6 family member and child =25×7=175year</a:t>
            </a:r>
            <a:br/>
            <a:r>
              <a:t>Age of child =175-174=1 year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4"/>
                                        </p:tgtEl>
                                        <p:attrNameLst>
                                          <p:attrName>style.visibility</p:attrName>
                                        </p:attrNameLst>
                                      </p:cBhvr>
                                      <p:to>
                                        <p:strVal val="visible"/>
                                      </p:to>
                                    </p:set>
                                    <p:anim calcmode="lin" valueType="num">
                                      <p:cBhvr>
                                        <p:cTn id="7" dur="1000" fill="hold"/>
                                        <p:tgtEl>
                                          <p:spTgt spid="174"/>
                                        </p:tgtEl>
                                        <p:attrNameLst>
                                          <p:attrName>ppt_x</p:attrName>
                                        </p:attrNameLst>
                                      </p:cBhvr>
                                      <p:tavLst>
                                        <p:tav tm="0">
                                          <p:val>
                                            <p:strVal val="0-#ppt_w/2"/>
                                          </p:val>
                                        </p:tav>
                                        <p:tav tm="100000">
                                          <p:val>
                                            <p:strVal val="#ppt_x"/>
                                          </p:val>
                                        </p:tav>
                                      </p:tavLst>
                                    </p:anim>
                                    <p:anim calcmode="lin" valueType="num">
                                      <p:cBhvr>
                                        <p:cTn id="8" dur="1000" fill="hold"/>
                                        <p:tgtEl>
                                          <p:spTgt spid="1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75">
                                            <p:bg/>
                                          </p:spTgt>
                                        </p:tgtEl>
                                        <p:attrNameLst>
                                          <p:attrName>style.visibility</p:attrName>
                                        </p:attrNameLst>
                                      </p:cBhvr>
                                      <p:to>
                                        <p:strVal val="visible"/>
                                      </p:to>
                                    </p:set>
                                    <p:anim calcmode="lin" valueType="num">
                                      <p:cBhvr>
                                        <p:cTn id="13" dur="1000" fill="hold"/>
                                        <p:tgtEl>
                                          <p:spTgt spid="175">
                                            <p:bg/>
                                          </p:spTgt>
                                        </p:tgtEl>
                                        <p:attrNameLst>
                                          <p:attrName>ppt_x</p:attrName>
                                        </p:attrNameLst>
                                      </p:cBhvr>
                                      <p:tavLst>
                                        <p:tav tm="0">
                                          <p:val>
                                            <p:strVal val="0-#ppt_w/2"/>
                                          </p:val>
                                        </p:tav>
                                        <p:tav tm="100000">
                                          <p:val>
                                            <p:strVal val="#ppt_x"/>
                                          </p:val>
                                        </p:tav>
                                      </p:tavLst>
                                    </p:anim>
                                    <p:anim calcmode="lin" valueType="num">
                                      <p:cBhvr>
                                        <p:cTn id="14" dur="1000" fill="hold"/>
                                        <p:tgtEl>
                                          <p:spTgt spid="175">
                                            <p:bg/>
                                          </p:spTgt>
                                        </p:tgtEl>
                                        <p:attrNameLst>
                                          <p:attrName>ppt_y</p:attrName>
                                        </p:attrNameLst>
                                      </p:cBhvr>
                                      <p:tavLst>
                                        <p:tav tm="0">
                                          <p:val>
                                            <p:strVal val="#ppt_y"/>
                                          </p:val>
                                        </p:tav>
                                        <p:tav tm="100000">
                                          <p:val>
                                            <p:strVal val="#ppt_y"/>
                                          </p:val>
                                        </p:tav>
                                      </p:tavLst>
                                    </p:anim>
                                  </p:childTnLst>
                                </p:cTn>
                              </p:par>
                              <p:par>
                                <p:cTn id="15" presetClass="entr" nodeType="withEffect" presetSubtype="8" presetID="2" grpId="2" fill="hold">
                                  <p:stCondLst>
                                    <p:cond delay="0"/>
                                  </p:stCondLst>
                                  <p:iterate type="el" backwards="0">
                                    <p:tmAbs val="0"/>
                                  </p:iterate>
                                  <p:childTnLst>
                                    <p:set>
                                      <p:cBhvr>
                                        <p:cTn id="16" fill="hold"/>
                                        <p:tgtEl>
                                          <p:spTgt spid="175">
                                            <p:txEl>
                                              <p:pRg st="0" end="0"/>
                                            </p:txEl>
                                          </p:spTgt>
                                        </p:tgtEl>
                                        <p:attrNameLst>
                                          <p:attrName>style.visibility</p:attrName>
                                        </p:attrNameLst>
                                      </p:cBhvr>
                                      <p:to>
                                        <p:strVal val="visible"/>
                                      </p:to>
                                    </p:set>
                                    <p:anim calcmode="lin" valueType="num">
                                      <p:cBhvr>
                                        <p:cTn id="17" dur="1000" fill="hold"/>
                                        <p:tgtEl>
                                          <p:spTgt spid="175">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1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2" fill="hold">
                                  <p:stCondLst>
                                    <p:cond delay="0"/>
                                  </p:stCondLst>
                                  <p:iterate type="el" backwards="0">
                                    <p:tmAbs val="0"/>
                                  </p:iterate>
                                  <p:childTnLst>
                                    <p:set>
                                      <p:cBhvr>
                                        <p:cTn id="22" fill="hold"/>
                                        <p:tgtEl>
                                          <p:spTgt spid="175">
                                            <p:txEl>
                                              <p:pRg st="1" end="1"/>
                                            </p:txEl>
                                          </p:spTgt>
                                        </p:tgtEl>
                                        <p:attrNameLst>
                                          <p:attrName>style.visibility</p:attrName>
                                        </p:attrNameLst>
                                      </p:cBhvr>
                                      <p:to>
                                        <p:strVal val="visible"/>
                                      </p:to>
                                    </p:set>
                                    <p:anim calcmode="lin" valueType="num">
                                      <p:cBhvr>
                                        <p:cTn id="23" dur="1000" fill="hold"/>
                                        <p:tgtEl>
                                          <p:spTgt spid="175">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1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2" fill="hold">
                                  <p:stCondLst>
                                    <p:cond delay="0"/>
                                  </p:stCondLst>
                                  <p:iterate type="el" backwards="0">
                                    <p:tmAbs val="0"/>
                                  </p:iterate>
                                  <p:childTnLst>
                                    <p:set>
                                      <p:cBhvr>
                                        <p:cTn id="28" fill="hold"/>
                                        <p:tgtEl>
                                          <p:spTgt spid="175">
                                            <p:txEl>
                                              <p:pRg st="2" end="2"/>
                                            </p:txEl>
                                          </p:spTgt>
                                        </p:tgtEl>
                                        <p:attrNameLst>
                                          <p:attrName>style.visibility</p:attrName>
                                        </p:attrNameLst>
                                      </p:cBhvr>
                                      <p:to>
                                        <p:strVal val="visible"/>
                                      </p:to>
                                    </p:set>
                                    <p:anim calcmode="lin" valueType="num">
                                      <p:cBhvr>
                                        <p:cTn id="29" dur="1000" fill="hold"/>
                                        <p:tgtEl>
                                          <p:spTgt spid="175">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1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2" fill="hold">
                                  <p:stCondLst>
                                    <p:cond delay="0"/>
                                  </p:stCondLst>
                                  <p:iterate type="el" backwards="0">
                                    <p:tmAbs val="0"/>
                                  </p:iterate>
                                  <p:childTnLst>
                                    <p:set>
                                      <p:cBhvr>
                                        <p:cTn id="34" fill="hold"/>
                                        <p:tgtEl>
                                          <p:spTgt spid="175">
                                            <p:txEl>
                                              <p:pRg st="3" end="3"/>
                                            </p:txEl>
                                          </p:spTgt>
                                        </p:tgtEl>
                                        <p:attrNameLst>
                                          <p:attrName>style.visibility</p:attrName>
                                        </p:attrNameLst>
                                      </p:cBhvr>
                                      <p:to>
                                        <p:strVal val="visible"/>
                                      </p:to>
                                    </p:set>
                                    <p:anim calcmode="lin" valueType="num">
                                      <p:cBhvr>
                                        <p:cTn id="35" dur="1000" fill="hold"/>
                                        <p:tgtEl>
                                          <p:spTgt spid="175">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1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 grpId="2" fill="hold">
                                  <p:stCondLst>
                                    <p:cond delay="0"/>
                                  </p:stCondLst>
                                  <p:iterate type="el" backwards="0">
                                    <p:tmAbs val="0"/>
                                  </p:iterate>
                                  <p:childTnLst>
                                    <p:set>
                                      <p:cBhvr>
                                        <p:cTn id="40" fill="hold"/>
                                        <p:tgtEl>
                                          <p:spTgt spid="175">
                                            <p:txEl>
                                              <p:pRg st="4" end="4"/>
                                            </p:txEl>
                                          </p:spTgt>
                                        </p:tgtEl>
                                        <p:attrNameLst>
                                          <p:attrName>style.visibility</p:attrName>
                                        </p:attrNameLst>
                                      </p:cBhvr>
                                      <p:to>
                                        <p:strVal val="visible"/>
                                      </p:to>
                                    </p:set>
                                    <p:anim calcmode="lin" valueType="num">
                                      <p:cBhvr>
                                        <p:cTn id="41" dur="1000" fill="hold"/>
                                        <p:tgtEl>
                                          <p:spTgt spid="175">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1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2" grpId="2" fill="hold">
                                  <p:stCondLst>
                                    <p:cond delay="0"/>
                                  </p:stCondLst>
                                  <p:iterate type="el" backwards="0">
                                    <p:tmAbs val="0"/>
                                  </p:iterate>
                                  <p:childTnLst>
                                    <p:set>
                                      <p:cBhvr>
                                        <p:cTn id="46" fill="hold"/>
                                        <p:tgtEl>
                                          <p:spTgt spid="175">
                                            <p:txEl>
                                              <p:pRg st="5" end="5"/>
                                            </p:txEl>
                                          </p:spTgt>
                                        </p:tgtEl>
                                        <p:attrNameLst>
                                          <p:attrName>style.visibility</p:attrName>
                                        </p:attrNameLst>
                                      </p:cBhvr>
                                      <p:to>
                                        <p:strVal val="visible"/>
                                      </p:to>
                                    </p:set>
                                    <p:anim calcmode="lin" valueType="num">
                                      <p:cBhvr>
                                        <p:cTn id="47" dur="1000" fill="hold"/>
                                        <p:tgtEl>
                                          <p:spTgt spid="175">
                                            <p:txEl>
                                              <p:pRg st="5" end="5"/>
                                            </p:txEl>
                                          </p:spTgt>
                                        </p:tgtEl>
                                        <p:attrNameLst>
                                          <p:attrName>ppt_x</p:attrName>
                                        </p:attrNameLst>
                                      </p:cBhvr>
                                      <p:tavLst>
                                        <p:tav tm="0">
                                          <p:val>
                                            <p:strVal val="0-#ppt_w/2"/>
                                          </p:val>
                                        </p:tav>
                                        <p:tav tm="100000">
                                          <p:val>
                                            <p:strVal val="#ppt_x"/>
                                          </p:val>
                                        </p:tav>
                                      </p:tavLst>
                                    </p:anim>
                                    <p:anim calcmode="lin" valueType="num">
                                      <p:cBhvr>
                                        <p:cTn id="48" dur="1000" fill="hold"/>
                                        <p:tgtEl>
                                          <p:spTgt spid="1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8" presetID="2" grpId="3" fill="hold">
                                  <p:stCondLst>
                                    <p:cond delay="0"/>
                                  </p:stCondLst>
                                  <p:iterate type="el" backwards="0">
                                    <p:tmAbs val="0"/>
                                  </p:iterate>
                                  <p:childTnLst>
                                    <p:set>
                                      <p:cBhvr>
                                        <p:cTn id="52" fill="hold"/>
                                        <p:tgtEl>
                                          <p:spTgt spid="176"/>
                                        </p:tgtEl>
                                        <p:attrNameLst>
                                          <p:attrName>style.visibility</p:attrName>
                                        </p:attrNameLst>
                                      </p:cBhvr>
                                      <p:to>
                                        <p:strVal val="visible"/>
                                      </p:to>
                                    </p:set>
                                    <p:anim calcmode="lin" valueType="num">
                                      <p:cBhvr>
                                        <p:cTn id="53" dur="1000" fill="hold"/>
                                        <p:tgtEl>
                                          <p:spTgt spid="176"/>
                                        </p:tgtEl>
                                        <p:attrNameLst>
                                          <p:attrName>ppt_x</p:attrName>
                                        </p:attrNameLst>
                                      </p:cBhvr>
                                      <p:tavLst>
                                        <p:tav tm="0">
                                          <p:val>
                                            <p:strVal val="0-#ppt_w/2"/>
                                          </p:val>
                                        </p:tav>
                                        <p:tav tm="100000">
                                          <p:val>
                                            <p:strVal val="#ppt_x"/>
                                          </p:val>
                                        </p:tav>
                                      </p:tavLst>
                                    </p:anim>
                                    <p:anim calcmode="lin" valueType="num">
                                      <p:cBhvr>
                                        <p:cTn id="54" dur="1000" fill="hold"/>
                                        <p:tgtEl>
                                          <p:spTgt spid="17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8" presetID="2" grpId="4" fill="hold">
                                  <p:stCondLst>
                                    <p:cond delay="0"/>
                                  </p:stCondLst>
                                  <p:iterate type="el" backwards="0">
                                    <p:tmAbs val="0"/>
                                  </p:iterate>
                                  <p:childTnLst>
                                    <p:set>
                                      <p:cBhvr>
                                        <p:cTn id="58" fill="hold"/>
                                        <p:tgtEl>
                                          <p:spTgt spid="177">
                                            <p:bg/>
                                          </p:spTgt>
                                        </p:tgtEl>
                                        <p:attrNameLst>
                                          <p:attrName>style.visibility</p:attrName>
                                        </p:attrNameLst>
                                      </p:cBhvr>
                                      <p:to>
                                        <p:strVal val="visible"/>
                                      </p:to>
                                    </p:set>
                                    <p:anim calcmode="lin" valueType="num">
                                      <p:cBhvr>
                                        <p:cTn id="59" dur="1000" fill="hold"/>
                                        <p:tgtEl>
                                          <p:spTgt spid="177">
                                            <p:bg/>
                                          </p:spTgt>
                                        </p:tgtEl>
                                        <p:attrNameLst>
                                          <p:attrName>ppt_x</p:attrName>
                                        </p:attrNameLst>
                                      </p:cBhvr>
                                      <p:tavLst>
                                        <p:tav tm="0">
                                          <p:val>
                                            <p:strVal val="0-#ppt_w/2"/>
                                          </p:val>
                                        </p:tav>
                                        <p:tav tm="100000">
                                          <p:val>
                                            <p:strVal val="#ppt_x"/>
                                          </p:val>
                                        </p:tav>
                                      </p:tavLst>
                                    </p:anim>
                                    <p:anim calcmode="lin" valueType="num">
                                      <p:cBhvr>
                                        <p:cTn id="60" dur="1000" fill="hold"/>
                                        <p:tgtEl>
                                          <p:spTgt spid="177">
                                            <p:bg/>
                                          </p:spTgt>
                                        </p:tgtEl>
                                        <p:attrNameLst>
                                          <p:attrName>ppt_y</p:attrName>
                                        </p:attrNameLst>
                                      </p:cBhvr>
                                      <p:tavLst>
                                        <p:tav tm="0">
                                          <p:val>
                                            <p:strVal val="#ppt_y"/>
                                          </p:val>
                                        </p:tav>
                                        <p:tav tm="100000">
                                          <p:val>
                                            <p:strVal val="#ppt_y"/>
                                          </p:val>
                                        </p:tav>
                                      </p:tavLst>
                                    </p:anim>
                                  </p:childTnLst>
                                </p:cTn>
                              </p:par>
                              <p:par>
                                <p:cTn id="61" presetClass="entr" nodeType="withEffect" presetSubtype="8" presetID="2" grpId="4" fill="hold">
                                  <p:stCondLst>
                                    <p:cond delay="0"/>
                                  </p:stCondLst>
                                  <p:iterate type="el" backwards="0">
                                    <p:tmAbs val="0"/>
                                  </p:iterate>
                                  <p:childTnLst>
                                    <p:set>
                                      <p:cBhvr>
                                        <p:cTn id="62" fill="hold"/>
                                        <p:tgtEl>
                                          <p:spTgt spid="177">
                                            <p:txEl>
                                              <p:pRg st="0" end="0"/>
                                            </p:txEl>
                                          </p:spTgt>
                                        </p:tgtEl>
                                        <p:attrNameLst>
                                          <p:attrName>style.visibility</p:attrName>
                                        </p:attrNameLst>
                                      </p:cBhvr>
                                      <p:to>
                                        <p:strVal val="visible"/>
                                      </p:to>
                                    </p:set>
                                    <p:anim calcmode="lin" valueType="num">
                                      <p:cBhvr>
                                        <p:cTn id="63" dur="1000" fill="hold"/>
                                        <p:tgtEl>
                                          <p:spTgt spid="177">
                                            <p:txEl>
                                              <p:pRg st="0" end="0"/>
                                            </p:txEl>
                                          </p:spTgt>
                                        </p:tgtEl>
                                        <p:attrNameLst>
                                          <p:attrName>ppt_x</p:attrName>
                                        </p:attrNameLst>
                                      </p:cBhvr>
                                      <p:tavLst>
                                        <p:tav tm="0">
                                          <p:val>
                                            <p:strVal val="0-#ppt_w/2"/>
                                          </p:val>
                                        </p:tav>
                                        <p:tav tm="100000">
                                          <p:val>
                                            <p:strVal val="#ppt_x"/>
                                          </p:val>
                                        </p:tav>
                                      </p:tavLst>
                                    </p:anim>
                                    <p:anim calcmode="lin" valueType="num">
                                      <p:cBhvr>
                                        <p:cTn id="64" dur="1000" fill="hold"/>
                                        <p:tgtEl>
                                          <p:spTgt spid="17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7" grpId="4"/>
      <p:bldP build="p" bldLvl="5" animBg="1" rev="0" advAuto="0" spid="175" grpId="2"/>
      <p:bldP build="whole" bldLvl="1" animBg="1" rev="0" advAuto="0" spid="174" grpId="1"/>
      <p:bldP build="whole" bldLvl="1" animBg="1" rev="0" advAuto="0" spid="176" grpId="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hank you"/>
          <p:cNvSpPr txBox="1"/>
          <p:nvPr>
            <p:ph type="body" idx="1"/>
          </p:nvPr>
        </p:nvSpPr>
        <p:spPr>
          <a:prstGeom prst="rect">
            <a:avLst/>
          </a:prstGeom>
        </p:spPr>
        <p:txBody>
          <a:body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fast" advClick="1" p14:dur="200">
        <p:blinds dir="vert"/>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