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BC370-7123-46B7-AAFC-1CB2F7B89FA4}" v="2" dt="2021-10-05T05:07:13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 Raveendran - [CB.SC.I5PHY19053]" userId="S::cb.sc.i5phy19053@cb.students.amrita.edu::45286ef2-2658-4056-aece-1ef08f4e903d" providerId="AD" clId="Web-{7F9BC370-7123-46B7-AAFC-1CB2F7B89FA4}"/>
    <pc:docChg chg="modSld">
      <pc:chgData name="Vaishnav Raveendran - [CB.SC.I5PHY19053]" userId="S::cb.sc.i5phy19053@cb.students.amrita.edu::45286ef2-2658-4056-aece-1ef08f4e903d" providerId="AD" clId="Web-{7F9BC370-7123-46B7-AAFC-1CB2F7B89FA4}" dt="2021-10-05T05:07:13.371" v="1" actId="1076"/>
      <pc:docMkLst>
        <pc:docMk/>
      </pc:docMkLst>
      <pc:sldChg chg="modSp">
        <pc:chgData name="Vaishnav Raveendran - [CB.SC.I5PHY19053]" userId="S::cb.sc.i5phy19053@cb.students.amrita.edu::45286ef2-2658-4056-aece-1ef08f4e903d" providerId="AD" clId="Web-{7F9BC370-7123-46B7-AAFC-1CB2F7B89FA4}" dt="2021-10-05T05:07:13.371" v="1" actId="1076"/>
        <pc:sldMkLst>
          <pc:docMk/>
          <pc:sldMk cId="463492257" sldId="262"/>
        </pc:sldMkLst>
        <pc:picChg chg="mod">
          <ac:chgData name="Vaishnav Raveendran - [CB.SC.I5PHY19053]" userId="S::cb.sc.i5phy19053@cb.students.amrita.edu::45286ef2-2658-4056-aece-1ef08f4e903d" providerId="AD" clId="Web-{7F9BC370-7123-46B7-AAFC-1CB2F7B89FA4}" dt="2021-10-05T05:07:13.371" v="1" actId="1076"/>
          <ac:picMkLst>
            <pc:docMk/>
            <pc:sldMk cId="463492257" sldId="262"/>
            <ac:picMk id="1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4F366C-3A06-46ED-A812-C28EBD48A52E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963-2AE3-44FD-8443-89ED61C1B23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42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366C-3A06-46ED-A812-C28EBD48A52E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963-2AE3-44FD-8443-89ED61C1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7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366C-3A06-46ED-A812-C28EBD48A52E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963-2AE3-44FD-8443-89ED61C1B23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366C-3A06-46ED-A812-C28EBD48A52E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963-2AE3-44FD-8443-89ED61C1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05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366C-3A06-46ED-A812-C28EBD48A52E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963-2AE3-44FD-8443-89ED61C1B23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4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366C-3A06-46ED-A812-C28EBD48A52E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963-2AE3-44FD-8443-89ED61C1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40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366C-3A06-46ED-A812-C28EBD48A52E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963-2AE3-44FD-8443-89ED61C1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7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366C-3A06-46ED-A812-C28EBD48A52E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963-2AE3-44FD-8443-89ED61C1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7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366C-3A06-46ED-A812-C28EBD48A52E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963-2AE3-44FD-8443-89ED61C1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94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366C-3A06-46ED-A812-C28EBD48A52E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963-2AE3-44FD-8443-89ED61C1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1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366C-3A06-46ED-A812-C28EBD48A52E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4963-2AE3-44FD-8443-89ED61C1B23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8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4F366C-3A06-46ED-A812-C28EBD48A52E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B34963-2AE3-44FD-8443-89ED61C1B23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2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Geometry &amp; Mensuration</a:t>
            </a:r>
          </a:p>
        </p:txBody>
      </p:sp>
    </p:spTree>
    <p:extLst>
      <p:ext uri="{BB962C8B-B14F-4D97-AF65-F5344CB8AC3E}">
        <p14:creationId xmlns:p14="http://schemas.microsoft.com/office/powerpoint/2010/main" val="209406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Lines &amp; Angles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5982" y="2272146"/>
            <a:ext cx="9720073" cy="4023360"/>
          </a:xfrm>
        </p:spPr>
        <p:txBody>
          <a:bodyPr/>
          <a:lstStyle/>
          <a:p>
            <a:r>
              <a:rPr lang="en-IN" b="1"/>
              <a:t>Properties Of Parallel Lines</a:t>
            </a:r>
            <a:endParaRPr lang="en-IN"/>
          </a:p>
          <a:p>
            <a:r>
              <a:rPr lang="en-IN"/>
              <a:t>The corresponding angles are equal.</a:t>
            </a:r>
          </a:p>
          <a:p>
            <a:r>
              <a:rPr lang="en-IN"/>
              <a:t>The vertically opposite angles are equal.</a:t>
            </a:r>
          </a:p>
          <a:p>
            <a:r>
              <a:rPr lang="en-IN"/>
              <a:t>The alternate interior angles are equal.</a:t>
            </a:r>
          </a:p>
          <a:p>
            <a:r>
              <a:rPr lang="en-IN"/>
              <a:t>The alternate exterior angles are equal.</a:t>
            </a:r>
          </a:p>
          <a:p>
            <a:r>
              <a:rPr lang="en-IN"/>
              <a:t>The pair of interior angles on the </a:t>
            </a:r>
          </a:p>
          <a:p>
            <a:r>
              <a:rPr lang="en-IN"/>
              <a:t>same side of the transversal</a:t>
            </a:r>
          </a:p>
          <a:p>
            <a:r>
              <a:rPr lang="en-IN"/>
              <a:t> is supplementary.</a:t>
            </a:r>
          </a:p>
          <a:p>
            <a:endParaRPr lang="en-IN"/>
          </a:p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59" y="175122"/>
            <a:ext cx="6311646" cy="612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1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types of angles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19" y="255596"/>
            <a:ext cx="4849089" cy="6254201"/>
          </a:xfrm>
        </p:spPr>
      </p:pic>
    </p:spTree>
    <p:extLst>
      <p:ext uri="{BB962C8B-B14F-4D97-AF65-F5344CB8AC3E}">
        <p14:creationId xmlns:p14="http://schemas.microsoft.com/office/powerpoint/2010/main" val="318075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triangles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6" y="443346"/>
            <a:ext cx="7453744" cy="6299498"/>
          </a:xfrm>
        </p:spPr>
      </p:pic>
    </p:spTree>
    <p:extLst>
      <p:ext uri="{BB962C8B-B14F-4D97-AF65-F5344CB8AC3E}">
        <p14:creationId xmlns:p14="http://schemas.microsoft.com/office/powerpoint/2010/main" val="220493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triangles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16" y="360217"/>
            <a:ext cx="7943273" cy="5957455"/>
          </a:xfrm>
        </p:spPr>
      </p:pic>
    </p:spTree>
    <p:extLst>
      <p:ext uri="{BB962C8B-B14F-4D97-AF65-F5344CB8AC3E}">
        <p14:creationId xmlns:p14="http://schemas.microsoft.com/office/powerpoint/2010/main" val="361380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triangles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68" y="304800"/>
            <a:ext cx="7151511" cy="40227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76" y="3067678"/>
            <a:ext cx="540142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8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circles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31" y="585216"/>
            <a:ext cx="5697469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4" y="1955944"/>
            <a:ext cx="58388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formulae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36" y="804291"/>
            <a:ext cx="3804489" cy="5723509"/>
          </a:xfrm>
        </p:spPr>
      </p:pic>
    </p:spTree>
    <p:extLst>
      <p:ext uri="{BB962C8B-B14F-4D97-AF65-F5344CB8AC3E}">
        <p14:creationId xmlns:p14="http://schemas.microsoft.com/office/powerpoint/2010/main" val="463492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Integral</vt:lpstr>
      <vt:lpstr>Geometry &amp; Mensuration</vt:lpstr>
      <vt:lpstr>Lines &amp; Angles</vt:lpstr>
      <vt:lpstr> types of angles</vt:lpstr>
      <vt:lpstr>triangles</vt:lpstr>
      <vt:lpstr>triangles</vt:lpstr>
      <vt:lpstr>triangles</vt:lpstr>
      <vt:lpstr>circles</vt:lpstr>
      <vt:lpstr>formulae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&amp; Mensuration</dc:title>
  <dc:creator>Jayaganesh</dc:creator>
  <cp:revision>1</cp:revision>
  <dcterms:created xsi:type="dcterms:W3CDTF">2021-10-01T06:21:32Z</dcterms:created>
  <dcterms:modified xsi:type="dcterms:W3CDTF">2021-10-05T05:07:13Z</dcterms:modified>
</cp:coreProperties>
</file>