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B957DD1-0D4F-4FF6-ACBA-4F4046F4B517}"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B02343-7072-4270-859F-D9ADB6A107EC}" type="slidenum">
              <a:rPr lang="en-IN" smtClean="0"/>
              <a:t>‹#›</a:t>
            </a:fld>
            <a:endParaRPr lang="en-IN"/>
          </a:p>
        </p:txBody>
      </p:sp>
    </p:spTree>
    <p:extLst>
      <p:ext uri="{BB962C8B-B14F-4D97-AF65-F5344CB8AC3E}">
        <p14:creationId xmlns:p14="http://schemas.microsoft.com/office/powerpoint/2010/main" val="185040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957DD1-0D4F-4FF6-ACBA-4F4046F4B517}"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B02343-7072-4270-859F-D9ADB6A107EC}" type="slidenum">
              <a:rPr lang="en-IN" smtClean="0"/>
              <a:t>‹#›</a:t>
            </a:fld>
            <a:endParaRPr lang="en-IN"/>
          </a:p>
        </p:txBody>
      </p:sp>
    </p:spTree>
    <p:extLst>
      <p:ext uri="{BB962C8B-B14F-4D97-AF65-F5344CB8AC3E}">
        <p14:creationId xmlns:p14="http://schemas.microsoft.com/office/powerpoint/2010/main" val="763895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957DD1-0D4F-4FF6-ACBA-4F4046F4B517}"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B02343-7072-4270-859F-D9ADB6A107EC}" type="slidenum">
              <a:rPr lang="en-IN" smtClean="0"/>
              <a:t>‹#›</a:t>
            </a:fld>
            <a:endParaRPr lang="en-IN"/>
          </a:p>
        </p:txBody>
      </p:sp>
    </p:spTree>
    <p:extLst>
      <p:ext uri="{BB962C8B-B14F-4D97-AF65-F5344CB8AC3E}">
        <p14:creationId xmlns:p14="http://schemas.microsoft.com/office/powerpoint/2010/main" val="1336069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957DD1-0D4F-4FF6-ACBA-4F4046F4B517}"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B02343-7072-4270-859F-D9ADB6A107EC}" type="slidenum">
              <a:rPr lang="en-IN" smtClean="0"/>
              <a:t>‹#›</a:t>
            </a:fld>
            <a:endParaRPr lang="en-IN"/>
          </a:p>
        </p:txBody>
      </p:sp>
    </p:spTree>
    <p:extLst>
      <p:ext uri="{BB962C8B-B14F-4D97-AF65-F5344CB8AC3E}">
        <p14:creationId xmlns:p14="http://schemas.microsoft.com/office/powerpoint/2010/main" val="1158172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957DD1-0D4F-4FF6-ACBA-4F4046F4B517}"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B02343-7072-4270-859F-D9ADB6A107EC}" type="slidenum">
              <a:rPr lang="en-IN" smtClean="0"/>
              <a:t>‹#›</a:t>
            </a:fld>
            <a:endParaRPr lang="en-IN"/>
          </a:p>
        </p:txBody>
      </p:sp>
    </p:spTree>
    <p:extLst>
      <p:ext uri="{BB962C8B-B14F-4D97-AF65-F5344CB8AC3E}">
        <p14:creationId xmlns:p14="http://schemas.microsoft.com/office/powerpoint/2010/main" val="3309680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B957DD1-0D4F-4FF6-ACBA-4F4046F4B517}" type="datetimeFigureOut">
              <a:rPr lang="en-IN" smtClean="0"/>
              <a:t>31-03-2021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B02343-7072-4270-859F-D9ADB6A107EC}" type="slidenum">
              <a:rPr lang="en-IN" smtClean="0"/>
              <a:t>‹#›</a:t>
            </a:fld>
            <a:endParaRPr lang="en-IN"/>
          </a:p>
        </p:txBody>
      </p:sp>
    </p:spTree>
    <p:extLst>
      <p:ext uri="{BB962C8B-B14F-4D97-AF65-F5344CB8AC3E}">
        <p14:creationId xmlns:p14="http://schemas.microsoft.com/office/powerpoint/2010/main" val="3578449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B957DD1-0D4F-4FF6-ACBA-4F4046F4B517}" type="datetimeFigureOut">
              <a:rPr lang="en-IN" smtClean="0"/>
              <a:t>31-03-2021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B02343-7072-4270-859F-D9ADB6A107EC}" type="slidenum">
              <a:rPr lang="en-IN" smtClean="0"/>
              <a:t>‹#›</a:t>
            </a:fld>
            <a:endParaRPr lang="en-IN"/>
          </a:p>
        </p:txBody>
      </p:sp>
    </p:spTree>
    <p:extLst>
      <p:ext uri="{BB962C8B-B14F-4D97-AF65-F5344CB8AC3E}">
        <p14:creationId xmlns:p14="http://schemas.microsoft.com/office/powerpoint/2010/main" val="3248116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B957DD1-0D4F-4FF6-ACBA-4F4046F4B517}" type="datetimeFigureOut">
              <a:rPr lang="en-IN" smtClean="0"/>
              <a:t>31-03-2021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B02343-7072-4270-859F-D9ADB6A107EC}" type="slidenum">
              <a:rPr lang="en-IN" smtClean="0"/>
              <a:t>‹#›</a:t>
            </a:fld>
            <a:endParaRPr lang="en-IN"/>
          </a:p>
        </p:txBody>
      </p:sp>
    </p:spTree>
    <p:extLst>
      <p:ext uri="{BB962C8B-B14F-4D97-AF65-F5344CB8AC3E}">
        <p14:creationId xmlns:p14="http://schemas.microsoft.com/office/powerpoint/2010/main" val="2868759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57DD1-0D4F-4FF6-ACBA-4F4046F4B517}" type="datetimeFigureOut">
              <a:rPr lang="en-IN" smtClean="0"/>
              <a:t>31-03-2021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B02343-7072-4270-859F-D9ADB6A107EC}" type="slidenum">
              <a:rPr lang="en-IN" smtClean="0"/>
              <a:t>‹#›</a:t>
            </a:fld>
            <a:endParaRPr lang="en-IN"/>
          </a:p>
        </p:txBody>
      </p:sp>
    </p:spTree>
    <p:extLst>
      <p:ext uri="{BB962C8B-B14F-4D97-AF65-F5344CB8AC3E}">
        <p14:creationId xmlns:p14="http://schemas.microsoft.com/office/powerpoint/2010/main" val="2077150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B957DD1-0D4F-4FF6-ACBA-4F4046F4B517}" type="datetimeFigureOut">
              <a:rPr lang="en-IN" smtClean="0"/>
              <a:t>31-03-2021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B02343-7072-4270-859F-D9ADB6A107EC}" type="slidenum">
              <a:rPr lang="en-IN" smtClean="0"/>
              <a:t>‹#›</a:t>
            </a:fld>
            <a:endParaRPr lang="en-IN"/>
          </a:p>
        </p:txBody>
      </p:sp>
    </p:spTree>
    <p:extLst>
      <p:ext uri="{BB962C8B-B14F-4D97-AF65-F5344CB8AC3E}">
        <p14:creationId xmlns:p14="http://schemas.microsoft.com/office/powerpoint/2010/main" val="3156219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B957DD1-0D4F-4FF6-ACBA-4F4046F4B517}" type="datetimeFigureOut">
              <a:rPr lang="en-IN" smtClean="0"/>
              <a:t>31-03-2021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B02343-7072-4270-859F-D9ADB6A107EC}" type="slidenum">
              <a:rPr lang="en-IN" smtClean="0"/>
              <a:t>‹#›</a:t>
            </a:fld>
            <a:endParaRPr lang="en-IN"/>
          </a:p>
        </p:txBody>
      </p:sp>
    </p:spTree>
    <p:extLst>
      <p:ext uri="{BB962C8B-B14F-4D97-AF65-F5344CB8AC3E}">
        <p14:creationId xmlns:p14="http://schemas.microsoft.com/office/powerpoint/2010/main" val="2432605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57DD1-0D4F-4FF6-ACBA-4F4046F4B517}" type="datetimeFigureOut">
              <a:rPr lang="en-IN" smtClean="0"/>
              <a:t>31-03-2021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B02343-7072-4270-859F-D9ADB6A107EC}" type="slidenum">
              <a:rPr lang="en-IN" smtClean="0"/>
              <a:t>‹#›</a:t>
            </a:fld>
            <a:endParaRPr lang="en-IN"/>
          </a:p>
        </p:txBody>
      </p:sp>
    </p:spTree>
    <p:extLst>
      <p:ext uri="{BB962C8B-B14F-4D97-AF65-F5344CB8AC3E}">
        <p14:creationId xmlns:p14="http://schemas.microsoft.com/office/powerpoint/2010/main" val="2600723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Venn Diagram &amp; Logarithms</a:t>
            </a:r>
            <a:endParaRPr lang="en-IN" dirty="0"/>
          </a:p>
        </p:txBody>
      </p:sp>
    </p:spTree>
    <p:extLst>
      <p:ext uri="{BB962C8B-B14F-4D97-AF65-F5344CB8AC3E}">
        <p14:creationId xmlns:p14="http://schemas.microsoft.com/office/powerpoint/2010/main" val="892329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If log</a:t>
            </a:r>
            <a:r>
              <a:rPr lang="en-US" sz="2400" baseline="-25000" dirty="0" smtClean="0"/>
              <a:t>10</a:t>
            </a:r>
            <a:r>
              <a:rPr lang="en-US" dirty="0" smtClean="0"/>
              <a:t>5  + log</a:t>
            </a:r>
            <a:r>
              <a:rPr lang="en-US" sz="2400" baseline="-25000" dirty="0" smtClean="0"/>
              <a:t>10</a:t>
            </a:r>
            <a:r>
              <a:rPr lang="en-US" dirty="0" smtClean="0"/>
              <a:t>(5x + 1) = log</a:t>
            </a:r>
            <a:r>
              <a:rPr lang="en-US" sz="2400" baseline="-25000" dirty="0" smtClean="0"/>
              <a:t>10</a:t>
            </a:r>
            <a:r>
              <a:rPr lang="en-US" dirty="0" smtClean="0"/>
              <a:t>(x + 5) + 1, then the value of x is:</a:t>
            </a:r>
            <a:endParaRPr lang="en-IN" dirty="0"/>
          </a:p>
        </p:txBody>
      </p:sp>
      <p:sp>
        <p:nvSpPr>
          <p:cNvPr id="3" name="Content Placeholder 2"/>
          <p:cNvSpPr>
            <a:spLocks noGrp="1"/>
          </p:cNvSpPr>
          <p:nvPr>
            <p:ph idx="1"/>
          </p:nvPr>
        </p:nvSpPr>
        <p:spPr/>
        <p:txBody>
          <a:bodyPr/>
          <a:lstStyle/>
          <a:p>
            <a:pPr marL="0" indent="0">
              <a:buNone/>
            </a:pPr>
            <a:r>
              <a:rPr lang="en-IN" dirty="0" smtClean="0"/>
              <a:t>Solution:</a:t>
            </a:r>
          </a:p>
          <a:p>
            <a:pPr marL="0" indent="0">
              <a:buNone/>
            </a:pPr>
            <a:r>
              <a:rPr lang="en-US" dirty="0" smtClean="0"/>
              <a:t>log</a:t>
            </a:r>
            <a:r>
              <a:rPr lang="en-US" sz="1400" baseline="-25000" dirty="0" smtClean="0"/>
              <a:t>10</a:t>
            </a:r>
            <a:r>
              <a:rPr lang="en-US" dirty="0" smtClean="0"/>
              <a:t>5  + log</a:t>
            </a:r>
            <a:r>
              <a:rPr lang="en-US" sz="1400" baseline="-25000" dirty="0" smtClean="0"/>
              <a:t>10</a:t>
            </a:r>
            <a:r>
              <a:rPr lang="en-US" dirty="0" smtClean="0"/>
              <a:t>(5x + 1) = log</a:t>
            </a:r>
            <a:r>
              <a:rPr lang="en-US" sz="1400" baseline="-25000" dirty="0" smtClean="0"/>
              <a:t>10</a:t>
            </a:r>
            <a:r>
              <a:rPr lang="en-US" dirty="0" smtClean="0"/>
              <a:t>(x + 5) + 1</a:t>
            </a:r>
          </a:p>
          <a:p>
            <a:pPr marL="0" indent="0">
              <a:buNone/>
            </a:pPr>
            <a:r>
              <a:rPr lang="en-US" dirty="0" smtClean="0"/>
              <a:t> log</a:t>
            </a:r>
            <a:r>
              <a:rPr lang="en-US" sz="1400" baseline="-25000" dirty="0" smtClean="0"/>
              <a:t>10</a:t>
            </a:r>
            <a:r>
              <a:rPr lang="en-US" dirty="0" smtClean="0"/>
              <a:t>5  + log</a:t>
            </a:r>
            <a:r>
              <a:rPr lang="en-US" sz="1400" baseline="-25000" dirty="0" smtClean="0"/>
              <a:t>10</a:t>
            </a:r>
            <a:r>
              <a:rPr lang="en-US" dirty="0" smtClean="0"/>
              <a:t>(5x + 1)  = log</a:t>
            </a:r>
            <a:r>
              <a:rPr lang="en-US" sz="1400" baseline="-25000" dirty="0" smtClean="0"/>
              <a:t>10</a:t>
            </a:r>
            <a:r>
              <a:rPr lang="en-US" dirty="0" smtClean="0"/>
              <a:t>(x + 5) + log</a:t>
            </a:r>
            <a:r>
              <a:rPr lang="en-US" sz="1400" baseline="-25000" dirty="0" smtClean="0"/>
              <a:t>10</a:t>
            </a:r>
            <a:r>
              <a:rPr lang="en-US" dirty="0" smtClean="0"/>
              <a:t>(10)</a:t>
            </a:r>
          </a:p>
          <a:p>
            <a:pPr marL="0" indent="0">
              <a:buNone/>
            </a:pPr>
            <a:r>
              <a:rPr lang="en-US" dirty="0" smtClean="0"/>
              <a:t>Log</a:t>
            </a:r>
            <a:r>
              <a:rPr lang="en-US" sz="1400" baseline="-25000" dirty="0" smtClean="0"/>
              <a:t>10</a:t>
            </a:r>
            <a:r>
              <a:rPr lang="en-US" dirty="0" smtClean="0"/>
              <a:t>(5 (5x + 1)) = log</a:t>
            </a:r>
            <a:r>
              <a:rPr lang="en-US" sz="1400" baseline="-25000" dirty="0" smtClean="0"/>
              <a:t>10</a:t>
            </a:r>
            <a:r>
              <a:rPr lang="en-US" dirty="0"/>
              <a:t> </a:t>
            </a:r>
            <a:r>
              <a:rPr lang="en-US" dirty="0" smtClean="0"/>
              <a:t>(10(x+5))</a:t>
            </a:r>
          </a:p>
          <a:p>
            <a:pPr marL="0" indent="0">
              <a:buNone/>
            </a:pPr>
            <a:endParaRPr lang="en-US" dirty="0" smtClean="0"/>
          </a:p>
          <a:p>
            <a:pPr marL="0" indent="0">
              <a:buNone/>
            </a:pPr>
            <a:r>
              <a:rPr lang="en-US" dirty="0" smtClean="0"/>
              <a:t>25x + 5 = 10x + 50</a:t>
            </a:r>
          </a:p>
          <a:p>
            <a:pPr marL="0" indent="0">
              <a:buNone/>
            </a:pPr>
            <a:r>
              <a:rPr lang="en-US" dirty="0" smtClean="0"/>
              <a:t>15x = 45</a:t>
            </a:r>
          </a:p>
          <a:p>
            <a:pPr marL="0" indent="0">
              <a:buNone/>
            </a:pPr>
            <a:r>
              <a:rPr lang="en-US" dirty="0" smtClean="0"/>
              <a:t>X = 3</a:t>
            </a:r>
          </a:p>
          <a:p>
            <a:pPr marL="0" indent="0">
              <a:buNone/>
            </a:pPr>
            <a:endParaRPr lang="en-IN" dirty="0" smtClean="0"/>
          </a:p>
        </p:txBody>
      </p:sp>
    </p:spTree>
    <p:extLst>
      <p:ext uri="{BB962C8B-B14F-4D97-AF65-F5344CB8AC3E}">
        <p14:creationId xmlns:p14="http://schemas.microsoft.com/office/powerpoint/2010/main" val="234689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log2 = 0.30103, the number of digits in 2^64 is:</a:t>
            </a:r>
            <a:endParaRPr lang="en-IN" dirty="0"/>
          </a:p>
        </p:txBody>
      </p:sp>
      <p:sp>
        <p:nvSpPr>
          <p:cNvPr id="3" name="Content Placeholder 2"/>
          <p:cNvSpPr>
            <a:spLocks noGrp="1"/>
          </p:cNvSpPr>
          <p:nvPr>
            <p:ph idx="1"/>
          </p:nvPr>
        </p:nvSpPr>
        <p:spPr/>
        <p:txBody>
          <a:bodyPr>
            <a:normAutofit fontScale="92500"/>
          </a:bodyPr>
          <a:lstStyle/>
          <a:p>
            <a:pPr marL="0" indent="0">
              <a:buNone/>
            </a:pPr>
            <a:r>
              <a:rPr lang="en-IN" dirty="0" smtClean="0"/>
              <a:t>Solution:</a:t>
            </a:r>
          </a:p>
          <a:p>
            <a:pPr marL="0" indent="0">
              <a:buNone/>
            </a:pPr>
            <a:r>
              <a:rPr lang="en-IN" dirty="0" smtClean="0"/>
              <a:t>To find the number of digits in higher power using log </a:t>
            </a:r>
          </a:p>
          <a:p>
            <a:pPr marL="0" indent="0">
              <a:buNone/>
            </a:pPr>
            <a:r>
              <a:rPr lang="en-IN" dirty="0" smtClean="0"/>
              <a:t>first apply log and find the corresponding logarithmic value</a:t>
            </a:r>
            <a:r>
              <a:rPr lang="en-IN" dirty="0"/>
              <a:t> </a:t>
            </a:r>
            <a:r>
              <a:rPr lang="en-IN" dirty="0" smtClean="0"/>
              <a:t>Let that be n.</a:t>
            </a:r>
          </a:p>
          <a:p>
            <a:pPr marL="0" indent="0">
              <a:buNone/>
            </a:pPr>
            <a:r>
              <a:rPr lang="en-IN" dirty="0" smtClean="0"/>
              <a:t>N will be in the form = x.###### </a:t>
            </a:r>
          </a:p>
          <a:p>
            <a:pPr marL="0" indent="0">
              <a:buNone/>
            </a:pPr>
            <a:r>
              <a:rPr lang="en-IN" dirty="0" smtClean="0"/>
              <a:t>To find the number of digits just add 1 to x.</a:t>
            </a:r>
          </a:p>
          <a:p>
            <a:pPr marL="0" indent="0">
              <a:buNone/>
            </a:pPr>
            <a:r>
              <a:rPr lang="en-IN" dirty="0" smtClean="0"/>
              <a:t>So based on that </a:t>
            </a:r>
          </a:p>
          <a:p>
            <a:pPr marL="0" indent="0">
              <a:buNone/>
            </a:pPr>
            <a:r>
              <a:rPr lang="en-IN" dirty="0" smtClean="0"/>
              <a:t>64 log 2 = 64 * 0.30103</a:t>
            </a:r>
          </a:p>
          <a:p>
            <a:pPr marL="0" indent="0">
              <a:buNone/>
            </a:pPr>
            <a:r>
              <a:rPr lang="en-IN" dirty="0"/>
              <a:t> </a:t>
            </a:r>
            <a:r>
              <a:rPr lang="en-IN" dirty="0" smtClean="0"/>
              <a:t>              = </a:t>
            </a:r>
            <a:r>
              <a:rPr lang="en-IN" dirty="0"/>
              <a:t>1</a:t>
            </a:r>
            <a:r>
              <a:rPr lang="en-IN" dirty="0" smtClean="0"/>
              <a:t>9.26592 </a:t>
            </a:r>
          </a:p>
          <a:p>
            <a:pPr marL="0" indent="0">
              <a:buNone/>
            </a:pPr>
            <a:r>
              <a:rPr lang="en-IN" dirty="0" smtClean="0"/>
              <a:t>So number of digits = 19+1 = 20</a:t>
            </a:r>
          </a:p>
        </p:txBody>
      </p:sp>
    </p:spTree>
    <p:extLst>
      <p:ext uri="{BB962C8B-B14F-4D97-AF65-F5344CB8AC3E}">
        <p14:creationId xmlns:p14="http://schemas.microsoft.com/office/powerpoint/2010/main" val="345442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Venn Diagrams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1346" y="1383358"/>
            <a:ext cx="8774545" cy="4958469"/>
          </a:xfrm>
        </p:spPr>
      </p:pic>
    </p:spTree>
    <p:extLst>
      <p:ext uri="{BB962C8B-B14F-4D97-AF65-F5344CB8AC3E}">
        <p14:creationId xmlns:p14="http://schemas.microsoft.com/office/powerpoint/2010/main" val="3840752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30164" cy="5897130"/>
          </a:xfrm>
        </p:spPr>
        <p:txBody>
          <a:bodyPr>
            <a:noAutofit/>
          </a:bodyPr>
          <a:lstStyle/>
          <a:p>
            <a:r>
              <a:rPr lang="en-IN" sz="2400" dirty="0" smtClean="0"/>
              <a:t>Example:</a:t>
            </a:r>
            <a:r>
              <a:rPr lang="en-US" sz="2400" dirty="0" smtClean="0"/>
              <a:t>In a survey of 200 students of higher secondary school, it was found that 120 study mathematics, 90 study physics and 70 study Chemistry. 40 Study Mathematics and Physics, 30 Study Physics and Chemistry, 50 Study Chemistry and Mathematics and 20 Study none of the subjects. </a:t>
            </a:r>
            <a:br>
              <a:rPr lang="en-US" sz="2400" dirty="0" smtClean="0"/>
            </a:br>
            <a:r>
              <a:rPr lang="en-US" sz="2400" dirty="0" smtClean="0"/>
              <a:t>1. How many studied all the 3 subjects? </a:t>
            </a:r>
            <a:br>
              <a:rPr lang="en-US" sz="2400" dirty="0" smtClean="0"/>
            </a:br>
            <a:r>
              <a:rPr lang="en-US" sz="2400" dirty="0" smtClean="0"/>
              <a:t>A. 10 B. 20 C. 30 D. 40 </a:t>
            </a:r>
            <a:br>
              <a:rPr lang="en-US" sz="2400" dirty="0" smtClean="0"/>
            </a:br>
            <a:r>
              <a:rPr lang="en-US" sz="2400" dirty="0" smtClean="0"/>
              <a:t>2. How many studied exactly one subject? </a:t>
            </a:r>
            <a:br>
              <a:rPr lang="en-US" sz="2400" dirty="0" smtClean="0"/>
            </a:br>
            <a:r>
              <a:rPr lang="en-US" sz="2400" dirty="0" smtClean="0"/>
              <a:t>A. 100 B. 110 C. 90 D. 120</a:t>
            </a:r>
            <a:br>
              <a:rPr lang="en-US" sz="2400" dirty="0" smtClean="0"/>
            </a:br>
            <a:r>
              <a:rPr lang="en-US" sz="2400" dirty="0" smtClean="0"/>
              <a:t> 3. How many studied at least two subjects?</a:t>
            </a:r>
            <a:br>
              <a:rPr lang="en-US" sz="2400" dirty="0" smtClean="0"/>
            </a:br>
            <a:r>
              <a:rPr lang="en-US" sz="2400" dirty="0" smtClean="0"/>
              <a:t> A.80 B. 90 C. 70 D. 40</a:t>
            </a:r>
            <a:endParaRPr lang="en-IN" sz="2400" dirty="0"/>
          </a:p>
        </p:txBody>
      </p:sp>
    </p:spTree>
    <p:extLst>
      <p:ext uri="{BB962C8B-B14F-4D97-AF65-F5344CB8AC3E}">
        <p14:creationId xmlns:p14="http://schemas.microsoft.com/office/powerpoint/2010/main" val="3675368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791027" y="281101"/>
            <a:ext cx="3409950" cy="3028950"/>
          </a:xfrm>
          <a:prstGeom prst="rect">
            <a:avLst/>
          </a:prstGeom>
        </p:spPr>
      </p:pic>
      <p:sp>
        <p:nvSpPr>
          <p:cNvPr id="4" name="Oval 3"/>
          <p:cNvSpPr/>
          <p:nvPr/>
        </p:nvSpPr>
        <p:spPr>
          <a:xfrm>
            <a:off x="2336800" y="2752436"/>
            <a:ext cx="1948873" cy="1597891"/>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6" name="Picture 5"/>
          <p:cNvPicPr>
            <a:picLocks noChangeAspect="1"/>
          </p:cNvPicPr>
          <p:nvPr/>
        </p:nvPicPr>
        <p:blipFill>
          <a:blip r:embed="rId3"/>
          <a:stretch>
            <a:fillRect/>
          </a:stretch>
        </p:blipFill>
        <p:spPr>
          <a:xfrm>
            <a:off x="4969329" y="0"/>
            <a:ext cx="4343400" cy="3362325"/>
          </a:xfrm>
          <a:prstGeom prst="rect">
            <a:avLst/>
          </a:prstGeom>
        </p:spPr>
      </p:pic>
      <p:sp>
        <p:nvSpPr>
          <p:cNvPr id="7" name="TextBox 6"/>
          <p:cNvSpPr txBox="1"/>
          <p:nvPr/>
        </p:nvSpPr>
        <p:spPr>
          <a:xfrm>
            <a:off x="791027" y="3694545"/>
            <a:ext cx="7133684" cy="1200329"/>
          </a:xfrm>
          <a:prstGeom prst="rect">
            <a:avLst/>
          </a:prstGeom>
          <a:noFill/>
        </p:spPr>
        <p:txBody>
          <a:bodyPr wrap="none" rtlCol="0">
            <a:spAutoFit/>
          </a:bodyPr>
          <a:lstStyle/>
          <a:p>
            <a:pPr marL="342900" indent="-342900">
              <a:buAutoNum type="arabicPeriod"/>
            </a:pPr>
            <a:r>
              <a:rPr lang="en-IN" dirty="0" smtClean="0"/>
              <a:t>n(</a:t>
            </a:r>
            <a:r>
              <a:rPr lang="en-IN" dirty="0" err="1" smtClean="0"/>
              <a:t>AuBuC</a:t>
            </a:r>
            <a:r>
              <a:rPr lang="en-IN" dirty="0" smtClean="0"/>
              <a:t>) = N(A) + N(B) + N(C) – N(</a:t>
            </a:r>
            <a:r>
              <a:rPr lang="en-IN" dirty="0" err="1" smtClean="0"/>
              <a:t>AnB</a:t>
            </a:r>
            <a:r>
              <a:rPr lang="en-IN" dirty="0" smtClean="0"/>
              <a:t>) – N(</a:t>
            </a:r>
            <a:r>
              <a:rPr lang="en-IN" dirty="0" err="1" smtClean="0"/>
              <a:t>AnC</a:t>
            </a:r>
            <a:r>
              <a:rPr lang="en-IN" dirty="0" smtClean="0"/>
              <a:t>) – N(</a:t>
            </a:r>
            <a:r>
              <a:rPr lang="en-IN" dirty="0" err="1" smtClean="0"/>
              <a:t>BnC</a:t>
            </a:r>
            <a:r>
              <a:rPr lang="en-IN" dirty="0" smtClean="0"/>
              <a:t>) + N(</a:t>
            </a:r>
            <a:r>
              <a:rPr lang="en-IN" dirty="0" err="1" smtClean="0"/>
              <a:t>AnBnC</a:t>
            </a:r>
            <a:r>
              <a:rPr lang="en-IN" dirty="0" smtClean="0"/>
              <a:t>)</a:t>
            </a:r>
          </a:p>
          <a:p>
            <a:r>
              <a:rPr lang="en-IN" dirty="0"/>
              <a:t> </a:t>
            </a:r>
            <a:r>
              <a:rPr lang="en-IN" dirty="0" smtClean="0"/>
              <a:t>         180        = 120+  90 + 70 – 40 – 30 – 50 + x </a:t>
            </a:r>
          </a:p>
          <a:p>
            <a:r>
              <a:rPr lang="en-IN" dirty="0"/>
              <a:t> </a:t>
            </a:r>
            <a:r>
              <a:rPr lang="en-IN" dirty="0" smtClean="0"/>
              <a:t>          180-160 = x </a:t>
            </a:r>
          </a:p>
          <a:p>
            <a:r>
              <a:rPr lang="en-IN" dirty="0"/>
              <a:t> </a:t>
            </a:r>
            <a:r>
              <a:rPr lang="en-IN" dirty="0" smtClean="0"/>
              <a:t>             x = 20</a:t>
            </a:r>
            <a:endParaRPr lang="en-IN" dirty="0"/>
          </a:p>
        </p:txBody>
      </p:sp>
    </p:spTree>
    <p:extLst>
      <p:ext uri="{BB962C8B-B14F-4D97-AF65-F5344CB8AC3E}">
        <p14:creationId xmlns:p14="http://schemas.microsoft.com/office/powerpoint/2010/main" val="303714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45787" y="100806"/>
            <a:ext cx="3390900" cy="2924175"/>
          </a:xfrm>
          <a:prstGeom prst="rect">
            <a:avLst/>
          </a:prstGeom>
        </p:spPr>
      </p:pic>
      <p:pic>
        <p:nvPicPr>
          <p:cNvPr id="5" name="Picture 4"/>
          <p:cNvPicPr>
            <a:picLocks noChangeAspect="1"/>
          </p:cNvPicPr>
          <p:nvPr/>
        </p:nvPicPr>
        <p:blipFill>
          <a:blip r:embed="rId3"/>
          <a:stretch>
            <a:fillRect/>
          </a:stretch>
        </p:blipFill>
        <p:spPr>
          <a:xfrm>
            <a:off x="4075834" y="0"/>
            <a:ext cx="3486150" cy="3143250"/>
          </a:xfrm>
          <a:prstGeom prst="rect">
            <a:avLst/>
          </a:prstGeom>
        </p:spPr>
      </p:pic>
      <p:sp>
        <p:nvSpPr>
          <p:cNvPr id="6" name="TextBox 5"/>
          <p:cNvSpPr txBox="1"/>
          <p:nvPr/>
        </p:nvSpPr>
        <p:spPr>
          <a:xfrm>
            <a:off x="791027" y="3694545"/>
            <a:ext cx="5768118" cy="369332"/>
          </a:xfrm>
          <a:prstGeom prst="rect">
            <a:avLst/>
          </a:prstGeom>
          <a:noFill/>
        </p:spPr>
        <p:txBody>
          <a:bodyPr wrap="none" rtlCol="0">
            <a:spAutoFit/>
          </a:bodyPr>
          <a:lstStyle/>
          <a:p>
            <a:r>
              <a:rPr lang="en-IN" dirty="0" smtClean="0"/>
              <a:t>2. From the diagram , Exactly one subject = 50+40+10 = 100</a:t>
            </a:r>
          </a:p>
        </p:txBody>
      </p:sp>
      <p:sp>
        <p:nvSpPr>
          <p:cNvPr id="7" name="TextBox 6"/>
          <p:cNvSpPr txBox="1"/>
          <p:nvPr/>
        </p:nvSpPr>
        <p:spPr>
          <a:xfrm>
            <a:off x="860303" y="4687454"/>
            <a:ext cx="5269648" cy="369332"/>
          </a:xfrm>
          <a:prstGeom prst="rect">
            <a:avLst/>
          </a:prstGeom>
          <a:noFill/>
        </p:spPr>
        <p:txBody>
          <a:bodyPr wrap="none" rtlCol="0">
            <a:spAutoFit/>
          </a:bodyPr>
          <a:lstStyle/>
          <a:p>
            <a:r>
              <a:rPr lang="en-IN" dirty="0"/>
              <a:t>3</a:t>
            </a:r>
            <a:r>
              <a:rPr lang="en-IN" dirty="0" smtClean="0"/>
              <a:t>. From the diagram , </a:t>
            </a:r>
            <a:r>
              <a:rPr lang="en-IN" dirty="0" err="1" smtClean="0"/>
              <a:t>Atleast</a:t>
            </a:r>
            <a:r>
              <a:rPr lang="en-IN" dirty="0" smtClean="0"/>
              <a:t> two = 20+20+30+10 = 80</a:t>
            </a:r>
          </a:p>
        </p:txBody>
      </p:sp>
    </p:spTree>
    <p:extLst>
      <p:ext uri="{BB962C8B-B14F-4D97-AF65-F5344CB8AC3E}">
        <p14:creationId xmlns:p14="http://schemas.microsoft.com/office/powerpoint/2010/main" val="253229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Logarithms</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66109" y="1392094"/>
            <a:ext cx="7675418" cy="5184197"/>
          </a:xfrm>
        </p:spPr>
      </p:pic>
    </p:spTree>
    <p:extLst>
      <p:ext uri="{BB962C8B-B14F-4D97-AF65-F5344CB8AC3E}">
        <p14:creationId xmlns:p14="http://schemas.microsoft.com/office/powerpoint/2010/main" val="3817035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a:t>
            </a:r>
            <a:r>
              <a:rPr lang="en-US" dirty="0" err="1" smtClean="0"/>
              <a:t>logx</a:t>
            </a:r>
            <a:r>
              <a:rPr lang="en-US" dirty="0" smtClean="0"/>
              <a:t> 9 /16 = −1 /2 , then x is equal to: </a:t>
            </a:r>
            <a:br>
              <a:rPr lang="en-US" dirty="0" smtClean="0"/>
            </a:br>
            <a:r>
              <a:rPr lang="en-US" dirty="0" smtClean="0"/>
              <a:t>A. – 3/ 4 B. 3/ 4 C. 81/ 256 D. 256 /81</a:t>
            </a:r>
            <a:endParaRPr lang="en-IN" dirty="0"/>
          </a:p>
        </p:txBody>
      </p:sp>
      <p:sp>
        <p:nvSpPr>
          <p:cNvPr id="3" name="Content Placeholder 2"/>
          <p:cNvSpPr>
            <a:spLocks noGrp="1"/>
          </p:cNvSpPr>
          <p:nvPr>
            <p:ph idx="1"/>
          </p:nvPr>
        </p:nvSpPr>
        <p:spPr/>
        <p:txBody>
          <a:bodyPr/>
          <a:lstStyle/>
          <a:p>
            <a:pPr marL="0" indent="0">
              <a:buNone/>
            </a:pPr>
            <a:r>
              <a:rPr lang="en-IN" dirty="0" smtClean="0"/>
              <a:t>Solution:</a:t>
            </a:r>
          </a:p>
          <a:p>
            <a:pPr marL="0" indent="0">
              <a:buNone/>
            </a:pPr>
            <a:r>
              <a:rPr lang="en-IN" dirty="0" smtClean="0"/>
              <a:t>X^(-1/2) = 9/16</a:t>
            </a:r>
          </a:p>
          <a:p>
            <a:pPr marL="0" indent="0">
              <a:buNone/>
            </a:pPr>
            <a:r>
              <a:rPr lang="en-IN" dirty="0" smtClean="0"/>
              <a:t>X ^ (½) = 16/9</a:t>
            </a:r>
          </a:p>
          <a:p>
            <a:pPr marL="0" indent="0">
              <a:buNone/>
            </a:pPr>
            <a:r>
              <a:rPr lang="en-IN" dirty="0" smtClean="0"/>
              <a:t>X = 256/81</a:t>
            </a:r>
            <a:endParaRPr lang="en-IN" dirty="0"/>
          </a:p>
        </p:txBody>
      </p:sp>
    </p:spTree>
    <p:extLst>
      <p:ext uri="{BB962C8B-B14F-4D97-AF65-F5344CB8AC3E}">
        <p14:creationId xmlns:p14="http://schemas.microsoft.com/office/powerpoint/2010/main" val="239334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value of log</a:t>
            </a:r>
            <a:r>
              <a:rPr lang="en-US" sz="2400" baseline="-25000" dirty="0" smtClean="0"/>
              <a:t>2</a:t>
            </a:r>
            <a:r>
              <a:rPr lang="en-US" dirty="0" smtClean="0"/>
              <a:t>(log</a:t>
            </a:r>
            <a:r>
              <a:rPr lang="en-US" baseline="-25000" dirty="0" smtClean="0"/>
              <a:t>5</a:t>
            </a:r>
            <a:r>
              <a:rPr lang="en-US" dirty="0" smtClean="0"/>
              <a:t>625) is: A. 2 B. 5 C. 10 D. 15</a:t>
            </a:r>
            <a:endParaRPr lang="en-IN" dirty="0"/>
          </a:p>
        </p:txBody>
      </p:sp>
      <p:sp>
        <p:nvSpPr>
          <p:cNvPr id="3" name="Content Placeholder 2"/>
          <p:cNvSpPr>
            <a:spLocks noGrp="1"/>
          </p:cNvSpPr>
          <p:nvPr>
            <p:ph idx="1"/>
          </p:nvPr>
        </p:nvSpPr>
        <p:spPr/>
        <p:txBody>
          <a:bodyPr/>
          <a:lstStyle/>
          <a:p>
            <a:pPr marL="0" indent="0">
              <a:buNone/>
            </a:pPr>
            <a:r>
              <a:rPr lang="en-IN" dirty="0" smtClean="0"/>
              <a:t>Solution:</a:t>
            </a:r>
          </a:p>
          <a:p>
            <a:pPr marL="0" indent="0">
              <a:buNone/>
            </a:pPr>
            <a:r>
              <a:rPr lang="en-US" dirty="0" smtClean="0"/>
              <a:t>log</a:t>
            </a:r>
            <a:r>
              <a:rPr lang="en-US" sz="1400" baseline="-25000" dirty="0" smtClean="0"/>
              <a:t>2</a:t>
            </a:r>
            <a:r>
              <a:rPr lang="en-US" dirty="0" smtClean="0"/>
              <a:t>(log</a:t>
            </a:r>
            <a:r>
              <a:rPr lang="en-US" baseline="-25000" dirty="0" smtClean="0"/>
              <a:t>5</a:t>
            </a:r>
            <a:r>
              <a:rPr lang="en-US" dirty="0" smtClean="0"/>
              <a:t>625) = log</a:t>
            </a:r>
            <a:r>
              <a:rPr lang="en-US" sz="1400" baseline="-25000" dirty="0" smtClean="0"/>
              <a:t>2</a:t>
            </a:r>
            <a:r>
              <a:rPr lang="en-US" dirty="0" smtClean="0"/>
              <a:t>(log</a:t>
            </a:r>
            <a:r>
              <a:rPr lang="en-US" baseline="-25000" dirty="0" smtClean="0"/>
              <a:t>5</a:t>
            </a:r>
            <a:r>
              <a:rPr lang="en-US" dirty="0" smtClean="0"/>
              <a:t>5^4)</a:t>
            </a:r>
          </a:p>
          <a:p>
            <a:pPr marL="0" indent="0">
              <a:buNone/>
            </a:pPr>
            <a:r>
              <a:rPr lang="en-US" dirty="0"/>
              <a:t> </a:t>
            </a:r>
            <a:r>
              <a:rPr lang="en-US" dirty="0" smtClean="0"/>
              <a:t>                       = log</a:t>
            </a:r>
            <a:r>
              <a:rPr lang="en-US" sz="1400" baseline="-25000" dirty="0" smtClean="0"/>
              <a:t>2</a:t>
            </a:r>
            <a:r>
              <a:rPr lang="en-US" dirty="0" smtClean="0"/>
              <a:t>(4 log</a:t>
            </a:r>
            <a:r>
              <a:rPr lang="en-US" baseline="-25000" dirty="0" smtClean="0"/>
              <a:t>5</a:t>
            </a:r>
            <a:r>
              <a:rPr lang="en-US" dirty="0" smtClean="0"/>
              <a:t>5)</a:t>
            </a:r>
          </a:p>
          <a:p>
            <a:pPr marL="0" indent="0">
              <a:buNone/>
            </a:pPr>
            <a:r>
              <a:rPr lang="en-US" dirty="0"/>
              <a:t> </a:t>
            </a:r>
            <a:r>
              <a:rPr lang="en-US" dirty="0" smtClean="0"/>
              <a:t>                       = log</a:t>
            </a:r>
            <a:r>
              <a:rPr lang="en-US" sz="1400" baseline="-25000" dirty="0" smtClean="0"/>
              <a:t>2</a:t>
            </a:r>
            <a:r>
              <a:rPr lang="en-US" dirty="0" smtClean="0"/>
              <a:t>(4)</a:t>
            </a:r>
          </a:p>
          <a:p>
            <a:pPr marL="0" indent="0">
              <a:buNone/>
            </a:pPr>
            <a:r>
              <a:rPr lang="en-US" dirty="0"/>
              <a:t> </a:t>
            </a:r>
            <a:r>
              <a:rPr lang="en-US" dirty="0" smtClean="0"/>
              <a:t>                        = 2 log</a:t>
            </a:r>
            <a:r>
              <a:rPr lang="en-US" sz="1400" baseline="-25000" dirty="0" smtClean="0"/>
              <a:t>2</a:t>
            </a:r>
            <a:r>
              <a:rPr lang="en-US" dirty="0" smtClean="0"/>
              <a:t>(2) </a:t>
            </a:r>
          </a:p>
          <a:p>
            <a:pPr marL="0" indent="0">
              <a:buNone/>
            </a:pPr>
            <a:r>
              <a:rPr lang="en-US" dirty="0"/>
              <a:t> </a:t>
            </a:r>
            <a:r>
              <a:rPr lang="en-US" dirty="0" smtClean="0"/>
              <a:t>                        = 2</a:t>
            </a:r>
          </a:p>
          <a:p>
            <a:pPr marL="0" indent="0">
              <a:buNone/>
            </a:pPr>
            <a:endParaRPr lang="en-IN" dirty="0" smtClean="0"/>
          </a:p>
        </p:txBody>
      </p:sp>
    </p:spTree>
    <p:extLst>
      <p:ext uri="{BB962C8B-B14F-4D97-AF65-F5344CB8AC3E}">
        <p14:creationId xmlns:p14="http://schemas.microsoft.com/office/powerpoint/2010/main" val="4185576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2</a:t>
            </a:r>
            <a:r>
              <a:rPr lang="en-US" dirty="0" smtClean="0"/>
              <a:t>log</a:t>
            </a:r>
            <a:r>
              <a:rPr lang="en-US" sz="2400" baseline="-25000" dirty="0" smtClean="0"/>
              <a:t>10</a:t>
            </a:r>
            <a:r>
              <a:rPr lang="en-US" dirty="0" smtClean="0"/>
              <a:t>5+ log</a:t>
            </a:r>
            <a:r>
              <a:rPr lang="en-US" sz="2400" baseline="-25000" dirty="0" smtClean="0"/>
              <a:t>10</a:t>
            </a:r>
            <a:r>
              <a:rPr lang="en-US" dirty="0" smtClean="0"/>
              <a:t>8 – 1/2 log</a:t>
            </a:r>
            <a:r>
              <a:rPr lang="en-US" sz="2400" baseline="-25000" dirty="0" smtClean="0"/>
              <a:t>10</a:t>
            </a:r>
            <a:r>
              <a:rPr lang="en-US" dirty="0" smtClean="0"/>
              <a:t>4 = ?</a:t>
            </a:r>
            <a:endParaRPr lang="en-IN" dirty="0"/>
          </a:p>
        </p:txBody>
      </p:sp>
      <p:sp>
        <p:nvSpPr>
          <p:cNvPr id="3" name="Content Placeholder 2"/>
          <p:cNvSpPr>
            <a:spLocks noGrp="1"/>
          </p:cNvSpPr>
          <p:nvPr>
            <p:ph idx="1"/>
          </p:nvPr>
        </p:nvSpPr>
        <p:spPr/>
        <p:txBody>
          <a:bodyPr/>
          <a:lstStyle/>
          <a:p>
            <a:pPr marL="0" indent="0">
              <a:buNone/>
            </a:pPr>
            <a:r>
              <a:rPr lang="en-IN" dirty="0" smtClean="0"/>
              <a:t>Solution:</a:t>
            </a:r>
          </a:p>
          <a:p>
            <a:pPr marL="0" indent="0">
              <a:buNone/>
            </a:pPr>
            <a:r>
              <a:rPr lang="sv-SE" dirty="0" smtClean="0"/>
              <a:t>2</a:t>
            </a:r>
            <a:r>
              <a:rPr lang="en-US" dirty="0" smtClean="0"/>
              <a:t>log</a:t>
            </a:r>
            <a:r>
              <a:rPr lang="en-US" sz="1400" baseline="-25000" dirty="0" smtClean="0"/>
              <a:t>10</a:t>
            </a:r>
            <a:r>
              <a:rPr lang="en-US" dirty="0" smtClean="0"/>
              <a:t>5+ log</a:t>
            </a:r>
            <a:r>
              <a:rPr lang="en-US" sz="1400" baseline="-25000" dirty="0" smtClean="0"/>
              <a:t>10</a:t>
            </a:r>
            <a:r>
              <a:rPr lang="en-US" dirty="0" smtClean="0"/>
              <a:t>8 – 1/2 log</a:t>
            </a:r>
            <a:r>
              <a:rPr lang="en-US" sz="1400" baseline="-25000" dirty="0" smtClean="0"/>
              <a:t>10</a:t>
            </a:r>
            <a:r>
              <a:rPr lang="en-US" dirty="0" smtClean="0"/>
              <a:t>4 = log</a:t>
            </a:r>
            <a:r>
              <a:rPr lang="en-US" sz="1400" baseline="-25000" dirty="0" smtClean="0"/>
              <a:t>10</a:t>
            </a:r>
            <a:r>
              <a:rPr lang="en-US" dirty="0" smtClean="0"/>
              <a:t>5^2+ log</a:t>
            </a:r>
            <a:r>
              <a:rPr lang="en-US" sz="1400" baseline="-25000" dirty="0" smtClean="0"/>
              <a:t>10</a:t>
            </a:r>
            <a:r>
              <a:rPr lang="en-US" dirty="0" smtClean="0"/>
              <a:t>8 –  log</a:t>
            </a:r>
            <a:r>
              <a:rPr lang="en-US" sz="1400" baseline="-25000" dirty="0" smtClean="0"/>
              <a:t>10</a:t>
            </a:r>
            <a:r>
              <a:rPr lang="en-US" dirty="0" smtClean="0"/>
              <a:t>4 ^1/2</a:t>
            </a:r>
          </a:p>
          <a:p>
            <a:pPr marL="0" indent="0">
              <a:buNone/>
            </a:pPr>
            <a:r>
              <a:rPr lang="en-US" dirty="0"/>
              <a:t> </a:t>
            </a:r>
            <a:r>
              <a:rPr lang="en-US" dirty="0" smtClean="0"/>
              <a:t>                                             = log</a:t>
            </a:r>
            <a:r>
              <a:rPr lang="en-US" sz="1400" baseline="-25000" dirty="0" smtClean="0"/>
              <a:t>10</a:t>
            </a:r>
            <a:r>
              <a:rPr lang="en-US" dirty="0" smtClean="0"/>
              <a:t> (25*8/2)</a:t>
            </a:r>
          </a:p>
          <a:p>
            <a:pPr marL="0" indent="0">
              <a:buNone/>
            </a:pPr>
            <a:r>
              <a:rPr lang="en-US" dirty="0"/>
              <a:t> </a:t>
            </a:r>
            <a:r>
              <a:rPr lang="en-US" dirty="0" smtClean="0"/>
              <a:t>                                             = log</a:t>
            </a:r>
            <a:r>
              <a:rPr lang="en-US" sz="1400" baseline="-25000" dirty="0" smtClean="0"/>
              <a:t>10</a:t>
            </a:r>
            <a:r>
              <a:rPr lang="en-US" dirty="0" smtClean="0"/>
              <a:t> 100</a:t>
            </a:r>
          </a:p>
          <a:p>
            <a:pPr marL="0" indent="0">
              <a:buNone/>
            </a:pPr>
            <a:r>
              <a:rPr lang="en-US" dirty="0"/>
              <a:t> </a:t>
            </a:r>
            <a:r>
              <a:rPr lang="en-US" dirty="0" smtClean="0"/>
              <a:t>                                              = 2</a:t>
            </a:r>
            <a:endParaRPr lang="en-IN" dirty="0" smtClean="0"/>
          </a:p>
          <a:p>
            <a:pPr marL="0" indent="0">
              <a:buNone/>
            </a:pPr>
            <a:endParaRPr lang="en-IN" dirty="0" smtClean="0"/>
          </a:p>
        </p:txBody>
      </p:sp>
    </p:spTree>
    <p:extLst>
      <p:ext uri="{BB962C8B-B14F-4D97-AF65-F5344CB8AC3E}">
        <p14:creationId xmlns:p14="http://schemas.microsoft.com/office/powerpoint/2010/main" val="301944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407</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Venn Diagram &amp; Logarithms</vt:lpstr>
      <vt:lpstr>Venn Diagrams</vt:lpstr>
      <vt:lpstr>Example:In a survey of 200 students of higher secondary school, it was found that 120 study mathematics, 90 study physics and 70 study Chemistry. 40 Study Mathematics and Physics, 30 Study Physics and Chemistry, 50 Study Chemistry and Mathematics and 20 Study none of the subjects.  1. How many studied all the 3 subjects?  A. 10 B. 20 C. 30 D. 40  2. How many studied exactly one subject?  A. 100 B. 110 C. 90 D. 120  3. How many studied at least two subjects?  A.80 B. 90 C. 70 D. 40</vt:lpstr>
      <vt:lpstr>PowerPoint Presentation</vt:lpstr>
      <vt:lpstr>PowerPoint Presentation</vt:lpstr>
      <vt:lpstr>Logarithms</vt:lpstr>
      <vt:lpstr>If logx 9 /16 = −1 /2 , then x is equal to:  A. – 3/ 4 B. 3/ 4 C. 81/ 256 D. 256 /81</vt:lpstr>
      <vt:lpstr>The value of log2(log5625) is: A. 2 B. 5 C. 10 D. 15</vt:lpstr>
      <vt:lpstr>2log105+ log108 – 1/2 log104 = ?</vt:lpstr>
      <vt:lpstr>. If log105  + log10(5x + 1) = log10(x + 5) + 1, then the value of x is:</vt:lpstr>
      <vt:lpstr>If log2 = 0.30103, the number of digits in 2^64 is: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Venn Diagram &amp; Logarithms</dc:title>
  <dc:creator>HP</dc:creator>
  <cp:lastModifiedBy>Jayaganesh</cp:lastModifiedBy>
  <cp:revision>11</cp:revision>
  <dcterms:created xsi:type="dcterms:W3CDTF">2021-03-14T17:53:57Z</dcterms:created>
  <dcterms:modified xsi:type="dcterms:W3CDTF">2021-03-31T05:53:58Z</dcterms:modified>
</cp:coreProperties>
</file>