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8" r:id="rId4"/>
    <p:sldId id="269" r:id="rId5"/>
    <p:sldId id="270" r:id="rId6"/>
    <p:sldId id="258" r:id="rId7"/>
    <p:sldId id="271" r:id="rId8"/>
    <p:sldId id="259" r:id="rId9"/>
    <p:sldId id="27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5FE57-E622-4127-B235-12D1FB72830F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5586B-63E8-4666-BE19-3F4AF546B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782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03478BE-F593-4901-B6E2-4BD1C93FE2FE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65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2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08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138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15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762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09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03478BE-F593-4901-B6E2-4BD1C93FE2FE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38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03478BE-F593-4901-B6E2-4BD1C93FE2FE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16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66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77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64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07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57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5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53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0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03478BE-F593-4901-B6E2-4BD1C93FE2FE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17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600653"/>
            <a:ext cx="11173691" cy="2016125"/>
          </a:xfrm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Section</a:t>
            </a:r>
            <a:r>
              <a:rPr lang="en-US" dirty="0" smtClean="0"/>
              <a:t> : Numerical Aptitude</a:t>
            </a:r>
            <a:br>
              <a:rPr lang="en-US" dirty="0" smtClean="0"/>
            </a:br>
            <a:r>
              <a:rPr lang="en-US" b="1" dirty="0" smtClean="0"/>
              <a:t>Topic </a:t>
            </a:r>
            <a:r>
              <a:rPr lang="en-US" dirty="0" smtClean="0"/>
              <a:t>    : Number system</a:t>
            </a:r>
            <a:br>
              <a:rPr lang="en-US" dirty="0" smtClean="0"/>
            </a:br>
            <a:r>
              <a:rPr lang="en-US" b="1" dirty="0" smtClean="0"/>
              <a:t>Sub topic </a:t>
            </a:r>
            <a:r>
              <a:rPr lang="en-US" dirty="0" smtClean="0"/>
              <a:t>: Finding the last two digit.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26473" y="3089564"/>
            <a:ext cx="10827327" cy="20928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last two digit we are going to follow the same approach like we followed for finding the unit digit &amp; Remainder properties.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Cyclicity &amp; based on the pattern we can find the last two digits for any number with higher powers.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4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60502" cy="16356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6291" y="3075709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smtClean="0"/>
              <a:t>Thank you</a:t>
            </a:r>
            <a:endParaRPr lang="en-IN" sz="9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972" y="2242834"/>
            <a:ext cx="3106016" cy="354973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3759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862 -0.32523 C -0.55104 -0.32523 -0.77995 -0.14907 -0.77995 0.06829 C -0.77995 0.28542 -0.55104 0.4625 -0.26862 0.4625 C 0.01367 0.4625 0.24284 0.28542 0.24284 0.06829 C 0.24284 -0.14907 0.01367 -0.32523 -0.26862 -0.32523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Finding last two digits</a:t>
            </a:r>
            <a:endParaRPr lang="en-IN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775855" y="2341418"/>
            <a:ext cx="10002981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Cases: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unit digit is 0.</a:t>
            </a:r>
          </a:p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unit digit is 5.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unit digit is 1.</a:t>
            </a:r>
          </a:p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unit digit is  3, 7 ,9.</a:t>
            </a:r>
          </a:p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unit digit is 2, 4, 6, 8.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Finding last two digits</a:t>
            </a:r>
            <a:endParaRPr lang="en-IN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678873" y="1967345"/>
            <a:ext cx="10002981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unit digit is 0.</a:t>
            </a:r>
          </a:p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the last two digits in 1230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?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digit is 0.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unit digit is 0 it raised to any power greater than 1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two digit = 00 </a:t>
            </a:r>
          </a:p>
          <a:p>
            <a:endParaRPr lang="en-US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3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Finding last two digits</a:t>
            </a:r>
            <a:endParaRPr lang="en-IN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678873" y="1967345"/>
            <a:ext cx="10002981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unit digit is 5.</a:t>
            </a: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raised to any power unit digit will be 5.</a:t>
            </a: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the tens digit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u="sng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power is even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last two digit will be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u="sng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power is odd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tens digit</a:t>
            </a:r>
          </a:p>
          <a:p>
            <a:pPr marL="457200" indent="-457200" algn="r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tens digit is odd last two digit will be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</a:p>
          <a:p>
            <a:pPr marL="457200" indent="-457200" algn="r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tens digit is even then last two digit will be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</a:t>
            </a:r>
          </a:p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125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last two digit 75.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last two digit 25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IN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Finding last two digits</a:t>
            </a:r>
            <a:endParaRPr lang="en-IN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678873" y="1967345"/>
            <a:ext cx="10695709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unit digit is 1.</a:t>
            </a: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raised to any power unit digit will be 1.</a:t>
            </a: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the tens digit , </a:t>
            </a:r>
          </a:p>
          <a:p>
            <a:r>
              <a:rPr lang="en-US" sz="2800" u="sng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the unit digit of the power and tens digit in the number. Find the product of the two and take the unit digit.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123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last two digit 21 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1225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last two digit 51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</a:t>
            </a:r>
            <a:endParaRPr lang="en-IN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642" y="3934691"/>
            <a:ext cx="2069775" cy="141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6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162365" y="255615"/>
            <a:ext cx="6469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Finding last two digits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00267" y="2289901"/>
            <a:ext cx="9873769" cy="3962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739049" y="2261937"/>
            <a:ext cx="0" cy="4018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48425" y="2317865"/>
            <a:ext cx="43971" cy="3970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1333243" y="3193844"/>
            <a:ext cx="18632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^1 – 3 </a:t>
            </a:r>
          </a:p>
          <a:p>
            <a:r>
              <a:rPr lang="en-US" sz="2400" dirty="0"/>
              <a:t>3</a:t>
            </a:r>
            <a:r>
              <a:rPr lang="en-US" sz="2400" dirty="0" smtClean="0"/>
              <a:t>^2 -  9</a:t>
            </a:r>
          </a:p>
          <a:p>
            <a:r>
              <a:rPr lang="en-US" sz="2400" dirty="0"/>
              <a:t>3</a:t>
            </a:r>
            <a:r>
              <a:rPr lang="en-US" sz="2400" dirty="0" smtClean="0"/>
              <a:t>^3 -  2</a:t>
            </a:r>
            <a:r>
              <a:rPr lang="en-US" sz="2400" u="sng" dirty="0" smtClean="0"/>
              <a:t>7</a:t>
            </a:r>
          </a:p>
          <a:p>
            <a:r>
              <a:rPr lang="en-US" sz="2400" dirty="0"/>
              <a:t>3</a:t>
            </a:r>
            <a:r>
              <a:rPr lang="en-US" sz="2400" dirty="0" smtClean="0"/>
              <a:t>^4  - 8</a:t>
            </a:r>
            <a:r>
              <a:rPr lang="en-US" sz="2400" u="sng" dirty="0" smtClean="0"/>
              <a:t>1</a:t>
            </a:r>
          </a:p>
          <a:p>
            <a:r>
              <a:rPr lang="en-US" sz="2400" dirty="0"/>
              <a:t>3</a:t>
            </a:r>
            <a:r>
              <a:rPr lang="en-US" sz="2400" dirty="0" smtClean="0"/>
              <a:t>^5  -  24</a:t>
            </a:r>
            <a:r>
              <a:rPr lang="en-US" sz="2400" u="sng" dirty="0" smtClean="0"/>
              <a:t>3</a:t>
            </a:r>
          </a:p>
          <a:p>
            <a:r>
              <a:rPr lang="en-US" sz="2400" dirty="0" smtClean="0"/>
              <a:t>There are 4 cycles </a:t>
            </a:r>
          </a:p>
          <a:p>
            <a:r>
              <a:rPr lang="en-US" sz="2400" dirty="0" smtClean="0"/>
              <a:t>3,9,7,1</a:t>
            </a:r>
            <a:endParaRPr lang="en-IN" sz="2400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4319628" y="3186668"/>
            <a:ext cx="18632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r>
              <a:rPr lang="en-US" sz="2400" dirty="0" smtClean="0"/>
              <a:t>^1 – 7</a:t>
            </a:r>
          </a:p>
          <a:p>
            <a:r>
              <a:rPr lang="en-US" sz="2400" dirty="0"/>
              <a:t>7</a:t>
            </a:r>
            <a:r>
              <a:rPr lang="en-US" sz="2400" dirty="0" smtClean="0"/>
              <a:t>^2 -  4</a:t>
            </a:r>
            <a:r>
              <a:rPr lang="en-US" sz="2400" u="sng" dirty="0" smtClean="0"/>
              <a:t>9</a:t>
            </a:r>
          </a:p>
          <a:p>
            <a:r>
              <a:rPr lang="en-US" sz="2400" dirty="0"/>
              <a:t>7</a:t>
            </a:r>
            <a:r>
              <a:rPr lang="en-US" sz="2400" dirty="0" smtClean="0"/>
              <a:t>^3 -  34</a:t>
            </a:r>
            <a:r>
              <a:rPr lang="en-US" sz="2400" u="sng" dirty="0" smtClean="0"/>
              <a:t>3</a:t>
            </a:r>
          </a:p>
          <a:p>
            <a:r>
              <a:rPr lang="en-US" sz="2400" dirty="0"/>
              <a:t>7</a:t>
            </a:r>
            <a:r>
              <a:rPr lang="en-US" sz="2400" dirty="0" smtClean="0"/>
              <a:t>^4  - 240</a:t>
            </a:r>
            <a:r>
              <a:rPr lang="en-US" sz="2400" u="sng" dirty="0" smtClean="0"/>
              <a:t>1</a:t>
            </a:r>
          </a:p>
          <a:p>
            <a:r>
              <a:rPr lang="en-US" sz="2400" dirty="0"/>
              <a:t>7</a:t>
            </a:r>
            <a:r>
              <a:rPr lang="en-US" sz="2400" dirty="0" smtClean="0"/>
              <a:t>^5  - …</a:t>
            </a:r>
            <a:r>
              <a:rPr lang="en-US" sz="2400" u="sng" dirty="0" smtClean="0"/>
              <a:t>7</a:t>
            </a:r>
          </a:p>
          <a:p>
            <a:r>
              <a:rPr lang="en-US" sz="2400" dirty="0" smtClean="0"/>
              <a:t>There are 4 cycles </a:t>
            </a:r>
          </a:p>
          <a:p>
            <a:r>
              <a:rPr lang="en-US" sz="2400" dirty="0" smtClean="0"/>
              <a:t>7, 9 , 3, 1</a:t>
            </a:r>
            <a:endParaRPr lang="en-IN" sz="2400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7687862" y="3205429"/>
            <a:ext cx="18632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 smtClean="0"/>
              <a:t>^1 – </a:t>
            </a:r>
            <a:r>
              <a:rPr lang="en-US" sz="2400" dirty="0"/>
              <a:t>9</a:t>
            </a:r>
            <a:endParaRPr lang="en-US" sz="2400" dirty="0" smtClean="0"/>
          </a:p>
          <a:p>
            <a:r>
              <a:rPr lang="en-US" sz="2400" dirty="0"/>
              <a:t>9</a:t>
            </a:r>
            <a:r>
              <a:rPr lang="en-US" sz="2400" dirty="0" smtClean="0"/>
              <a:t>^2 -  81</a:t>
            </a:r>
            <a:endParaRPr lang="en-US" sz="2400" u="sng" dirty="0" smtClean="0"/>
          </a:p>
          <a:p>
            <a:r>
              <a:rPr lang="en-US" sz="2400" dirty="0"/>
              <a:t>9</a:t>
            </a:r>
            <a:r>
              <a:rPr lang="en-US" sz="2400" dirty="0" smtClean="0"/>
              <a:t>^3 -  72</a:t>
            </a:r>
            <a:r>
              <a:rPr lang="en-US" sz="2400" u="sng" dirty="0"/>
              <a:t>9</a:t>
            </a:r>
            <a:endParaRPr lang="en-US" sz="2400" u="sng" dirty="0" smtClean="0"/>
          </a:p>
          <a:p>
            <a:r>
              <a:rPr lang="en-US" sz="2400" dirty="0"/>
              <a:t>9</a:t>
            </a:r>
            <a:r>
              <a:rPr lang="en-US" sz="2400" dirty="0" smtClean="0"/>
              <a:t>^4  - …</a:t>
            </a:r>
            <a:r>
              <a:rPr lang="en-US" sz="2400" u="sng" dirty="0" smtClean="0"/>
              <a:t>1</a:t>
            </a:r>
            <a:endParaRPr lang="en-US" sz="2400" dirty="0" smtClean="0"/>
          </a:p>
          <a:p>
            <a:r>
              <a:rPr lang="en-US" sz="2400" dirty="0" smtClean="0"/>
              <a:t>There are 2 cycles </a:t>
            </a:r>
          </a:p>
          <a:p>
            <a:r>
              <a:rPr lang="en-US" sz="2400" dirty="0" smtClean="0"/>
              <a:t>9,1,9,1</a:t>
            </a:r>
            <a:endParaRPr lang="en-IN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032479" y="1467865"/>
            <a:ext cx="633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unit digit is 3,7,9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32139" y="2182343"/>
            <a:ext cx="572593" cy="92333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38923" y="2216729"/>
            <a:ext cx="572593" cy="92333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15951" y="2254135"/>
            <a:ext cx="572593" cy="92333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58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162365" y="255615"/>
            <a:ext cx="6469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Finding last two digits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00267" y="2289901"/>
            <a:ext cx="9873769" cy="3962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739049" y="2261937"/>
            <a:ext cx="0" cy="4018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48425" y="2317865"/>
            <a:ext cx="43971" cy="3970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7126596" y="3285023"/>
            <a:ext cx="29238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Find the last two digits of 19</a:t>
            </a:r>
            <a:r>
              <a:rPr lang="en-US" sz="2400" b="1" baseline="30000" dirty="0"/>
              <a:t>266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r>
              <a:rPr lang="en-US" sz="2400" b="1" dirty="0" smtClean="0"/>
              <a:t>(19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133</a:t>
            </a:r>
            <a:r>
              <a:rPr lang="en-US" sz="2400" b="1" dirty="0" smtClean="0"/>
              <a:t> = (361)</a:t>
            </a:r>
            <a:r>
              <a:rPr lang="en-US" sz="2400" b="1" baseline="30000" dirty="0" smtClean="0"/>
              <a:t>133</a:t>
            </a:r>
          </a:p>
          <a:p>
            <a:r>
              <a:rPr lang="en-US" sz="2400" b="1" baseline="30000" dirty="0"/>
              <a:t> </a:t>
            </a:r>
            <a:r>
              <a:rPr lang="en-US" sz="2400" b="1" baseline="30000" dirty="0" smtClean="0"/>
              <a:t>  </a:t>
            </a:r>
          </a:p>
          <a:p>
            <a:r>
              <a:rPr lang="en-US" sz="2400" b="1" baseline="30000" dirty="0"/>
              <a:t> </a:t>
            </a:r>
            <a:r>
              <a:rPr lang="en-US" sz="2400" b="1" baseline="30000" dirty="0" smtClean="0"/>
              <a:t>                   </a:t>
            </a:r>
            <a:r>
              <a:rPr lang="en-US" sz="2400" b="1" dirty="0" smtClean="0"/>
              <a:t>= 81</a:t>
            </a:r>
          </a:p>
          <a:p>
            <a:endParaRPr lang="en-US" sz="2400" dirty="0" smtClean="0"/>
          </a:p>
        </p:txBody>
      </p:sp>
      <p:sp>
        <p:nvSpPr>
          <p:cNvPr id="26" name="TextBox 25"/>
          <p:cNvSpPr txBox="1"/>
          <p:nvPr/>
        </p:nvSpPr>
        <p:spPr>
          <a:xfrm flipH="1">
            <a:off x="3823976" y="3186668"/>
            <a:ext cx="29689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Find the last two digits of 87</a:t>
            </a:r>
            <a:r>
              <a:rPr lang="en-US" sz="2400" b="1" baseline="30000" dirty="0"/>
              <a:t>474</a:t>
            </a:r>
            <a:r>
              <a:rPr lang="en-US" sz="2400" b="1" dirty="0" smtClean="0"/>
              <a:t>.</a:t>
            </a:r>
            <a:endParaRPr lang="en-US" sz="2400" b="1" dirty="0"/>
          </a:p>
          <a:p>
            <a:r>
              <a:rPr lang="en-US" sz="2400" b="1" dirty="0" smtClean="0"/>
              <a:t>(87</a:t>
            </a:r>
            <a:r>
              <a:rPr lang="en-US" sz="2400" b="1" baseline="30000" dirty="0" smtClean="0"/>
              <a:t>4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118</a:t>
            </a:r>
            <a:r>
              <a:rPr lang="en-US" sz="2400" b="1" dirty="0" smtClean="0"/>
              <a:t> * (87</a:t>
            </a:r>
            <a:r>
              <a:rPr lang="en-US" sz="2400" b="1" baseline="30000" dirty="0"/>
              <a:t>2</a:t>
            </a:r>
            <a:r>
              <a:rPr lang="en-US" sz="2400" b="1" dirty="0" smtClean="0"/>
              <a:t>)</a:t>
            </a:r>
          </a:p>
          <a:p>
            <a:r>
              <a:rPr lang="en-US" sz="2400" b="1" dirty="0" smtClean="0"/>
              <a:t>87*87 = 69</a:t>
            </a:r>
          </a:p>
          <a:p>
            <a:r>
              <a:rPr lang="en-US" sz="2400" b="1" dirty="0" smtClean="0"/>
              <a:t>69*69 = 61</a:t>
            </a:r>
          </a:p>
          <a:p>
            <a:r>
              <a:rPr lang="en-US" sz="2400" b="1" dirty="0" smtClean="0"/>
              <a:t>(61)</a:t>
            </a:r>
            <a:r>
              <a:rPr lang="en-US" sz="2400" b="1" baseline="30000" dirty="0" smtClean="0"/>
              <a:t>118</a:t>
            </a:r>
            <a:r>
              <a:rPr lang="en-US" sz="2400" b="1" dirty="0" smtClean="0"/>
              <a:t> * (69)</a:t>
            </a:r>
          </a:p>
          <a:p>
            <a:r>
              <a:rPr lang="en-US" sz="2400" b="1" dirty="0" smtClean="0"/>
              <a:t>= 81*69</a:t>
            </a:r>
          </a:p>
          <a:p>
            <a:r>
              <a:rPr lang="en-US" sz="2400" b="1" dirty="0" smtClean="0"/>
              <a:t>= 89</a:t>
            </a:r>
            <a:endParaRPr lang="en-US" sz="2400" dirty="0" smtClean="0"/>
          </a:p>
        </p:txBody>
      </p:sp>
      <p:sp>
        <p:nvSpPr>
          <p:cNvPr id="27" name="TextBox 26"/>
          <p:cNvSpPr txBox="1"/>
          <p:nvPr/>
        </p:nvSpPr>
        <p:spPr>
          <a:xfrm flipH="1">
            <a:off x="718000" y="3059798"/>
            <a:ext cx="3024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Find the last two digits of 33</a:t>
            </a:r>
            <a:r>
              <a:rPr lang="en-US" sz="2400" b="1" baseline="30000" dirty="0"/>
              <a:t>288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r>
              <a:rPr lang="en-US" sz="2400" b="1" dirty="0" smtClean="0"/>
              <a:t>(33</a:t>
            </a:r>
            <a:r>
              <a:rPr lang="en-US" sz="2400" b="1" baseline="30000" dirty="0" smtClean="0"/>
              <a:t>4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72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33*33 = 89</a:t>
            </a:r>
          </a:p>
          <a:p>
            <a:r>
              <a:rPr lang="en-US" sz="2400" b="1" dirty="0" smtClean="0"/>
              <a:t>89*89 = 21</a:t>
            </a:r>
          </a:p>
          <a:p>
            <a:r>
              <a:rPr lang="en-US" sz="2400" b="1" dirty="0" smtClean="0"/>
              <a:t>(21)</a:t>
            </a:r>
            <a:r>
              <a:rPr lang="en-US" sz="2400" b="1" baseline="30000" dirty="0" smtClean="0"/>
              <a:t>72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= 41           </a:t>
            </a:r>
            <a:endParaRPr lang="en-US" sz="2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032479" y="1467865"/>
            <a:ext cx="633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unit digit is 3,7,9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32139" y="2182343"/>
            <a:ext cx="572593" cy="92333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38923" y="2216729"/>
            <a:ext cx="572593" cy="92333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15951" y="2254135"/>
            <a:ext cx="572593" cy="92333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932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Finding last two digits</a:t>
            </a:r>
            <a:endParaRPr lang="en-IN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360218" y="1898073"/>
            <a:ext cx="11526982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rgbClr val="FF0000"/>
                </a:solidFill>
              </a:rPr>
              <a:t>Group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– 2,4,6,8</a:t>
            </a:r>
          </a:p>
          <a:p>
            <a:r>
              <a:rPr lang="en-US" sz="2400" dirty="0" smtClean="0"/>
              <a:t>To find last two digits for the numbers ending with 2,4,6,8 we need to know about </a:t>
            </a:r>
            <a:r>
              <a:rPr lang="en-US" sz="2400" b="1" u="sng" dirty="0" smtClean="0">
                <a:solidFill>
                  <a:srgbClr val="FF0000"/>
                </a:solidFill>
              </a:rPr>
              <a:t>24 &amp; 76 </a:t>
            </a:r>
            <a:r>
              <a:rPr lang="en-US" sz="2400" dirty="0" smtClean="0"/>
              <a:t>pattern.</a:t>
            </a:r>
          </a:p>
          <a:p>
            <a:r>
              <a:rPr lang="en-US" sz="2400" dirty="0" smtClean="0"/>
              <a:t>If the last two digit is </a:t>
            </a:r>
            <a:r>
              <a:rPr lang="en-US" sz="2400" b="1" u="sng" dirty="0" smtClean="0">
                <a:solidFill>
                  <a:srgbClr val="FF0000"/>
                </a:solidFill>
              </a:rPr>
              <a:t>76</a:t>
            </a:r>
            <a:r>
              <a:rPr lang="en-US" sz="2400" dirty="0" smtClean="0"/>
              <a:t> it raised to any power will give last two digit as </a:t>
            </a:r>
            <a:r>
              <a:rPr lang="en-US" sz="2400" b="1" u="sng" dirty="0" smtClean="0">
                <a:solidFill>
                  <a:srgbClr val="FF0000"/>
                </a:solidFill>
              </a:rPr>
              <a:t>76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If the last two digit is </a:t>
            </a:r>
            <a:r>
              <a:rPr lang="en-US" sz="2400" b="1" u="sng" dirty="0" smtClean="0">
                <a:solidFill>
                  <a:srgbClr val="FF0000"/>
                </a:solidFill>
              </a:rPr>
              <a:t>24</a:t>
            </a:r>
            <a:r>
              <a:rPr lang="en-US" sz="2400" dirty="0" smtClean="0"/>
              <a:t> then </a:t>
            </a:r>
          </a:p>
          <a:p>
            <a:r>
              <a:rPr lang="en-US" sz="2400" dirty="0" smtClean="0"/>
              <a:t>If it raised to </a:t>
            </a:r>
            <a:r>
              <a:rPr lang="en-US" sz="2400" u="sng" dirty="0" smtClean="0">
                <a:solidFill>
                  <a:srgbClr val="FF0000"/>
                </a:solidFill>
              </a:rPr>
              <a:t>odd power </a:t>
            </a:r>
            <a:r>
              <a:rPr lang="en-US" sz="2400" dirty="0" smtClean="0"/>
              <a:t>will give </a:t>
            </a:r>
            <a:r>
              <a:rPr lang="en-US" sz="2400" b="1" u="sng" dirty="0" smtClean="0">
                <a:solidFill>
                  <a:srgbClr val="00B050"/>
                </a:solidFill>
              </a:rPr>
              <a:t>24</a:t>
            </a:r>
            <a:r>
              <a:rPr lang="en-US" sz="2400" dirty="0" smtClean="0"/>
              <a:t> or if it is raised to even power will give </a:t>
            </a:r>
            <a:r>
              <a:rPr lang="en-US" sz="2400" b="1" u="sng" dirty="0" smtClean="0">
                <a:solidFill>
                  <a:srgbClr val="00B050"/>
                </a:solidFill>
              </a:rPr>
              <a:t>76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So our task is to bring the last two digit as either 24 or 76 for the given numbers and find the last two digits.</a:t>
            </a:r>
          </a:p>
        </p:txBody>
      </p:sp>
    </p:spTree>
    <p:extLst>
      <p:ext uri="{BB962C8B-B14F-4D97-AF65-F5344CB8AC3E}">
        <p14:creationId xmlns:p14="http://schemas.microsoft.com/office/powerpoint/2010/main" val="23572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418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162365" y="255615"/>
            <a:ext cx="6469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Finding last two digits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00267" y="2289901"/>
            <a:ext cx="9873769" cy="3962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739049" y="2261937"/>
            <a:ext cx="0" cy="4018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48425" y="2317865"/>
            <a:ext cx="43971" cy="3970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6854362" y="2190396"/>
            <a:ext cx="34961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Find the last two digits of </a:t>
            </a:r>
            <a:r>
              <a:rPr lang="en-US" sz="2400" b="1" dirty="0" smtClean="0"/>
              <a:t>78</a:t>
            </a:r>
            <a:r>
              <a:rPr lang="en-US" sz="2400" b="1" baseline="30000" dirty="0" smtClean="0"/>
              <a:t>379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78 = 2 * 39</a:t>
            </a:r>
          </a:p>
          <a:p>
            <a:r>
              <a:rPr lang="en-US" sz="2400" b="1" dirty="0"/>
              <a:t>(2* </a:t>
            </a:r>
            <a:r>
              <a:rPr lang="en-US" sz="2400" b="1" dirty="0" smtClean="0"/>
              <a:t>39)</a:t>
            </a:r>
            <a:r>
              <a:rPr lang="en-US" sz="2400" b="1" baseline="30000" dirty="0" smtClean="0"/>
              <a:t>379</a:t>
            </a:r>
            <a:endParaRPr lang="en-US" sz="2400" b="1" baseline="30000" dirty="0"/>
          </a:p>
          <a:p>
            <a:r>
              <a:rPr lang="en-US" sz="2400" b="1" dirty="0" smtClean="0"/>
              <a:t>2</a:t>
            </a:r>
            <a:r>
              <a:rPr lang="en-US" sz="2400" b="1" baseline="30000" dirty="0" smtClean="0"/>
              <a:t>379</a:t>
            </a:r>
            <a:r>
              <a:rPr lang="en-US" sz="2400" b="1" dirty="0" smtClean="0"/>
              <a:t> * 39</a:t>
            </a:r>
            <a:r>
              <a:rPr lang="en-US" sz="2400" b="1" baseline="30000" dirty="0" smtClean="0"/>
              <a:t>379</a:t>
            </a:r>
            <a:endParaRPr lang="en-US" sz="2400" b="1" baseline="30000" dirty="0"/>
          </a:p>
          <a:p>
            <a:r>
              <a:rPr lang="en-US" sz="2400" b="1" dirty="0"/>
              <a:t>(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10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37</a:t>
            </a:r>
            <a:r>
              <a:rPr lang="en-US" sz="2400" b="1" dirty="0"/>
              <a:t> </a:t>
            </a:r>
            <a:r>
              <a:rPr lang="en-US" sz="2400" b="1" dirty="0" smtClean="0"/>
              <a:t>* (2</a:t>
            </a:r>
            <a:r>
              <a:rPr lang="en-US" sz="2400" b="1" baseline="30000" dirty="0"/>
              <a:t>9</a:t>
            </a:r>
            <a:r>
              <a:rPr lang="en-US" sz="2400" b="1" dirty="0" smtClean="0"/>
              <a:t>)* (39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189</a:t>
            </a:r>
            <a:r>
              <a:rPr lang="en-US" sz="2400" b="1" dirty="0" smtClean="0"/>
              <a:t> * 39</a:t>
            </a:r>
            <a:r>
              <a:rPr lang="en-US" sz="2400" b="1" baseline="30000" dirty="0" smtClean="0"/>
              <a:t>1  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r>
              <a:rPr lang="en-US" sz="2400" b="1" dirty="0"/>
              <a:t>(</a:t>
            </a:r>
            <a:r>
              <a:rPr lang="en-US" sz="2400" b="1" dirty="0" smtClean="0"/>
              <a:t>1024)</a:t>
            </a:r>
            <a:r>
              <a:rPr lang="en-US" sz="2400" b="1" baseline="30000" dirty="0" smtClean="0"/>
              <a:t>37</a:t>
            </a:r>
            <a:r>
              <a:rPr lang="en-US" sz="2400" b="1" dirty="0" smtClean="0"/>
              <a:t> * 512 *  (21)</a:t>
            </a:r>
            <a:r>
              <a:rPr lang="en-US" sz="2400" b="1" baseline="30000" dirty="0" smtClean="0"/>
              <a:t>189</a:t>
            </a:r>
            <a:r>
              <a:rPr lang="en-US" sz="2400" b="1" dirty="0" smtClean="0"/>
              <a:t> * 39 </a:t>
            </a:r>
            <a:endParaRPr lang="en-US" sz="2400" b="1" dirty="0"/>
          </a:p>
          <a:p>
            <a:r>
              <a:rPr lang="en-US" sz="2400" b="1" dirty="0" smtClean="0"/>
              <a:t>= 24*12*81*39 </a:t>
            </a:r>
          </a:p>
          <a:p>
            <a:r>
              <a:rPr lang="en-US" sz="2400" b="1" dirty="0" smtClean="0"/>
              <a:t>= 92</a:t>
            </a:r>
            <a:endParaRPr lang="en-US" sz="2400" b="1" dirty="0"/>
          </a:p>
          <a:p>
            <a:endParaRPr lang="en-US" sz="2400" dirty="0" smtClean="0"/>
          </a:p>
        </p:txBody>
      </p:sp>
      <p:sp>
        <p:nvSpPr>
          <p:cNvPr id="26" name="TextBox 25"/>
          <p:cNvSpPr txBox="1"/>
          <p:nvPr/>
        </p:nvSpPr>
        <p:spPr>
          <a:xfrm flipH="1">
            <a:off x="3838542" y="2317865"/>
            <a:ext cx="30538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Find the last two digits of </a:t>
            </a:r>
            <a:r>
              <a:rPr lang="en-US" sz="2400" b="1" dirty="0" smtClean="0"/>
              <a:t>54</a:t>
            </a:r>
            <a:r>
              <a:rPr lang="en-US" sz="2400" b="1" baseline="30000" dirty="0" smtClean="0"/>
              <a:t>380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54 = 2</a:t>
            </a:r>
            <a:r>
              <a:rPr lang="en-US" sz="2400" b="1" dirty="0"/>
              <a:t>* </a:t>
            </a:r>
            <a:r>
              <a:rPr lang="en-US" sz="2400" b="1" dirty="0" smtClean="0"/>
              <a:t>3</a:t>
            </a:r>
            <a:r>
              <a:rPr lang="en-US" sz="2400" b="1" baseline="30000" dirty="0"/>
              <a:t>3</a:t>
            </a:r>
            <a:endParaRPr lang="en-US" sz="2400" b="1" dirty="0"/>
          </a:p>
          <a:p>
            <a:r>
              <a:rPr lang="en-US" sz="2400" b="1" dirty="0" smtClean="0"/>
              <a:t>(</a:t>
            </a:r>
            <a:r>
              <a:rPr lang="en-US" sz="2400" b="1" dirty="0"/>
              <a:t>2* </a:t>
            </a:r>
            <a:r>
              <a:rPr lang="en-US" sz="2400" b="1" dirty="0" smtClean="0"/>
              <a:t>3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380</a:t>
            </a:r>
          </a:p>
          <a:p>
            <a:r>
              <a:rPr lang="en-US" sz="2400" b="1" dirty="0" smtClean="0"/>
              <a:t>2</a:t>
            </a:r>
            <a:r>
              <a:rPr lang="en-US" sz="2400" b="1" baseline="30000" dirty="0" smtClean="0"/>
              <a:t>380</a:t>
            </a:r>
            <a:r>
              <a:rPr lang="en-US" sz="2400" b="1" dirty="0" smtClean="0"/>
              <a:t> * 3</a:t>
            </a:r>
            <a:r>
              <a:rPr lang="en-US" sz="2400" b="1" baseline="30000" dirty="0" smtClean="0"/>
              <a:t>1140</a:t>
            </a:r>
          </a:p>
          <a:p>
            <a:r>
              <a:rPr lang="en-US" sz="2400" b="1" dirty="0"/>
              <a:t>(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10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38</a:t>
            </a:r>
            <a:r>
              <a:rPr lang="en-US" sz="2400" b="1" dirty="0" smtClean="0"/>
              <a:t> * (3</a:t>
            </a:r>
            <a:r>
              <a:rPr lang="en-US" sz="2400" b="1" baseline="30000" dirty="0" smtClean="0"/>
              <a:t>4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285</a:t>
            </a:r>
            <a:r>
              <a:rPr lang="en-US" sz="2400" b="1" dirty="0" smtClean="0"/>
              <a:t> </a:t>
            </a:r>
          </a:p>
          <a:p>
            <a:r>
              <a:rPr lang="en-US" sz="2400" b="1" dirty="0"/>
              <a:t>(</a:t>
            </a:r>
            <a:r>
              <a:rPr lang="en-US" sz="2400" b="1" dirty="0" smtClean="0"/>
              <a:t>1024)</a:t>
            </a:r>
            <a:r>
              <a:rPr lang="en-US" sz="2400" b="1" baseline="30000" dirty="0" smtClean="0"/>
              <a:t>38</a:t>
            </a:r>
            <a:r>
              <a:rPr lang="en-US" sz="2400" b="1" dirty="0" smtClean="0"/>
              <a:t> (81)</a:t>
            </a:r>
            <a:r>
              <a:rPr lang="en-US" sz="2400" b="1" baseline="30000" dirty="0" smtClean="0"/>
              <a:t>285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76* 01</a:t>
            </a:r>
          </a:p>
          <a:p>
            <a:r>
              <a:rPr lang="en-US" sz="2400" b="1" dirty="0" smtClean="0"/>
              <a:t>= 76 </a:t>
            </a:r>
          </a:p>
          <a:p>
            <a:endParaRPr lang="en-US" sz="2400" dirty="0" smtClean="0"/>
          </a:p>
        </p:txBody>
      </p:sp>
      <p:sp>
        <p:nvSpPr>
          <p:cNvPr id="27" name="TextBox 26"/>
          <p:cNvSpPr txBox="1"/>
          <p:nvPr/>
        </p:nvSpPr>
        <p:spPr>
          <a:xfrm flipH="1">
            <a:off x="629673" y="2317865"/>
            <a:ext cx="3024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Find the last two digits of </a:t>
            </a:r>
            <a:r>
              <a:rPr lang="en-US" sz="2400" b="1" dirty="0" smtClean="0"/>
              <a:t>64</a:t>
            </a:r>
            <a:r>
              <a:rPr lang="en-US" sz="2400" b="1" baseline="30000" dirty="0" smtClean="0"/>
              <a:t>236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64 = 2</a:t>
            </a:r>
            <a:r>
              <a:rPr lang="en-US" sz="2400" b="1" baseline="30000" dirty="0" smtClean="0"/>
              <a:t>6</a:t>
            </a:r>
          </a:p>
          <a:p>
            <a:r>
              <a:rPr lang="en-US" sz="2400" b="1" dirty="0" smtClean="0"/>
              <a:t>(2</a:t>
            </a:r>
            <a:r>
              <a:rPr lang="en-US" sz="2400" b="1" baseline="30000" dirty="0" smtClean="0"/>
              <a:t>6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236</a:t>
            </a:r>
            <a:endParaRPr lang="en-US" sz="2400" b="1" dirty="0" smtClean="0"/>
          </a:p>
          <a:p>
            <a:r>
              <a:rPr lang="en-US" sz="2400" b="1" dirty="0" smtClean="0"/>
              <a:t>2</a:t>
            </a:r>
            <a:r>
              <a:rPr lang="en-US" sz="2400" b="1" baseline="30000" dirty="0" smtClean="0"/>
              <a:t>1416</a:t>
            </a:r>
          </a:p>
          <a:p>
            <a:r>
              <a:rPr lang="en-US" sz="2400" b="1" dirty="0"/>
              <a:t>(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10</a:t>
            </a:r>
            <a:r>
              <a:rPr lang="en-US" sz="2400" b="1" dirty="0" smtClean="0"/>
              <a:t>)= 1024</a:t>
            </a:r>
            <a:endParaRPr lang="en-US" sz="2400" b="1" dirty="0"/>
          </a:p>
          <a:p>
            <a:r>
              <a:rPr lang="en-US" sz="2400" b="1" dirty="0"/>
              <a:t>(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10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141</a:t>
            </a:r>
            <a:r>
              <a:rPr lang="en-US" sz="2400" b="1" dirty="0" smtClean="0"/>
              <a:t> * </a:t>
            </a:r>
            <a:r>
              <a:rPr lang="en-US" sz="2400" b="1" dirty="0"/>
              <a:t>(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6</a:t>
            </a:r>
            <a:r>
              <a:rPr lang="en-US" sz="2400" b="1" dirty="0" smtClean="0"/>
              <a:t>)</a:t>
            </a:r>
          </a:p>
          <a:p>
            <a:r>
              <a:rPr lang="en-US" sz="2400" b="1" dirty="0" smtClean="0"/>
              <a:t>(1024)</a:t>
            </a:r>
            <a:r>
              <a:rPr lang="en-US" sz="2400" b="1" baseline="30000" dirty="0" smtClean="0"/>
              <a:t>141</a:t>
            </a:r>
            <a:r>
              <a:rPr lang="en-US" sz="2400" b="1" dirty="0" smtClean="0"/>
              <a:t> * (64)</a:t>
            </a:r>
          </a:p>
          <a:p>
            <a:r>
              <a:rPr lang="en-US" sz="2400" b="1" dirty="0" smtClean="0"/>
              <a:t>24 * 64</a:t>
            </a:r>
          </a:p>
          <a:p>
            <a:r>
              <a:rPr lang="en-US" sz="2400" b="1" dirty="0" smtClean="0"/>
              <a:t>36           </a:t>
            </a:r>
            <a:endParaRPr lang="en-US" sz="2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032479" y="1467865"/>
            <a:ext cx="633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unit digit is 2, 4 , 6 ,8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4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553</TotalTime>
  <Words>708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Ion Boardroom</vt:lpstr>
      <vt:lpstr>Section : Numerical Aptitude Topic     : Number system Sub topic : Finding the last two digit.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: Numerical Aptitude Topic     : Number system Sub topic : Finding the unit digit</dc:title>
  <dc:creator>Jayaganesh</dc:creator>
  <cp:lastModifiedBy>Jayaganesh</cp:lastModifiedBy>
  <cp:revision>50</cp:revision>
  <dcterms:created xsi:type="dcterms:W3CDTF">2020-06-12T10:43:15Z</dcterms:created>
  <dcterms:modified xsi:type="dcterms:W3CDTF">2020-08-19T11:29:36Z</dcterms:modified>
</cp:coreProperties>
</file>