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nershi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Partnership</a:t>
            </a:r>
          </a:p>
        </p:txBody>
      </p:sp>
      <p:sp>
        <p:nvSpPr>
          <p:cNvPr id="152" name="Problem solving sess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solving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adeep is working and Balu, a sleeping partner in a business. Pradeep puts in Rs 12000 and Balu Rs 20000. Pradeep receives 10% of the profits for managing, the rest being divided in proportion to their capitals. Out of a total profit of Rs 9000, the mon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Pradeep is working and Balu, a sleeping partner in a business. Pradeep puts in Rs 12000 and Balu Rs 20000. Pradeep receives 10% of the profits for managing, the rest being divided in proportion to their capitals. Out of a total profit of Rs 9000, the money received by Pradeep is?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management, money received by Anil = 10% of 9000 = Rs.900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Balance = Rs.(9000 - 900) = Rs.8100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ratio of investments  = 12000 : 20000 = 3 : 5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 Pradeep's share = 8100 x (3/8) = Rs. 3037.50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000">
                <a:solidFill>
                  <a:srgbClr val="000000"/>
                </a:solidFill>
              </a:rPr>
              <a:t>So, total amount Pradeep  received = Rs. (3037.50 + 900) = Rs. 3937.50</a:t>
            </a:r>
            <a:r>
              <a:t>0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pc="0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ree partners A , B , C start a business . B's Capital is four times C's capital and twice A's capital is equal to thrice B's capital . If the total profit is Rs 16500 at the end of a year ,Find out B's share in it.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02336">
              <a:lnSpc>
                <a:spcPts val="6100"/>
              </a:lnSpc>
              <a:spcBef>
                <a:spcPts val="1500"/>
              </a:spcBef>
              <a:defRPr b="1"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partners A , B , C start a business . B's Capital is four times C's capital and twice A's capital is equal to thrice B's capital . If the total profit is Rs 16500 at the end of a year ,Find out B's share in it.</a:t>
            </a:r>
          </a:p>
          <a:p>
            <a:pPr defTabSz="402336">
              <a:lnSpc>
                <a:spcPts val="3500"/>
              </a:lnSpc>
              <a:spcBef>
                <a:spcPts val="1500"/>
              </a:spcBef>
              <a:defRPr b="1" spc="0" sz="13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defTabSz="402336"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Suppose C's capital = x then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B's capital = 4x (Since B's Capital is four times C's capital)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A's capital = 6x ( Since twice A's capital is equal to thrice B's capital)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: B : C =6x : 4x : x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6 : 4 : 1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B's share = </a:t>
            </a:r>
            <a:r>
              <a:t>16500 * (4/11)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</a:t>
            </a:r>
            <a:r>
              <a:t>= 1500 × 4 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3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= 6000.</a:t>
            </a:r>
          </a:p>
          <a:p>
            <a:pPr defTabSz="402336">
              <a:lnSpc>
                <a:spcPct val="200000"/>
              </a:lnSpc>
              <a:spcBef>
                <a:spcPts val="0"/>
              </a:spcBef>
              <a:defRPr spc="0" sz="1544">
                <a:latin typeface="STIXGeneral-Regular"/>
                <a:ea typeface="STIXGeneral-Regular"/>
                <a:cs typeface="STIXGeneral-Regular"/>
                <a:sym typeface="STIXGeneral-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yo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hree men rent a farm for Rs.7000 per annum A puts 110 cows in the farm for 3 months B puts 110 cows for 6 months and C puts 440 cows for 3 months What percentage of the total expenditure should A pay?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algn="just" defTabSz="457200">
              <a:lnSpc>
                <a:spcPts val="6700"/>
              </a:lnSpc>
              <a:spcBef>
                <a:spcPts val="100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men rent a farm for Rs.7000 per annum A puts 110 cows in the farm for 3 months B puts 110 cows for 6 months and C puts 440 cows for 3 months What percentage of the total expenditure should A pay?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ctr"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A                 B                   C</a:t>
            </a:r>
          </a:p>
          <a:p>
            <a:pPr lvl="1" algn="ctr"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110*3    :     110*6      :     440*3</a:t>
            </a:r>
          </a:p>
          <a:p>
            <a:pPr algn="ctr"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330      :       660        :     1320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S</a:t>
            </a:r>
            <a:r>
              <a:t>hare of A = (330/2310) *7000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= 1000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Percentage of the expenditure A pay  = (1000/7000)*100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=14.28%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ur milkmen rented a pasture. A grazed 24 cows for 3 months; B 10 cows for 5 months, C 35 cows for 4 months and D 21 cows for 3 months. If A’s share of rent is Rs.720, then the total rent of the field is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16052">
              <a:spcBef>
                <a:spcPts val="0"/>
              </a:spcBef>
              <a:defRPr b="1"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Four milkmen rented a pasture. A grazed 24 cows for 3 months; B 10 cows for 5 months, C 35 cows for 4 months and D 21 cows for 3 months. If A’s share of rent is Rs.720, then the total rent of the field is </a:t>
            </a: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</a:p>
          <a:p>
            <a:pPr lvl="1" algn="ctr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A                 B                  C                   D</a:t>
            </a:r>
          </a:p>
          <a:p>
            <a:pPr lvl="1" algn="ctr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24*3    :       10*5      :      35*4       :      21*3</a:t>
            </a:r>
          </a:p>
          <a:p>
            <a:pPr lvl="2" algn="ctr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72      :        50         :      140         :        63</a:t>
            </a:r>
          </a:p>
          <a:p>
            <a:pPr lvl="2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Total         = 72+50+140+63</a:t>
            </a:r>
          </a:p>
          <a:p>
            <a:pPr lvl="2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= 325</a:t>
            </a:r>
          </a:p>
          <a:p>
            <a:pPr lvl="2"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Total rent = </a:t>
            </a:r>
            <a:r>
              <a:rPr i="1"/>
              <a:t>x</a:t>
            </a: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S</a:t>
            </a:r>
            <a:r>
              <a:t>hare of A = (72</a:t>
            </a:r>
            <a:r>
              <a:rPr i="1"/>
              <a:t> </a:t>
            </a:r>
            <a:r>
              <a:t>/325) * </a:t>
            </a:r>
            <a:r>
              <a:rPr i="1"/>
              <a:t>x</a:t>
            </a: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(72 / 325) * </a:t>
            </a:r>
            <a:r>
              <a:rPr i="1"/>
              <a:t>x </a:t>
            </a:r>
            <a:r>
              <a:t>= 720</a:t>
            </a: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</a:t>
            </a:r>
            <a:r>
              <a:rPr i="1"/>
              <a:t>x</a:t>
            </a:r>
            <a:r>
              <a:t> = (720 * 325) / 72</a:t>
            </a:r>
          </a:p>
          <a:p>
            <a:pPr defTabSz="416052">
              <a:lnSpc>
                <a:spcPct val="150000"/>
              </a:lnSpc>
              <a:spcBef>
                <a:spcPts val="0"/>
              </a:spcBef>
              <a:defRPr spc="0" sz="3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Total Rent  = 3250</a:t>
            </a:r>
          </a:p>
          <a:p>
            <a:pPr defTabSz="416052">
              <a:lnSpc>
                <a:spcPts val="2900"/>
              </a:lnSpc>
              <a:spcBef>
                <a:spcPts val="0"/>
              </a:spcBef>
              <a:defRPr spc="0" sz="1274">
                <a:solidFill>
                  <a:srgbClr val="2A2A2A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defTabSz="416052">
              <a:lnSpc>
                <a:spcPts val="2900"/>
              </a:lnSpc>
              <a:spcBef>
                <a:spcPts val="0"/>
              </a:spcBef>
              <a:defRPr spc="0" sz="1274">
                <a:solidFill>
                  <a:srgbClr val="2A2A2A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00"/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100"/>
                                        <p:tgtEl>
                                          <p:spTgt spid="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s.3000 is distributed among Aamir, Bodhi and Chinkoo such that Aamir gets 2 3 rd of what Bodhi and Chinkoo together get and Chinkoo gets 1 2 of what Aamir and Bodhi together get. Find Chinkoo’ share?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Rs.3000 is distributed among Aamir, Bodhi and Chinkoo such that Aamir gets 2 3 rd of what Bodhi and Chinkoo together get and Chinkoo gets 1 2 of what Aamir and Bodhi together get. Find Chinkoo’ share?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Chinkoo     =  1 / 3 (Aamir + Bodhi)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Chinkoo / (Aamir + Bodhi)     = 1 / 3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Total Shares (Chinkoo + Aamir + Bodhi)  = 1 + 3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= 4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Out of 4 shares Chinkoo’s    = 1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Chinkoo    = 1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—   * 30000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4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300"/>
              </a:lnSpc>
              <a:spcBef>
                <a:spcPts val="0"/>
              </a:spcBef>
              <a:defRPr spc="0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= 750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"/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00"/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100"/>
                                        <p:tgtEl>
                                          <p:spTgt spid="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n his deathbed, Mr. Kalu called upon his three sons and told them to distribute all his assets worth Rs. 5,25,000 in the ratio of 1/15 : 1/ 21 : 1/35 amongst themselves. Find the biggest share amongst the three portions?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 his deathbed, Mr. Kalu called upon his three sons and told them to distribute all his assets worth Rs. 5,25,000 in the ratio of 1/15 : 1/ 21 : 1/35 amongst themselves. Find the biggest share amongst the three portions?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S1                 S2                  S3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1/15      :       1/21       :       1/35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21* 15     :     15 * 35    :      35 * 21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315       :        525       :        735</a:t>
            </a:r>
          </a:p>
          <a:p>
            <a:pPr lvl="8" marL="0" indent="0" defTabSz="457200">
              <a:lnSpc>
                <a:spcPts val="6400"/>
              </a:lnSpc>
              <a:spcBef>
                <a:spcPts val="0"/>
              </a:spcBef>
              <a:buSzTx/>
              <a:buNone/>
              <a:defRPr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3          :          5         :          7</a:t>
            </a:r>
          </a:p>
          <a:p>
            <a:pPr lvl="8" marL="0" indent="0" defTabSz="457200">
              <a:lnSpc>
                <a:spcPts val="6400"/>
              </a:lnSpc>
              <a:spcBef>
                <a:spcPts val="0"/>
              </a:spcBef>
              <a:buSzTx/>
              <a:buNone/>
              <a:defRPr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2000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Biggest share will be of worth = (7 / 15) * 5,25,000 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= Rs. 2,45,000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vi, Bitu, Chinu started a business with their investments in the ratio 2 : 4 : 8. After 6 months Arvi invested the half amount more as before and Bitu invested twice the amount as before while Chinu withdrew (1/4)th of his investment .Find the ratio of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38911">
              <a:spcBef>
                <a:spcPts val="0"/>
              </a:spcBef>
              <a:defRPr b="1"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Arvi, Bitu, Chinu started a business with their investments in the ratio 2 : 4 : 8. After 6 months Arvi invested the half amount more as before and Bitu invested twice the amount as before while Chinu withdrew (1/4)</a:t>
            </a:r>
            <a:r>
              <a:rPr baseline="31999"/>
              <a:t>th</a:t>
            </a:r>
            <a:r>
              <a:t> of his investment .Find the ratio of their profits at the end of year .</a:t>
            </a:r>
          </a:p>
          <a:p>
            <a:pPr defTabSz="438911"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Arvi                                Bitu                                   Chinu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Initial capital                                       2x                  :                4x                         :            8x   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first 6 months                              2x * 6             :              4x * 6                      :           8x * 6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 capital (after 6 months)               3x                 :                8x                          :             6x           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last 6 months                             3x * 6               :              8x * 6                      :           6x * 6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Investment                 2x * 6 + 3x * 6              :        4x * 6 + 8x * 6             :       8x * 6 + 6x * 6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30x                     :                  72x                      :                 84x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Ratio of their profits                      5                        :                   12                       :                 14                                     </a:t>
            </a:r>
          </a:p>
          <a:p>
            <a:pPr lvl="1" defTabSz="438911">
              <a:lnSpc>
                <a:spcPct val="150000"/>
              </a:lnSpc>
              <a:spcBef>
                <a:spcPts val="0"/>
              </a:spcBef>
              <a:defRPr spc="0" sz="383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elvaraj and Vimalraj are partners in a business. Selvaraj contributes 1/4 of the capital for 15 months and Vimalraj received 2/3 of the profit. For how long vimalraj’s money was used?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Selvaraj and Vimalraj are partners in a business. Selvaraj contributes 1/4 of the capital for 15 months and Vimalraj received 2/3 of the profit. For how long vimalraj’s money was used?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Selvaraj                 Vimalraj               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Capital                               1/4              :           3/4         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Time period (months)        15               :             </a:t>
            </a:r>
            <a:r>
              <a:rPr i="1"/>
              <a:t>x</a:t>
            </a:r>
            <a:r>
              <a:t>  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Profit share                        1/3              :            2/3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1                :            2    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(1 / 4 * 15) / (3 / 4 * </a:t>
            </a:r>
            <a:r>
              <a:rPr i="1"/>
              <a:t>x</a:t>
            </a:r>
            <a:r>
              <a:t>) = 1/2 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</a:t>
            </a:r>
            <a:r>
              <a:rPr i="1"/>
              <a:t>x</a:t>
            </a:r>
            <a:r>
              <a:t> = (15 * 2 / 3)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= 10 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pc="0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Thus, B's money was used for 10 months.</a:t>
            </a:r>
          </a:p>
          <a:p>
            <a:pPr defTabSz="457200">
              <a:lnSpc>
                <a:spcPts val="3200"/>
              </a:lnSpc>
              <a:spcBef>
                <a:spcPts val="0"/>
              </a:spcBef>
              <a:defRPr spc="0" sz="1400">
                <a:solidFill>
                  <a:srgbClr val="2A2A2A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00"/>
                                        <p:tgtEl>
                                          <p:spTgt spid="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100"/>
                                        <p:tgtEl>
                                          <p:spTgt spid="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, B and C enter into a partnership and their shares are in the ratio 1/2 : 1/3 : 1/4 . After 2 months, A withdraws half of his capital and after 10 months, a profit of Rs. 378 is divided among them. What is B’s share?…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11479">
              <a:spcBef>
                <a:spcPts val="0"/>
              </a:spcBef>
              <a:defRPr b="1"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A, B and C enter into a partnership and their shares are in the ratio 1/2 : 1/3 : 1/4 . After 2 months, A withdraws half of his capital and after 10 months, a profit of Rs. 378 is divided among them. What is B’s share?</a:t>
            </a:r>
          </a:p>
          <a:p>
            <a:pPr lvl="4"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</a:t>
            </a:r>
          </a:p>
          <a:p>
            <a:pPr lvl="4"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ratio of their initial investment = 1/2 : 1/3 : 1/4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6 : 4: 3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Let's take the initial investment of P, Q and R as 6x, 4x and 3x respectively.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A:B:C = (6x * 2 + 3x * 10) : 4x*12 : 3x*12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(12+30) : 4*12 : 3*12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14 : 16 : 12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7 : 8 : 6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B's share = 378 * (8/21) </a:t>
            </a:r>
          </a:p>
          <a:p>
            <a:pPr defTabSz="411479">
              <a:lnSpc>
                <a:spcPct val="200000"/>
              </a:lnSpc>
              <a:spcBef>
                <a:spcPts val="0"/>
              </a:spcBef>
              <a:defRPr spc="0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= 144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lfred started a business investing Rs. 45,000. After 3 months, Peter joined him with a capital of Rs. 60,000. After another 6 months, Ronald joined them with a capital of Rs. 90,000. At the end of the year, they made a profit of Rs. 16,500. Find the dif"/>
          <p:cNvSpPr txBox="1"/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Alfred started a business investing Rs. 45,000. After 3 months, Peter joined him with a capital of Rs. 60,000. After another 6 months, Ronald joined them with a capital of Rs. 90,000. At the end of the year, they made a profit of Rs. 16,500. Find the difference in the share amount between Alfred and peter.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76200" marR="6019800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Alfred invested his capital for 12 months. </a:t>
            </a:r>
          </a:p>
          <a:p>
            <a:pPr marL="76200" marR="6019800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Peter for 9 months and Ronald for  3 months.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76200" marR="6019800" algn="just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 So, ratio of their capitals = (45000 x 12) : (60000 x 9) : (90000 x 3)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76200" marR="6019800" algn="just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                                     = 540000 : 540000 : 270000 = 2 : 2 : 1.</a:t>
            </a:r>
          </a:p>
          <a:p>
            <a:pPr defTabSz="457200">
              <a:spcBef>
                <a:spcPts val="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76200" marR="6019800" algn="just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 Alfred's share  = Rs. (16500 x (2/5)) = Rs. 6600</a:t>
            </a:r>
          </a:p>
          <a:p>
            <a:pPr marL="76200" marR="6019800" algn="just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 Peter's share    = Rs. (16500 x (2/5)) = Rs. 6600</a:t>
            </a:r>
          </a:p>
          <a:p>
            <a:pPr marL="76200" marR="6019800" algn="just" defTabSz="457200">
              <a:spcBef>
                <a:spcPts val="6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Difference       = 6600 - 6600</a:t>
            </a:r>
            <a:r>
              <a:rPr i="1"/>
              <a:t> </a:t>
            </a:r>
            <a:r>
              <a:t>= 0.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"/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