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3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54FEF4-6AF6-439F-85A8-C175FB977DA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dice are thrown simultaneously, what is the probability that the sum of the two numbers that turn up is less than 11?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2" y="921580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(1,1)………. (1,6)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(2,1)………...(2,6)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(3,1)…………(3,6)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(4,1)……………(4,6) = 6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(5,1)……………(5,5) = 5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(6,1)……………(6,4) = 4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 6+6+6+6+5+4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33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6*6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Probability = 33/36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11/12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4 dice are thrown, what is the probability that the same number appears on each of them?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79" y="699512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(1,1,1,1) + (2,2,2,2) + (3,3,3,3) + (4,4,4,4) + (5,5,5,5) + (6,6,6,6)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6*6*6*6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=6^4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Probability = 6/6^4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1/6^3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1/216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0789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anti aircraft gun can fire 4 shots at a time. If the probabilities of the 1st, 2nd, 3rd and the last shot hitting the enemy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0.7, 0.6, 0.5 and 0.4, what is the probability that 4 shots aimed at an enemy aircraft will bring the aircraft down?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0.7 ,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0.6,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0.5 , 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4 shots missing = 0.3 * 0.4 * 0.5 * 0.6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3/10  * 4/10  * 5/10  * 6/10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= 360/10000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=0.036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Probability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hitting = 1- 0.036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0.964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is selected at random from 1st thirty natural numbers. What is the chance that it is a multiple of either 3 or 13?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all multiples of 3 + all multiples of 13 – all multiples of 39(multiple of 3&amp;13)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 10 + 2 - 0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ways = 30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 = 12/30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2/5 or 0.4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bags-one containing 3 one rupee coins, 6 five rupee coins and the other containing 2 one rupee coins, 7 five rupee coins. One bag is chosen at random and from that one coin is drawn at random. What is the probability that it is a 1 rupee coin?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 * 3/9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* 2/9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½(3/9 + 2/9)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½ * 5/9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5/18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326" y="1920240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rupee – 3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rupee – 6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-9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4606" y="1920240"/>
            <a:ext cx="146304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rupee – 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rupee – 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- 9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9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pull 2 cards out of a deck, what is the probability that both are spades?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13C2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52C2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13*12/52*51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1/17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can solve 80% of the problems given in an exam and B can solve 70%. What is the probability that at least one of them will solve a problem selected at random from the exam?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4" y="3788229"/>
            <a:ext cx="1186107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1 – none of them solving the problem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solving = 80%  and B solving = 70%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Probability of A not solving = 20% and B not solving = 30%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20% * 30%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0.2 * 0.3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0.06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solving = 1-0.06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= 0.94 or 94%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= 47/50      </a:t>
            </a:r>
          </a:p>
        </p:txBody>
      </p:sp>
    </p:spTree>
    <p:extLst>
      <p:ext uri="{BB962C8B-B14F-4D97-AF65-F5344CB8AC3E}">
        <p14:creationId xmlns:p14="http://schemas.microsoft.com/office/powerpoint/2010/main" val="41988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horses are entered in a race. You randomly predict a particular order for the horses to complete the race. What is the probability that your prediction is correct?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1/8!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bag contains 3 white balls and 2 black balls. Another bag contains 2 white and 4 black balls. A bag and a ball are picked random. The probability that the ball will be white 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½(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2/6)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14/30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326" y="1920240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3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4605" y="1920240"/>
            <a:ext cx="1911531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sum of two different single-digit prime numbers will not be prime?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digit prime numbers = 2, 3, 5 , 7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2 numbers = 6 ways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will be prime = 2+3, 2+5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5,7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2/6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= 1/3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1-1/3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60625"/>
            <a:ext cx="116651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similar boxes, containing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6 black and 4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3 black and 7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5 black and 5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choose, one of the three boxes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random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that particular 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ball at random, and found that to be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black, what is the probability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 picked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from the second box?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005" y="2358495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&amp; choosing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black ball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6/10  +  1/3 * 3/10 + 1/3 * 5/10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(1/3 * 3/10) / (1/3*6/10)+(1/3 * 3/10)+(1/3*5/10)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(3/30)/(14/30)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9249" y="2958737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5413" y="2958737"/>
            <a:ext cx="1911531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3212" y="2915192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r>
              <a:rPr lang="en-US" dirty="0"/>
              <a:t>Probability can be defined as a measure of the likelihood for the occurrence of some event. It always lies between 0 to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Note: The concepts of permutations and combinations are also used in determining the probability of an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Sample space:</a:t>
            </a:r>
            <a:r>
              <a:rPr lang="en-US" dirty="0"/>
              <a:t> The set of all possible outcomes of an experiment is called sample space. Examples of Sample Space are: In tossing a coin, S={ H, T} and In rolling dice, we have S={ 1, 2, 3, 4, 5, 6}.</a:t>
            </a:r>
          </a:p>
          <a:p>
            <a:endParaRPr lang="en-US" dirty="0" smtClean="0"/>
          </a:p>
          <a:p>
            <a:r>
              <a:rPr lang="en-US" b="1" dirty="0"/>
              <a:t>Event:</a:t>
            </a:r>
            <a:r>
              <a:rPr lang="en-US" dirty="0"/>
              <a:t> A subset of the sample space is called an event. It comprises one or more outcomes of the experiment</a:t>
            </a:r>
            <a:r>
              <a:rPr lang="en-US" dirty="0" smtClean="0"/>
              <a:t>.</a:t>
            </a:r>
          </a:p>
          <a:p>
            <a:r>
              <a:rPr lang="en-US" b="1" dirty="0"/>
              <a:t>Mutually exclusive events</a:t>
            </a:r>
            <a:r>
              <a:rPr lang="en-US" dirty="0"/>
              <a:t>: Two events are said to be mutually exclusive if the occurrence of one event eliminates the possibility of the occurrence of another. For example, when a coin is tossed once, the occurrence of heads and tails are mutually exclusive as both of them cannot happen simultaneously.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plays two matches each with Pakistan and Australia. In any match the probabilities of India getting 0, 1 and 2 points probability are 0.45, 0.05 and 0.50 respectively. Assume that the outcomes are independent, the probability of India getting at least 7 points 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2050869"/>
            <a:ext cx="1186107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points – all win or 3 wins &amp; 1 loss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8 points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4 wins = 0.5 * 0.5 * 0.5 * 0.5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0.0625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7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wins and 1 draw = 0.5 * 0.5 * 0.5 * 0.05 *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0.025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0.0625 + 0.025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= 0.0875</a:t>
            </a:r>
          </a:p>
        </p:txBody>
      </p:sp>
    </p:spTree>
    <p:extLst>
      <p:ext uri="{BB962C8B-B14F-4D97-AF65-F5344CB8AC3E}">
        <p14:creationId xmlns:p14="http://schemas.microsoft.com/office/powerpoint/2010/main" val="17092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positive and 8 negative numbers. Four numbers are chosen at random and multiplied. The probability that the product is a positive number 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2050869"/>
            <a:ext cx="1186107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4 numbers is positive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possible combinations are all 4 positive numbers or 2 positive and 2 negative or all negative numbers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6C4 + 6C2 * 8C2 + 8C4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= 15 + 15 * 28 + 70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15 + 420 + 70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505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 = 14 C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1001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505 / 1001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r>
              <a:rPr lang="en-US" b="1" dirty="0"/>
              <a:t>Collectively exhaustive events:</a:t>
            </a:r>
            <a:r>
              <a:rPr lang="en-US" dirty="0"/>
              <a:t> Events that together cover all possible outcomes are called collectively exhaustive events. For example, when a die is thrown, getting an odd number and getting an even number are two events which, put together, will account for all possible outcomes. These events are called collectively exhaustive.</a:t>
            </a:r>
          </a:p>
          <a:p>
            <a:endParaRPr lang="en-US" dirty="0" smtClean="0"/>
          </a:p>
          <a:p>
            <a:r>
              <a:rPr lang="en-US" b="1" dirty="0"/>
              <a:t>Independent events</a:t>
            </a:r>
            <a:r>
              <a:rPr lang="en-US" dirty="0"/>
              <a:t>: Two events are said to be independent if the occurrence of one event does not affect the occurrence of another. For example, when a coin is tossed and a die is thrown simultaneously, the event of getting a head and the number ‘6’ is an independent event.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i="1" dirty="0"/>
              <a:t>Note: If the events are mutually exclusive and collectively exhaustive, then the sum of probabilities of the events will be equal to 1.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153886" y="35472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P(A) is the probability of an event “A”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n(A) is the number of </a:t>
            </a:r>
            <a:r>
              <a:rPr lang="en-US" dirty="0" err="1"/>
              <a:t>favourable</a:t>
            </a:r>
            <a:r>
              <a:rPr lang="en-US" dirty="0"/>
              <a:t>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n(S) is the total number of events in the sample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26" y="1982834"/>
            <a:ext cx="5362575" cy="11811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854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3468"/>
              </p:ext>
            </p:extLst>
          </p:nvPr>
        </p:nvGraphicFramePr>
        <p:xfrm>
          <a:off x="992460" y="1937385"/>
          <a:ext cx="10058400" cy="292608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1193693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733641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/>
                        <a:t>All Probability Formulas List in Maths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2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Probability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 ≤ P(A) ≤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45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Rule of 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P(A∪B) = P(A) + P(B) – P(A∩B)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3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Rule of Complementary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P(A’) + P(A)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7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Disjoint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P(A∩B)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4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Independent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P(A∩B) = P(A) ⋅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2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Conditional Probability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 | B) = P(A∩B) /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73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Bayes Formula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P(A | B) = P(B | A) ⋅ P(A) /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29247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460" y="10793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Probability Formulas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A and B are two events. The probability formulas are listed below: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contains 6 white and 4 red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balls. Three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are drawn one by one with replacement. What is the probability that all 3 balls are red?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4C1 * 4C1 * 4C1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10C1*10C1*10C1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4*4*4/10*10*10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8/125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card is pulled from a deck of cards and the outcome noted. The card is then replaced the deck is shuffled, and a second card is drawn and the outcome noted. What is the probability that both cards are Aces?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4" y="3788229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4C1*4C1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52C1*52C1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Probability = 16 / 52*52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1/169</a:t>
            </a:r>
          </a:p>
        </p:txBody>
      </p:sp>
    </p:spTree>
    <p:extLst>
      <p:ext uri="{BB962C8B-B14F-4D97-AF65-F5344CB8AC3E}">
        <p14:creationId xmlns:p14="http://schemas.microsoft.com/office/powerpoint/2010/main" val="29908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urn contains 9 blue, 7 white and 4 black balls. If 2 balls are drawn at random, then what is the probability that only one ball is white?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17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7C1 * 13C1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20C2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7*13*2/20*19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91/190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the probability that in a random arrangement of the letters of the word ’UNIVERSITY’ the two I’s come together.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3" y="3409406"/>
            <a:ext cx="1186107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9!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10!/2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Probability = 9!*2 / 10!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2/10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1/5</a:t>
            </a:r>
          </a:p>
        </p:txBody>
      </p:sp>
    </p:spTree>
    <p:extLst>
      <p:ext uri="{BB962C8B-B14F-4D97-AF65-F5344CB8AC3E}">
        <p14:creationId xmlns:p14="http://schemas.microsoft.com/office/powerpoint/2010/main" val="10463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play a game where each is asked to select a number from 1 to 5. If the two numbers match, both of them win a prize. The probability that they will not win a prize in a single trial 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908518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ways winning prize= (1,1),(2,2),(3,3),(4,4),(5,5)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=  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5*5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=25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ways not winning prize = 25-5 = 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Probability = 20/25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3" y="3305341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forgot the last three digits of a 7-digit telephone number. If I randomly dial the final 3 digits after correctly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four, then what is the chance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 number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3" y="4040171"/>
            <a:ext cx="1186107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_  _  _  _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 _  _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possibility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event) = 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10 * 10 *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Probability = 1 / 10* 10 *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1/1000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15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a 2 digit number selected at random will be a multiple of 3 and not a multiple of 5?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908518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All multiples of 3 – all multiples of 15 (multiple of 3 &amp;5)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 30 –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24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10 to 99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=90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Probability = 24/90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2214</Words>
  <Application>Microsoft Office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Retrospect</vt:lpstr>
      <vt:lpstr>Probability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Jayaganesh</dc:creator>
  <cp:lastModifiedBy>Jayaganesh</cp:lastModifiedBy>
  <cp:revision>30</cp:revision>
  <dcterms:created xsi:type="dcterms:W3CDTF">2021-08-12T19:07:20Z</dcterms:created>
  <dcterms:modified xsi:type="dcterms:W3CDTF">2021-08-22T17:09:51Z</dcterms:modified>
</cp:coreProperties>
</file>