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atio and Propor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Ratio and Proportion</a:t>
            </a:r>
          </a:p>
        </p:txBody>
      </p:sp>
      <p:sp>
        <p:nvSpPr>
          <p:cNvPr id="152" name="Problem solving sessi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solving session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e cost of a diamond varies directly as the square of its weight. Once, this diamond broke into four pieces with weights in the ratio 1:2:3:4. When the pieces were sold, the merchant got Rs. 70,000 less. Find the original price of the diamond.…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2627">
              <a:lnSpc>
                <a:spcPts val="7300"/>
              </a:lnSpc>
              <a:spcBef>
                <a:spcPts val="0"/>
              </a:spcBef>
              <a:defRPr sz="3959" b="1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cost of a diamond varies directly as the square of its weight. Once, this diamond broke into four pieces with weights in the ratio 1:2:3:4. When the pieces were sold, the merchant got Rs. 70,000 less. Find the original price of the diamond. </a:t>
            </a:r>
          </a:p>
          <a:p>
            <a:pPr defTabSz="452627">
              <a:lnSpc>
                <a:spcPts val="73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Four pieces are 1x : 2 x : 3 x : 4 x</a:t>
            </a:r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price for 4 diamond pieces = [1+4+9+16] x</a:t>
            </a:r>
            <a:r>
              <a:rPr baseline="31999"/>
              <a:t>2 </a:t>
            </a:r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aseline="31999"/>
              <a:t>                                                                               </a:t>
            </a:r>
            <a:r>
              <a:t>= 30 x</a:t>
            </a:r>
            <a:r>
              <a:rPr baseline="31999"/>
              <a:t>2</a:t>
            </a:r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aseline="31999"/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Weight of original diamond	      = (1x+2x+3x+4x)</a:t>
            </a:r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	                                   = 10x</a:t>
            </a:r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Price of original diamond		      = 100 x</a:t>
            </a:r>
            <a:r>
              <a:rPr baseline="31999"/>
              <a:t>2</a:t>
            </a:r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aseline="31999"/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Difference (100 x</a:t>
            </a:r>
            <a:r>
              <a:rPr baseline="31999"/>
              <a:t>2 - </a:t>
            </a:r>
            <a:r>
              <a:t> 30 x</a:t>
            </a:r>
            <a:r>
              <a:rPr baseline="31999"/>
              <a:t>2)</a:t>
            </a:r>
            <a:r>
              <a:t>  70 x</a:t>
            </a:r>
            <a:r>
              <a:rPr baseline="31999"/>
              <a:t>2 </a:t>
            </a:r>
            <a:r>
              <a:t>=70000 </a:t>
            </a:r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                                          x</a:t>
            </a:r>
            <a:r>
              <a:rPr baseline="31999"/>
              <a:t>2 </a:t>
            </a:r>
            <a:r>
              <a:t>=1000</a:t>
            </a:r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Original price of the diamond     =100*1000</a:t>
            </a:r>
          </a:p>
          <a:p>
            <a:pPr defTabSz="452627">
              <a:lnSpc>
                <a:spcPts val="6300"/>
              </a:lnSpc>
              <a:spcBef>
                <a:spcPts val="0"/>
              </a:spcBef>
              <a:defRPr sz="3959" spc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=100000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200"/>
                                        <p:tgtEl>
                                          <p:spTgt spid="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"/>
                                        <p:tgtEl>
                                          <p:spTgt spid="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00"/>
                                        <p:tgtEl>
                                          <p:spTgt spid="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200"/>
                                        <p:tgtEl>
                                          <p:spTgt spid="1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200"/>
                                        <p:tgtEl>
                                          <p:spTgt spid="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 serval takes 5 leaps for every 4 leaps of a cheetah, but 3 leaps of the cheetah are equal to 4 leaps of the serval. What is the ratio of the speed of the cheetah to that of the serval?…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7400"/>
              </a:lnSpc>
              <a:spcBef>
                <a:spcPts val="0"/>
              </a:spcBef>
              <a:defRPr sz="4000" b="1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serval takes 5 leaps for every 4 leaps of a cheetah, but 3 leaps of the cheetah are equal to 4 leaps of the serval. What is the ratio of the speed of the cheetah to that of the serval?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 leaps of serval = 3 leaps of cheetah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⇒ 1 leap of serval = 3/4 leap of cheetah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Serval takes 5 leaps for every 4 leaps of cheetah.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the required ratio is  (4 X cheetah's leap) : ( 5× serval′s leap)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 (4 X cheetah's leap) : (5 × 3/4 cheetah′s leap)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16 : 15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200"/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"/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94 is divided into two parts in such a way that fifth part of the first and eighth part of the second are in the ratio 3 : 4. The second part is:…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6300"/>
              </a:lnSpc>
              <a:spcBef>
                <a:spcPts val="0"/>
              </a:spcBef>
              <a:defRPr sz="4000" b="1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94 is divided into two parts in such a way that fifth part of the first and eighth part of the second are in the ratio 3 : 4. The second part is: 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(1 / 5 ) A  : (1 / 8 ) B = 3 / 4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8 A / 5 B = 3 / 4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A / B = 15 / 32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15x : 32x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15x + 32x = 94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x =2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Second Part = 32 * 2</a:t>
            </a:r>
          </a:p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        = 64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3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3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3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3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300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300"/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300"/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300"/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300"/>
                                        <p:tgtEl>
                                          <p:spTgt spid="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300"/>
                                        <p:tgtEl>
                                          <p:spTgt spid="1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300"/>
                                        <p:tgtEl>
                                          <p:spTgt spid="1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he ratio between the number of passengers travelling by I and II class between the two railway stations is 1:50, whereas the ratio of I and II class fares between the same stations is 3:1. If on a particular day, Rs.1325 were collected from the passenge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2627">
              <a:lnSpc>
                <a:spcPts val="7500"/>
              </a:lnSpc>
              <a:spcBef>
                <a:spcPts val="0"/>
              </a:spcBef>
              <a:defRPr sz="3959" b="1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ratio between the number of passengers travelling by I and II class between the two railway stations is 1:50, whereas the ratio of I and II class fares between the same stations is 3:1. If on a particular day, Rs.1325 were collected from the passengers travelling between these stations, then what was the amount collected from the II class passengers?</a:t>
            </a:r>
          </a:p>
          <a:p>
            <a:pPr defTabSz="452627">
              <a:lnSpc>
                <a:spcPts val="7500"/>
              </a:lnSpc>
              <a:spcBef>
                <a:spcPts val="0"/>
              </a:spcBef>
              <a:defRPr sz="3959" b="1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I class                II class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Fare                                                          </a:t>
            </a:r>
            <a:r>
              <a:rPr i="1"/>
              <a:t>3x            :          1x</a:t>
            </a:r>
            <a:r>
              <a:t>  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passengers                             </a:t>
            </a:r>
            <a:r>
              <a:rPr i="1"/>
              <a:t>1y            :         50y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Amount collected                                   </a:t>
            </a:r>
            <a:r>
              <a:rPr i="1"/>
              <a:t>3xy           :        50xy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1"/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Then total collection of class I and II =3</a:t>
            </a:r>
            <a:r>
              <a:rPr i="1"/>
              <a:t>xy </a:t>
            </a:r>
            <a:r>
              <a:t>+50</a:t>
            </a:r>
            <a:r>
              <a:rPr i="1"/>
              <a:t>xy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collection per day</a:t>
            </a:r>
            <a:r>
              <a:rPr i="1"/>
              <a:t>  =  Rs. 1325.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1"/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Therefore, 3</a:t>
            </a:r>
            <a:r>
              <a:rPr i="1"/>
              <a:t>xy </a:t>
            </a:r>
            <a:r>
              <a:t>+ 50</a:t>
            </a:r>
            <a:r>
              <a:rPr i="1"/>
              <a:t>xy </a:t>
            </a:r>
            <a:r>
              <a:t>=1325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53</a:t>
            </a:r>
            <a:r>
              <a:rPr i="1"/>
              <a:t>xy </a:t>
            </a:r>
            <a:r>
              <a:t>=1325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</a:t>
            </a:r>
            <a:r>
              <a:rPr i="1"/>
              <a:t>xy </a:t>
            </a:r>
            <a:r>
              <a:t>= 25 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amount collected from II class passengers  = 25×50</a:t>
            </a:r>
          </a:p>
          <a:p>
            <a:pPr defTabSz="452627">
              <a:lnSpc>
                <a:spcPts val="7200"/>
              </a:lnSpc>
              <a:spcBef>
                <a:spcPts val="0"/>
              </a:spcBef>
              <a:defRPr sz="3959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      = Rs. 1250.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3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3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3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300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300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300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300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300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300"/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300"/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300"/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300"/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300"/>
                                        <p:tgtEl>
                                          <p:spTgt spid="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 a journey of 48 km performed by tonga, rickshaw and cycle in that order, the distance covered by the three ways in that order are in the ratio of 8: 1: 3 and charges per kilometer in that order are in the ratio of 8 : 1 : 4. If the tonga charges being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48055">
              <a:lnSpc>
                <a:spcPts val="6300"/>
              </a:lnSpc>
              <a:spcBef>
                <a:spcPts val="0"/>
              </a:spcBef>
              <a:defRPr sz="3920" b="1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a journey of 48 km performed by tonga, rickshaw and cycle in that order, the distance covered by the three ways in that order are in the ratio of 8: 1: 3 and charges per kilometer in that order are in the ratio of 8 : 1 : 4. If the tonga charges being 24 paise per kilometer, the total cost of the journey is </a:t>
            </a:r>
          </a:p>
          <a:p>
            <a:pPr defTabSz="448055">
              <a:lnSpc>
                <a:spcPts val="63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distance covered = 48km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Distance covered ratio by Tonga, Rikshawa and Cycle is 8 : 1 : 3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∴ distance cover by </a:t>
            </a:r>
            <a:r>
              <a:rPr b="1"/>
              <a:t>Tonga</a:t>
            </a:r>
            <a:r>
              <a:t> = 8/12 * 48 = 32 KM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∴ distance cover by </a:t>
            </a:r>
            <a:r>
              <a:rPr b="1"/>
              <a:t>Rikshawa</a:t>
            </a:r>
            <a:r>
              <a:t> = 1/12 * 48 = 4 KM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∴ distance cover by </a:t>
            </a:r>
            <a:r>
              <a:rPr b="1"/>
              <a:t>Cycle</a:t>
            </a:r>
            <a:r>
              <a:t> = 3/12 * 48 = 12 KM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Charges per kilometer ratio by Tonga, Rikshawa and Cycle is 8 : 1 : 4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Given,</a:t>
            </a:r>
            <a:r>
              <a:rPr b="1"/>
              <a:t>Tonga</a:t>
            </a:r>
            <a:r>
              <a:t> charges being 24 paisa per kilometer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∴ </a:t>
            </a:r>
            <a:r>
              <a:rPr b="1"/>
              <a:t>Rikshawa</a:t>
            </a:r>
            <a:r>
              <a:t> charges per KM = 24/8 *1 = 3 paisa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∴ </a:t>
            </a:r>
            <a:r>
              <a:rPr b="1"/>
              <a:t>Cycle</a:t>
            </a:r>
            <a:r>
              <a:t> charges per KM = 24/8 *4 = 12 paisa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charge will be = 32*24 + 4*3 + 12*12 = 768 + 12 + 144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924 Paisa</a:t>
            </a:r>
          </a:p>
          <a:p>
            <a:pPr defTabSz="448055">
              <a:lnSpc>
                <a:spcPts val="6400"/>
              </a:lnSpc>
              <a:spcBef>
                <a:spcPts val="0"/>
              </a:spcBef>
              <a:defRPr sz="3920" b="1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= </a:t>
            </a:r>
            <a:r>
              <a:t>Rs. 9.24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"/>
                                        <p:tgtEl>
                                          <p:spTgt spid="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200"/>
                                        <p:tgtEl>
                                          <p:spTgt spid="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"/>
                                        <p:tgtEl>
                                          <p:spTgt spid="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00"/>
                                        <p:tgtEl>
                                          <p:spTgt spid="1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200"/>
                                        <p:tgtEl>
                                          <p:spTgt spid="1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200"/>
                                        <p:tgtEl>
                                          <p:spTgt spid="1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e incomes of Albert, Bill, Catherine are in the ratio of 7: 9: 12 and their spending are in the ratio of 8: 9: 15. If Albert saves1/4th of his income, then the savings of Albert, Bill, and Catherine are in the ratio of?…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6600"/>
              </a:lnSpc>
              <a:spcBef>
                <a:spcPts val="0"/>
              </a:spcBef>
              <a:defRPr sz="4000" b="1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incomes of Albert, Bill, Catherine are in the ratio of 7: 9: 12 and their spending are in the ratio of 8: 9: 15. If Albert saves1/4</a:t>
            </a:r>
            <a:r>
              <a:rPr i="1" baseline="22499"/>
              <a:t>th </a:t>
            </a:r>
            <a:r>
              <a:t>of his income, then the savings of Albert, Bill, and Catherine are in the ratio of? 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 income of A, B and C are 7x, 9x and 12x respectively</a:t>
            </a:r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expenditure of A, B and C are 8y, 9y and 15y respectively</a:t>
            </a:r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Albert savings =&gt; 7x - 8y</a:t>
            </a:r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, 7x - 8y = 7x (1/4)</a:t>
            </a:r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x : y = 32 : 21</a:t>
            </a:r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ratio of savings of A, B and C</a:t>
            </a:r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⇒ (7x - 8y) : (9x - 9y) : (12x - 15y)</a:t>
            </a:r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⇒ (7 × 32 - 8 × 21) : (9 × 32 - 9 × 21) : (12 × 32 - 15 × 21)</a:t>
            </a:r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⇒ (224 - 168) : (288 - 189) : (384 - 315)</a:t>
            </a:r>
          </a:p>
          <a:p>
            <a:pPr defTabSz="457200"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⇒ 56 : 99 : 69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200"/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"/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00"/>
                                        <p:tgtEl>
                                          <p:spTgt spid="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200"/>
                                        <p:tgtEl>
                                          <p:spTgt spid="1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ank you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f A:B=2: 3 and B:C=4: 5 then C:A is:…"/>
          <p:cNvSpPr txBox="1"/>
          <p:nvPr/>
        </p:nvSpPr>
        <p:spPr>
          <a:xfrm>
            <a:off x="1274021" y="1229628"/>
            <a:ext cx="8567738" cy="518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00000"/>
              </a:lnSpc>
              <a:spcBef>
                <a:spcPts val="140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/>
              <a:t>If A:B=2: 3 and B:C=4: 5 then C:A is: </a:t>
            </a:r>
          </a:p>
          <a:p>
            <a:pPr defTabSz="457200">
              <a:lnSpc>
                <a:spcPct val="100000"/>
              </a:lnSpc>
              <a:spcBef>
                <a:spcPts val="140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/>
            </a:r>
            <a:br/>
            <a:r>
              <a:t>                    A : B   = 2:3</a:t>
            </a:r>
          </a:p>
          <a:p>
            <a:pPr defTabSz="457200">
              <a:lnSpc>
                <a:spcPct val="100000"/>
              </a:lnSpc>
              <a:spcBef>
                <a:spcPts val="140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B : C   = 4:5</a:t>
            </a:r>
          </a:p>
          <a:p>
            <a:pPr defTabSz="457200">
              <a:lnSpc>
                <a:spcPct val="100000"/>
              </a:lnSpc>
              <a:spcBef>
                <a:spcPts val="140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A : B : C  = 2 * 4 : 3 * 4 : 3 * 5</a:t>
            </a:r>
          </a:p>
          <a:p>
            <a:pPr defTabSz="457200">
              <a:lnSpc>
                <a:spcPct val="100000"/>
              </a:lnSpc>
              <a:spcBef>
                <a:spcPts val="140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= 8 : 12 : 15</a:t>
            </a:r>
          </a:p>
        </p:txBody>
      </p:sp>
      <p:sp>
        <p:nvSpPr>
          <p:cNvPr id="155" name="In a school, the ratio of boys to girls is 4 : 3 and the ratio of girls to teachers is 8 : 1. The ratio of students…"/>
          <p:cNvSpPr txBox="1"/>
          <p:nvPr/>
        </p:nvSpPr>
        <p:spPr>
          <a:xfrm>
            <a:off x="1274021" y="6433167"/>
            <a:ext cx="22822744" cy="553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a school, the ratio of boys to girls is 4 : 3 and the ratio of girls to teachers is 8 : 1. The ratio of students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teachers is :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Boys : Girls                             = 4 : 3          = 32 : 24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Girls : Teachers                       = 8 : 1          = 24 : 3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4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∴  Boys : Girls : Teachers       = 32 : 24 : 3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∴  Required ratio                     = (32 + 24) : 3 </a:t>
            </a:r>
          </a:p>
          <a:p>
            <a:pPr defTabSz="457200">
              <a:lnSpc>
                <a:spcPts val="64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= 56 :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5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10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10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10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10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10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10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build="p" bldLvl="5" animBg="1" advAuto="0"/>
      <p:bldP spid="155" grpId="2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wo numbers are in the ratio 3: 5. If 9 is subtracted from each, the new numbers are in the ratio 12 : 23. The product of the two numbers is:…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329184">
              <a:spcBef>
                <a:spcPts val="1000"/>
              </a:spcBef>
              <a:defRPr sz="3600" b="1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Two numbers are in the ratio 3: 5. If 9 is subtracted from each, the new numbers are in the ratio 12 : 23. The product of the two numbers is: </a:t>
            </a:r>
          </a:p>
          <a:p>
            <a:pPr defTabSz="329184">
              <a:spcBef>
                <a:spcPts val="1000"/>
              </a:spcBef>
              <a:defRPr sz="36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329184">
              <a:lnSpc>
                <a:spcPct val="200000"/>
              </a:lnSpc>
              <a:spcBef>
                <a:spcPts val="0"/>
              </a:spcBef>
              <a:defRPr sz="36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 the number be 3</a:t>
            </a:r>
            <a:r>
              <a:rPr i="1"/>
              <a:t>x </a:t>
            </a:r>
            <a:r>
              <a:t>and 5</a:t>
            </a:r>
            <a:r>
              <a:rPr i="1"/>
              <a:t>x</a:t>
            </a:r>
          </a:p>
          <a:p>
            <a:pPr defTabSz="329184">
              <a:lnSpc>
                <a:spcPct val="200000"/>
              </a:lnSpc>
              <a:spcBef>
                <a:spcPts val="0"/>
              </a:spcBef>
              <a:defRPr sz="36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Then, 3</a:t>
            </a:r>
            <a:r>
              <a:rPr i="1"/>
              <a:t>x</a:t>
            </a:r>
            <a:r>
              <a:t>−9 /5</a:t>
            </a:r>
            <a:r>
              <a:rPr i="1"/>
              <a:t>x</a:t>
            </a:r>
            <a:r>
              <a:t>−9 = 12 /23</a:t>
            </a:r>
          </a:p>
          <a:p>
            <a:pPr defTabSz="329184">
              <a:lnSpc>
                <a:spcPct val="200000"/>
              </a:lnSpc>
              <a:spcBef>
                <a:spcPts val="0"/>
              </a:spcBef>
              <a:defRPr sz="36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⇒23(3</a:t>
            </a:r>
            <a:r>
              <a:rPr i="1"/>
              <a:t>x</a:t>
            </a:r>
            <a:r>
              <a:t>−9)=12(5</a:t>
            </a:r>
            <a:r>
              <a:rPr i="1"/>
              <a:t>x</a:t>
            </a:r>
            <a:r>
              <a:t>−9)</a:t>
            </a:r>
          </a:p>
          <a:p>
            <a:pPr defTabSz="329184">
              <a:lnSpc>
                <a:spcPct val="200000"/>
              </a:lnSpc>
              <a:spcBef>
                <a:spcPts val="0"/>
              </a:spcBef>
              <a:defRPr sz="36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⇒9</a:t>
            </a:r>
            <a:r>
              <a:rPr i="1"/>
              <a:t>x</a:t>
            </a:r>
            <a:r>
              <a:t>=99</a:t>
            </a:r>
          </a:p>
          <a:p>
            <a:pPr defTabSz="329184">
              <a:lnSpc>
                <a:spcPct val="200000"/>
              </a:lnSpc>
              <a:spcBef>
                <a:spcPts val="0"/>
              </a:spcBef>
              <a:defRPr sz="36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⇒</a:t>
            </a:r>
            <a:r>
              <a:rPr i="1"/>
              <a:t>x</a:t>
            </a:r>
            <a:r>
              <a:t>=11</a:t>
            </a:r>
          </a:p>
          <a:p>
            <a:pPr defTabSz="329184">
              <a:lnSpc>
                <a:spcPct val="200000"/>
              </a:lnSpc>
              <a:spcBef>
                <a:spcPts val="0"/>
              </a:spcBef>
              <a:defRPr sz="36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∴The product of two numbers are</a:t>
            </a:r>
          </a:p>
          <a:p>
            <a:pPr defTabSz="329184">
              <a:lnSpc>
                <a:spcPct val="200000"/>
              </a:lnSpc>
              <a:spcBef>
                <a:spcPts val="0"/>
              </a:spcBef>
              <a:defRPr sz="36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=33 * 55</a:t>
            </a:r>
          </a:p>
          <a:p>
            <a:pPr defTabSz="329184">
              <a:lnSpc>
                <a:spcPct val="200000"/>
              </a:lnSpc>
              <a:spcBef>
                <a:spcPts val="0"/>
              </a:spcBef>
              <a:defRPr sz="36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1815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ur numbers in the ratio 1:3:4:7 add up to give a sum of 105, find the value of second biggest number.…"/>
          <p:cNvSpPr txBox="1"/>
          <p:nvPr/>
        </p:nvSpPr>
        <p:spPr>
          <a:xfrm>
            <a:off x="1274021" y="1229628"/>
            <a:ext cx="22382957" cy="604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Four numbers in the ratio 1:3:4:7 add up to give a sum of 105, find the value of second biggest number.</a:t>
            </a:r>
            <a:br/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 numbers are 1x, 3x, 4x and 7x.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 + 3x + 4x + 7x = 105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15x = 105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x = 7.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Second Biggest number = 4x = 4 *7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= 28.</a:t>
            </a:r>
          </a:p>
        </p:txBody>
      </p:sp>
      <p:sp>
        <p:nvSpPr>
          <p:cNvPr id="160" name="King Sheru had ordered the distribution of apples according to the following plan:…"/>
          <p:cNvSpPr txBox="1"/>
          <p:nvPr/>
        </p:nvSpPr>
        <p:spPr>
          <a:xfrm>
            <a:off x="1274021" y="6801467"/>
            <a:ext cx="22321938" cy="5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40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King Sheru had ordered the distribution of apples according to the following plan: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every 20 apples the elephant gets, the zebra should get 13 apples and the deer should get 8 apples.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 his servant Shambha jackal is in a fix.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Can you help him by telling how much should he give to the elephant if there were 820 apples in total?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Ratio of apples obtained by elephant, zebra and deer respectively = 20 : 13 : 8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Share of elephant = ( 20 / 41 ) * 820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= 400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1000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5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1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1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10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10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10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10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1000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1000"/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build="p" bldLvl="5" animBg="1" advAuto="0"/>
      <p:bldP spid="160" grpId="2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e present ratio of ages of Alpha and Beta is 4: 5. 18 years ago, this ratio was 11: 16. Find the sum of their ages 18 years ago.…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6500"/>
              </a:lnSpc>
              <a:spcBef>
                <a:spcPts val="1400"/>
              </a:spcBef>
              <a:defRPr sz="4000" b="1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present ratio of ages of Alpha and Beta is 4: 5. 18 years ago, this ratio was 11: 16. Find the sum of their ages 18 years ago.</a:t>
            </a:r>
          </a:p>
          <a:p>
            <a:pPr defTabSz="457200">
              <a:lnSpc>
                <a:spcPts val="6500"/>
              </a:lnSpc>
              <a:spcBef>
                <a:spcPts val="140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/>
            </a:r>
            <a:br/>
            <a:r>
              <a:t/>
            </a:r>
            <a:br/>
            <a:r>
              <a:t>Let present age of A and B be 4x and 5x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 years ago their ages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</a:t>
            </a:r>
            <a:r>
              <a:rPr i="1"/>
              <a:t>x</a:t>
            </a:r>
            <a:r>
              <a:t>−18 / 5</a:t>
            </a:r>
            <a:r>
              <a:rPr i="1"/>
              <a:t>x</a:t>
            </a:r>
            <a:r>
              <a:t>−18 = 11 / 16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64x - 55x = -198 + 288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x = 10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 of their present ages = &gt; 4x + 5x 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= 40 + 50 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= 90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 of their ages 18 years ago = 90 - ( 2 * 18 )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		                             = 90 - 36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		                             = 54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200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"/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00"/>
                                        <p:tgtEl>
                                          <p:spTgt spid="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 an innings of a cricket match three players A, B and C scored a total of 361 runs. If the ratio of the number of runs scored by A to that scored by B and also number of runs scored by B to that scored by C be 3 : 2, the number of runs scored by A was: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63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In an innings of a cricket match three players A, B and C scored a total of 361 runs. If the ratio of the number of runs scored by A to that scored by B and also number of runs scored by B to that scored by C be 3 : 2, the number of runs scored by A was: </a:t>
            </a:r>
            <a:r>
              <a:t/>
            </a:r>
            <a:br/>
            <a:endParaRPr/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Given total runs of A, B, C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(A + B + C = 361)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A : B =  3 : 2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B : C =  3 : 2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A : B : C =  9 : 6 : 4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9x + 6x + 4x = 361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19x = 361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x = 19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Runs scored by A = 9 * 19</a:t>
            </a:r>
          </a:p>
          <a:p>
            <a:pPr defTabSz="457200">
              <a:lnSpc>
                <a:spcPts val="66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= 171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200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"/>
                                        <p:tgtEl>
                                          <p:spTgt spid="1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 man has in all Rs. 640 in the denominations of one rupee, five-rupee and ten- rupee notes.…"/>
          <p:cNvSpPr txBox="1"/>
          <p:nvPr/>
        </p:nvSpPr>
        <p:spPr>
          <a:xfrm>
            <a:off x="1274021" y="1229628"/>
            <a:ext cx="20054045" cy="668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 man has in all Rs. 640 in the denominations of one rupee, five-rupee and ten- rupee notes.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The numbers of each type of notes are equal. What is the total number of notes he has?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/>
            </a:r>
            <a:br/>
            <a:r>
              <a:t>Let number of notes of each denomination be </a:t>
            </a:r>
            <a:r>
              <a:rPr i="1"/>
              <a:t>x</a:t>
            </a:r>
            <a:r>
              <a:t>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Then </a:t>
            </a:r>
            <a:r>
              <a:rPr i="1"/>
              <a:t>x</a:t>
            </a:r>
            <a:r>
              <a:t> + 5</a:t>
            </a:r>
            <a:r>
              <a:rPr i="1"/>
              <a:t>x</a:t>
            </a:r>
            <a:r>
              <a:t> + 10</a:t>
            </a:r>
            <a:r>
              <a:rPr i="1"/>
              <a:t>x</a:t>
            </a:r>
            <a:r>
              <a:t> = 640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16</a:t>
            </a:r>
            <a:r>
              <a:rPr i="1"/>
              <a:t>x</a:t>
            </a:r>
            <a:r>
              <a:t> = 640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∴ </a:t>
            </a:r>
            <a:r>
              <a:rPr i="1"/>
              <a:t>x</a:t>
            </a:r>
            <a:r>
              <a:t> = 40.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Hence, total number of notes = 3</a:t>
            </a:r>
            <a:r>
              <a:rPr i="1"/>
              <a:t>x</a:t>
            </a:r>
            <a:r>
              <a:t> 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= 120.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7" name="In a farm, there are cows and hens. If heads are counted, there are 340 heads and if legs are counted…"/>
          <p:cNvSpPr txBox="1"/>
          <p:nvPr/>
        </p:nvSpPr>
        <p:spPr>
          <a:xfrm>
            <a:off x="1274021" y="6801467"/>
            <a:ext cx="21844943" cy="5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In a farm, there are cows and hens. If heads are counted, there are 340 heads and if legs are counted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there are 1060 legs. How many hens are there? </a:t>
            </a:r>
            <a:r>
              <a:t/>
            </a:r>
            <a:br/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 hens= X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Cows = Y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X+Y= 340 ......(1)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2X+4Y =1060 .... (2)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 = 150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10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5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4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4" dur="10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10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build="p" bldLvl="5" animBg="1" advAuto="0"/>
      <p:bldP spid="167" grpId="2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 bag contains 50 paise, 25 paise and 10 paise coins in the ratio 5: 9: 4 amounting to Rs.206. The total number of 25 and 10 paise coins is:…"/>
          <p:cNvSpPr txBox="1">
            <a:spLocks noGrp="1"/>
          </p:cNvSpPr>
          <p:nvPr>
            <p:ph type="body" idx="1"/>
          </p:nvPr>
        </p:nvSpPr>
        <p:spPr>
          <a:xfrm>
            <a:off x="1219200" y="1053002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 bag contains 50 paise, 25 paise and 10 paise coins in the ratio 5: 9: 4 amounting to Rs.206. The total number of 25 and 10 paise coins is:</a:t>
            </a:r>
            <a:r>
              <a:t>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 ratio be x.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Hence no. of coins be 5x ,9x , 4x respectively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 given total amount = Rs.206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=&gt; (.50)(5x) + (.25)(9x) + (.10)(4x) = 206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get x = 40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=&gt; No. of 25p coins = 360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=&gt; No. of 10p coins = 160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4000" spc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=&gt; Total = 360 + 160 = 520 coins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ncomes of Abhi and Banu are in the ratio 4: 3 and their annual expenses in the ratio 3: 2. If each save Rs.60, 000 at the end of the year, the annual income of Abhi is:…"/>
          <p:cNvSpPr txBox="1">
            <a:spLocks noGrp="1"/>
          </p:cNvSpPr>
          <p:nvPr>
            <p:ph type="body" idx="1"/>
          </p:nvPr>
        </p:nvSpPr>
        <p:spPr>
          <a:xfrm>
            <a:off x="1219200" y="1035510"/>
            <a:ext cx="21945600" cy="11363238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Incomes of Abhi and Banu are in the ratio 4: 3 and their annual expenses in the ratio 3: 2. If each save Rs.60, 000 at the end of the year, the annual income of Abhi is: </a:t>
            </a:r>
            <a:r>
              <a:t/>
            </a:r>
            <a:br/>
            <a:endParaRPr/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                  Abhi	:	Banu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Income 		           4x	:	3x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Expenses		       3y	:	2y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Saving	        60000	:    60000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Income = Expenses + Saving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(4x - 60000) / (3x - 60000) = 3 / 2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8x - 120000 = 9x - 180000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x = 60000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Income of Abhi = 4 * 60000 </a:t>
            </a:r>
          </a:p>
          <a:p>
            <a:pPr defTabSz="457200">
              <a:lnSpc>
                <a:spcPts val="7400"/>
              </a:lnSpc>
              <a:spcBef>
                <a:spcPts val="0"/>
              </a:spcBef>
              <a:defRPr sz="4000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= 240000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"/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200"/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"/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00"/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Microsoft Office PowerPoint</Application>
  <PresentationFormat>Custom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Canela Bold</vt:lpstr>
      <vt:lpstr>Canela Deck Regular</vt:lpstr>
      <vt:lpstr>Canela Regular</vt:lpstr>
      <vt:lpstr>Canela Text Regular</vt:lpstr>
      <vt:lpstr>Graphik</vt:lpstr>
      <vt:lpstr>Graphik Medium</vt:lpstr>
      <vt:lpstr>Graphik Semibold</vt:lpstr>
      <vt:lpstr>Helvetica Neue</vt:lpstr>
      <vt:lpstr>Times New Roman</vt:lpstr>
      <vt:lpstr>23_ClassicWhite</vt:lpstr>
      <vt:lpstr>Ratio and Proportion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 and Proportion</dc:title>
  <cp:lastModifiedBy>Jayaganesh</cp:lastModifiedBy>
  <cp:revision>1</cp:revision>
  <dcterms:modified xsi:type="dcterms:W3CDTF">2020-08-24T08:22:13Z</dcterms:modified>
</cp:coreProperties>
</file>