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1pPr>
    <a:lvl2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2pPr>
    <a:lvl3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3pPr>
    <a:lvl4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4pPr>
    <a:lvl5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5pPr>
    <a:lvl6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6pPr>
    <a:lvl7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7pPr>
    <a:lvl8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8pPr>
    <a:lvl9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FEEA2-1B62-4831-8817-775E167ADF83}" v="6" dt="2021-05-28T19:44:42.506"/>
    <p1510:client id="{FEE170FD-9DF6-4430-8B34-3DC1B7231417}" v="1" dt="2021-05-28T09:55:25.98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a:tcStyle>
        <a:tcBdr/>
        <a:fill>
          <a:solidFill>
            <a:srgbClr val="E8EB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a:tcStyle>
        <a:tcBdr/>
        <a:fill>
          <a:solidFill>
            <a:srgbClr val="E8F2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a:tcStyle>
        <a:tcBdr/>
        <a:fill>
          <a:solidFill>
            <a:srgbClr val="ECEA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odh Dhabalia - [CB.SC.I5DAS19031]" userId="S::cb.sc.i5das19031@cb.students.amrita.edu::39bfd748-0f01-4dcf-8062-9ceae7b2a14b" providerId="AD" clId="Web-{963FEEA2-1B62-4831-8817-775E167ADF83}"/>
    <pc:docChg chg="modSld">
      <pc:chgData name="Subodh Dhabalia - [CB.SC.I5DAS19031]" userId="S::cb.sc.i5das19031@cb.students.amrita.edu::39bfd748-0f01-4dcf-8062-9ceae7b2a14b" providerId="AD" clId="Web-{963FEEA2-1B62-4831-8817-775E167ADF83}" dt="2021-05-28T19:44:42.506" v="4" actId="20577"/>
      <pc:docMkLst>
        <pc:docMk/>
      </pc:docMkLst>
      <pc:sldChg chg="modSp">
        <pc:chgData name="Subodh Dhabalia - [CB.SC.I5DAS19031]" userId="S::cb.sc.i5das19031@cb.students.amrita.edu::39bfd748-0f01-4dcf-8062-9ceae7b2a14b" providerId="AD" clId="Web-{963FEEA2-1B62-4831-8817-775E167ADF83}" dt="2021-05-28T19:44:42.506" v="4" actId="20577"/>
        <pc:sldMkLst>
          <pc:docMk/>
          <pc:sldMk cId="0" sldId="283"/>
        </pc:sldMkLst>
        <pc:spChg chg="mod">
          <ac:chgData name="Subodh Dhabalia - [CB.SC.I5DAS19031]" userId="S::cb.sc.i5das19031@cb.students.amrita.edu::39bfd748-0f01-4dcf-8062-9ceae7b2a14b" providerId="AD" clId="Web-{963FEEA2-1B62-4831-8817-775E167ADF83}" dt="2021-05-28T19:44:42.506" v="4" actId="20577"/>
          <ac:spMkLst>
            <pc:docMk/>
            <pc:sldMk cId="0" sldId="283"/>
            <ac:spMk id="317" creationId="{00000000-0000-0000-0000-000000000000}"/>
          </ac:spMkLst>
        </pc:spChg>
      </pc:sldChg>
    </pc:docChg>
  </pc:docChgLst>
  <pc:docChgLst>
    <pc:chgData name="Abhinand S - [CB.SC.I5CHE19003]" userId="S::cb.sc.i5che19003@cb.students.amrita.edu::43139372-728c-4275-b4d6-517092e109ac" providerId="AD" clId="Web-{FEE170FD-9DF6-4430-8B34-3DC1B7231417}"/>
    <pc:docChg chg="sldOrd">
      <pc:chgData name="Abhinand S - [CB.SC.I5CHE19003]" userId="S::cb.sc.i5che19003@cb.students.amrita.edu::43139372-728c-4275-b4d6-517092e109ac" providerId="AD" clId="Web-{FEE170FD-9DF6-4430-8B34-3DC1B7231417}" dt="2021-05-28T09:55:25.985" v="0"/>
      <pc:docMkLst>
        <pc:docMk/>
      </pc:docMkLst>
      <pc:sldChg chg="ord">
        <pc:chgData name="Abhinand S - [CB.SC.I5CHE19003]" userId="S::cb.sc.i5che19003@cb.students.amrita.edu::43139372-728c-4275-b4d6-517092e109ac" providerId="AD" clId="Web-{FEE170FD-9DF6-4430-8B34-3DC1B7231417}" dt="2021-05-28T09:55:25.985" v="0"/>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19200" y="11986162"/>
            <a:ext cx="21945599" cy="605793"/>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vl2pPr marL="918439" indent="-372339" algn="ctr" defTabSz="825500">
              <a:lnSpc>
                <a:spcPct val="100000"/>
              </a:lnSpc>
              <a:spcBef>
                <a:spcPts val="0"/>
              </a:spcBef>
              <a:defRPr sz="3000" spc="-29">
                <a:latin typeface="Graphik Medium"/>
                <a:ea typeface="Graphik Medium"/>
                <a:cs typeface="Graphik Medium"/>
                <a:sym typeface="Graphik Medium"/>
              </a:defRPr>
            </a:lvl2pPr>
            <a:lvl3pPr marL="1464539" indent="-372339" algn="ctr" defTabSz="825500">
              <a:lnSpc>
                <a:spcPct val="100000"/>
              </a:lnSpc>
              <a:spcBef>
                <a:spcPts val="0"/>
              </a:spcBef>
              <a:defRPr sz="3000" spc="-29">
                <a:latin typeface="Graphik Medium"/>
                <a:ea typeface="Graphik Medium"/>
                <a:cs typeface="Graphik Medium"/>
                <a:sym typeface="Graphik Medium"/>
              </a:defRPr>
            </a:lvl3pPr>
            <a:lvl4pPr marL="2010640" indent="-372340" algn="ctr" defTabSz="825500">
              <a:lnSpc>
                <a:spcPct val="100000"/>
              </a:lnSpc>
              <a:spcBef>
                <a:spcPts val="0"/>
              </a:spcBef>
              <a:defRPr sz="3000" spc="-29">
                <a:latin typeface="Graphik Medium"/>
                <a:ea typeface="Graphik Medium"/>
                <a:cs typeface="Graphik Medium"/>
                <a:sym typeface="Graphik Medium"/>
              </a:defRPr>
            </a:lvl4pPr>
            <a:lvl5pPr marL="2556740" indent="-372340" algn="ctr" defTabSz="825500">
              <a:lnSpc>
                <a:spcPct val="100000"/>
              </a:lnSpc>
              <a:spcBef>
                <a:spcPts val="0"/>
              </a:spcBef>
              <a:defRPr sz="3000" spc="-29">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3" hasCustomPrompt="1"/>
          </p:nvPr>
        </p:nvSpPr>
        <p:spPr>
          <a:xfrm>
            <a:off x="1219200" y="7567579"/>
            <a:ext cx="21945600" cy="2250595"/>
          </a:xfrm>
          <a:prstGeom prst="rect">
            <a:avLst/>
          </a:prstGeom>
        </p:spPr>
        <p:txBody>
          <a:bodyPr/>
          <a:lstStyle>
            <a:lvl1pPr marL="0" indent="0" algn="ctr" defTabSz="825500">
              <a:lnSpc>
                <a:spcPct val="100000"/>
              </a:lnSpc>
              <a:spcBef>
                <a:spcPts val="0"/>
              </a:spcBef>
              <a:buSzTx/>
              <a:buNone/>
              <a:defRPr sz="6000" spc="-100">
                <a:latin typeface="Graphik Semibold"/>
                <a:ea typeface="Graphik Semibold"/>
                <a:cs typeface="Graphik Semibold"/>
                <a:sym typeface="Graphik Semibold"/>
              </a:defRPr>
            </a:lvl1pPr>
          </a:lstStyle>
          <a:p>
            <a:r>
              <a:t>Presentation Subtitle</a:t>
            </a: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1219200" y="8462239"/>
            <a:ext cx="21945602" cy="832615"/>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sz="half" idx="13" hasCustomPrompt="1"/>
          </p:nvPr>
        </p:nvSpPr>
        <p:spPr>
          <a:xfrm>
            <a:off x="1219200" y="4214483"/>
            <a:ext cx="21945600" cy="4269710"/>
          </a:xfrm>
          <a:prstGeom prst="rect">
            <a:avLst/>
          </a:prstGeom>
        </p:spPr>
        <p:txBody>
          <a:bodyPr anchor="b"/>
          <a:lstStyle/>
          <a:p>
            <a:pPr marL="0" lvl="4" indent="742492" algn="ctr" defTabSz="565708">
              <a:lnSpc>
                <a:spcPct val="80000"/>
              </a:lnSpc>
              <a:spcBef>
                <a:spcPts val="0"/>
              </a:spcBef>
              <a:buSzTx/>
              <a:buNone/>
              <a:defRPr sz="5162">
                <a:latin typeface="Canela Bold"/>
                <a:ea typeface="Canela Bold"/>
                <a:cs typeface="Canela Bold"/>
                <a:sym typeface="Canela Bold"/>
              </a:defRPr>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1219200" y="11100051"/>
            <a:ext cx="21945602" cy="832615"/>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Attribution</a:t>
            </a:r>
          </a:p>
          <a:p>
            <a:pPr lvl="1"/>
            <a:endParaRPr/>
          </a:p>
          <a:p>
            <a:pPr lvl="2"/>
            <a:endParaRPr/>
          </a:p>
          <a:p>
            <a:pPr lvl="3"/>
            <a:endParaRPr/>
          </a:p>
          <a:p>
            <a:pPr lvl="4"/>
            <a:endParaRPr/>
          </a:p>
        </p:txBody>
      </p:sp>
      <p:sp>
        <p:nvSpPr>
          <p:cNvPr id="116" name="Body Level One…"/>
          <p:cNvSpPr txBox="1">
            <a:spLocks noGrp="1"/>
          </p:cNvSpPr>
          <p:nvPr>
            <p:ph type="body" sz="half" idx="13" hasCustomPrompt="1"/>
          </p:nvPr>
        </p:nvSpPr>
        <p:spPr>
          <a:xfrm>
            <a:off x="1219200" y="4178300"/>
            <a:ext cx="21945600" cy="4416425"/>
          </a:xfrm>
          <a:prstGeom prst="rect">
            <a:avLst/>
          </a:prstGeom>
        </p:spPr>
        <p:txBody>
          <a:bodyPr anchor="ctr"/>
          <a:lstStyle/>
          <a:p>
            <a:pPr marL="0" lvl="4" indent="1481327" algn="ctr" defTabSz="1511808">
              <a:lnSpc>
                <a:spcPct val="80000"/>
              </a:lnSpc>
              <a:spcBef>
                <a:spcPts val="0"/>
              </a:spcBef>
              <a:buSzTx/>
              <a:buNone/>
              <a:defRPr sz="5200">
                <a:latin typeface="Canela Bold"/>
                <a:ea typeface="Canela Bold"/>
                <a:cs typeface="Canela Bold"/>
                <a:sym typeface="Canela Bold"/>
              </a:defRPr>
            </a:pPr>
            <a:r>
              <a:t>“Notable Quote”
</a:t>
            </a: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13"/>
          </p:nvPr>
        </p:nvSpPr>
        <p:spPr>
          <a:xfrm>
            <a:off x="15744825" y="5581751"/>
            <a:ext cx="7365408" cy="8280403"/>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14"/>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15"/>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13"/>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13"/>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14"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100">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4" y="4585101"/>
            <a:ext cx="9757340" cy="2540003"/>
          </a:xfrm>
          <a:prstGeom prst="rect">
            <a:avLst/>
          </a:prstGeom>
        </p:spPr>
        <p:txBody>
          <a:bodyPr anchor="b"/>
          <a:lstStyle/>
          <a:p>
            <a:r>
              <a:t>Slide Title</a:t>
            </a:r>
          </a:p>
        </p:txBody>
      </p:sp>
      <p:sp>
        <p:nvSpPr>
          <p:cNvPr id="33" name="Image"/>
          <p:cNvSpPr>
            <a:spLocks noGrp="1"/>
          </p:cNvSpPr>
          <p:nvPr>
            <p:ph type="pic" idx="13"/>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13"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2"/>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13"/>
          </p:nvPr>
        </p:nvSpPr>
        <p:spPr>
          <a:xfrm>
            <a:off x="12192644" y="718588"/>
            <a:ext cx="10972801" cy="12329625"/>
          </a:xfrm>
          <a:prstGeom prst="rect">
            <a:avLst/>
          </a:prstGeom>
        </p:spPr>
        <p:txBody>
          <a:bodyPr lIns="91439" tIns="45719" rIns="91439" bIns="45719">
            <a:noAutofit/>
          </a:bodyPr>
          <a:lstStyle/>
          <a:p>
            <a:endParaRPr/>
          </a:p>
        </p:txBody>
      </p:sp>
      <p:sp>
        <p:nvSpPr>
          <p:cNvPr id="62" name="Body Level One…"/>
          <p:cNvSpPr txBox="1">
            <a:spLocks noGrp="1"/>
          </p:cNvSpPr>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14" hasCustomPrompt="1"/>
          </p:nvPr>
        </p:nvSpPr>
        <p:spPr>
          <a:xfrm>
            <a:off x="1219199" y="4023221"/>
            <a:ext cx="9757572" cy="8384679"/>
          </a:xfrm>
          <a:prstGeom prst="rect">
            <a:avLst/>
          </a:prstGeom>
        </p:spPr>
        <p:txBody>
          <a:bodyPr/>
          <a:lstStyle/>
          <a:p>
            <a:r>
              <a:t>Slide bullet text</a:t>
            </a:r>
          </a:p>
        </p:txBody>
      </p:sp>
      <p:sp>
        <p:nvSpPr>
          <p:cNvPr id="64" name="Slide Number"/>
          <p:cNvSpPr txBox="1">
            <a:spLocks noGrp="1"/>
          </p:cNvSpPr>
          <p:nvPr>
            <p:ph type="sldNum" sz="quarter" idx="2"/>
          </p:nvPr>
        </p:nvSpPr>
        <p:spPr>
          <a:xfrm>
            <a:off x="1200404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68"/>
            <a:ext cx="21945600" cy="6604004"/>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1219200" y="2384648"/>
            <a:ext cx="21945602" cy="832615"/>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0" defTabSz="825500">
              <a:lnSpc>
                <a:spcPct val="100000"/>
              </a:lnSpc>
              <a:buSzTx/>
              <a:buNone/>
              <a:defRPr sz="6800" spc="-136">
                <a:latin typeface="Canela Deck Regular"/>
                <a:ea typeface="Canela Deck Regular"/>
                <a:cs typeface="Canela Deck Regular"/>
                <a:sym typeface="Canela Deck Regular"/>
              </a:defRPr>
            </a:lvl2pPr>
            <a:lvl3pPr marL="0" indent="0" defTabSz="825500">
              <a:lnSpc>
                <a:spcPct val="100000"/>
              </a:lnSpc>
              <a:buSzTx/>
              <a:buNone/>
              <a:defRPr sz="6800" spc="-136">
                <a:latin typeface="Canela Deck Regular"/>
                <a:ea typeface="Canela Deck Regular"/>
                <a:cs typeface="Canela Deck Regular"/>
                <a:sym typeface="Canela Deck Regular"/>
              </a:defRPr>
            </a:lvl3pPr>
            <a:lvl4pPr marL="0" indent="0" defTabSz="825500">
              <a:lnSpc>
                <a:spcPct val="100000"/>
              </a:lnSpc>
              <a:buSzTx/>
              <a:buNone/>
              <a:defRPr sz="6800" spc="-136">
                <a:latin typeface="Canela Deck Regular"/>
                <a:ea typeface="Canela Deck Regular"/>
                <a:cs typeface="Canela Deck Regular"/>
                <a:sym typeface="Canela Deck Regular"/>
              </a:defRPr>
            </a:lvl4pPr>
            <a:lvl5pPr marL="0" indent="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13" hasCustomPrompt="1"/>
          </p:nvPr>
        </p:nvSpPr>
        <p:spPr>
          <a:xfrm>
            <a:off x="1219200" y="2387113"/>
            <a:ext cx="21945602" cy="832615"/>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90"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Image Gallery"/>
          <p:cNvGrpSpPr/>
          <p:nvPr/>
        </p:nvGrpSpPr>
        <p:grpSpPr>
          <a:xfrm>
            <a:off x="542676" y="363404"/>
            <a:ext cx="23603597" cy="13611541"/>
            <a:chOff x="0" y="-1"/>
            <a:chExt cx="23603596" cy="13611539"/>
          </a:xfrm>
        </p:grpSpPr>
        <p:pic>
          <p:nvPicPr>
            <p:cNvPr id="151" name="ChalkBoard-PPT-Slides-1024x768.jpg" descr="ChalkBoard-PPT-Slides-1024x768.jpg"/>
            <p:cNvPicPr>
              <a:picLocks noChangeAspect="1"/>
            </p:cNvPicPr>
            <p:nvPr/>
          </p:nvPicPr>
          <p:blipFill>
            <a:blip r:embed="rId2"/>
            <a:srcRect t="13625" b="13624"/>
            <a:stretch>
              <a:fillRect/>
            </a:stretch>
          </p:blipFill>
          <p:spPr>
            <a:xfrm>
              <a:off x="-1" y="-2"/>
              <a:ext cx="23603597" cy="12878373"/>
            </a:xfrm>
            <a:prstGeom prst="rect">
              <a:avLst/>
            </a:prstGeom>
            <a:ln w="12700" cap="flat">
              <a:noFill/>
              <a:miter lim="400000"/>
            </a:ln>
            <a:effectLst/>
          </p:spPr>
        </p:pic>
        <p:sp>
          <p:nvSpPr>
            <p:cNvPr id="152" name="Type to enter a caption."/>
            <p:cNvSpPr txBox="1"/>
            <p:nvPr/>
          </p:nvSpPr>
          <p:spPr>
            <a:xfrm>
              <a:off x="-1" y="12954567"/>
              <a:ext cx="23603597"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54" name="Time and Work…"/>
          <p:cNvSpPr txBox="1">
            <a:spLocks noGrp="1"/>
          </p:cNvSpPr>
          <p:nvPr>
            <p:ph type="title"/>
          </p:nvPr>
        </p:nvSpPr>
        <p:spPr>
          <a:xfrm>
            <a:off x="1219200" y="1249519"/>
            <a:ext cx="21945600" cy="8830593"/>
          </a:xfrm>
          <a:prstGeom prst="rect">
            <a:avLst/>
          </a:prstGeom>
        </p:spPr>
        <p:txBody>
          <a:bodyPr/>
          <a:lstStyle/>
          <a:p>
            <a:pPr>
              <a:defRPr sz="17500" b="1" spc="-200">
                <a:solidFill>
                  <a:srgbClr val="FFFFFF"/>
                </a:solidFill>
                <a:latin typeface="Cambria"/>
                <a:ea typeface="Cambria"/>
                <a:cs typeface="Cambria"/>
                <a:sym typeface="Cambria"/>
              </a:defRPr>
            </a:pPr>
            <a:r>
              <a:t>Time and Work</a:t>
            </a:r>
          </a:p>
          <a:p>
            <a:pPr>
              <a:defRPr sz="17500" b="1" spc="-200">
                <a:solidFill>
                  <a:srgbClr val="FFFFFF"/>
                </a:solidFill>
                <a:latin typeface="Cambria"/>
                <a:ea typeface="Cambria"/>
                <a:cs typeface="Cambria"/>
                <a:sym typeface="Cambria"/>
              </a:defRPr>
            </a:pPr>
            <a:r>
              <a:t> &amp;</a:t>
            </a:r>
          </a:p>
          <a:p>
            <a:pPr>
              <a:defRPr sz="17500" b="1" spc="-200">
                <a:solidFill>
                  <a:srgbClr val="FFFFFF"/>
                </a:solidFill>
                <a:latin typeface="Cambria"/>
                <a:ea typeface="Cambria"/>
                <a:cs typeface="Cambria"/>
                <a:sym typeface="Cambria"/>
              </a:defRPr>
            </a:pPr>
            <a:r>
              <a:t> Pipes and Cisterns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Image Gallery"/>
          <p:cNvGrpSpPr/>
          <p:nvPr/>
        </p:nvGrpSpPr>
        <p:grpSpPr>
          <a:xfrm>
            <a:off x="719499" y="308535"/>
            <a:ext cx="23469753" cy="13571152"/>
            <a:chOff x="0" y="-1"/>
            <a:chExt cx="23469751" cy="13571150"/>
          </a:xfrm>
        </p:grpSpPr>
        <p:pic>
          <p:nvPicPr>
            <p:cNvPr id="220"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21"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23" name="A does 80% of a work in 20 days. He then calls in B and they together finish the remaining work in 3 days.…"/>
          <p:cNvSpPr txBox="1"/>
          <p:nvPr/>
        </p:nvSpPr>
        <p:spPr>
          <a:xfrm>
            <a:off x="1922498" y="1087793"/>
            <a:ext cx="19100138" cy="15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900"/>
              </a:lnSpc>
              <a:spcBef>
                <a:spcPts val="1800"/>
              </a:spcBef>
              <a:defRPr sz="3100" b="1">
                <a:solidFill>
                  <a:srgbClr val="FFFFFF"/>
                </a:solidFill>
                <a:latin typeface="Cambria"/>
                <a:ea typeface="Cambria"/>
                <a:cs typeface="Cambria"/>
                <a:sym typeface="Cambria"/>
              </a:defRPr>
            </a:pPr>
            <a:r>
              <a:t>A does 80% of a work in 20 days. He then calls in B and they together finish the remaining work in 3 days. </a:t>
            </a:r>
          </a:p>
          <a:p>
            <a:pPr defTabSz="457200">
              <a:lnSpc>
                <a:spcPct val="100000"/>
              </a:lnSpc>
              <a:spcBef>
                <a:spcPts val="1800"/>
              </a:spcBef>
              <a:defRPr sz="3100" b="1">
                <a:solidFill>
                  <a:srgbClr val="FFFFFF"/>
                </a:solidFill>
                <a:latin typeface="Cambria"/>
                <a:ea typeface="Cambria"/>
                <a:cs typeface="Cambria"/>
                <a:sym typeface="Cambria"/>
              </a:defRPr>
            </a:pPr>
            <a:r>
              <a:t>How long B alone would take to do the whole work?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23"/>
                                        </p:tgtEl>
                                        <p:attrNameLst>
                                          <p:attrName>style.visibility</p:attrName>
                                        </p:attrNameLst>
                                      </p:cBhvr>
                                      <p:to>
                                        <p:strVal val="visible"/>
                                      </p:to>
                                    </p:set>
                                    <p:anim calcmode="lin" valueType="num">
                                      <p:cBhvr>
                                        <p:cTn id="7" dur="1000" fill="hold"/>
                                        <p:tgtEl>
                                          <p:spTgt spid="223"/>
                                        </p:tgtEl>
                                        <p:attrNameLst>
                                          <p:attrName>ppt_x</p:attrName>
                                        </p:attrNameLst>
                                      </p:cBhvr>
                                      <p:tavLst>
                                        <p:tav tm="0">
                                          <p:val>
                                            <p:strVal val="0-#ppt_w/2"/>
                                          </p:val>
                                        </p:tav>
                                        <p:tav tm="100000">
                                          <p:val>
                                            <p:strVal val="#ppt_x"/>
                                          </p:val>
                                        </p:tav>
                                      </p:tavLst>
                                    </p:anim>
                                    <p:anim calcmode="lin" valueType="num">
                                      <p:cBhvr>
                                        <p:cTn id="8" dur="10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Image Gallery"/>
          <p:cNvGrpSpPr/>
          <p:nvPr/>
        </p:nvGrpSpPr>
        <p:grpSpPr>
          <a:xfrm>
            <a:off x="719499" y="308535"/>
            <a:ext cx="23469753" cy="13571152"/>
            <a:chOff x="0" y="-1"/>
            <a:chExt cx="23469751" cy="13571150"/>
          </a:xfrm>
        </p:grpSpPr>
        <p:pic>
          <p:nvPicPr>
            <p:cNvPr id="208"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09"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11" name="A and B can do a piece of work in 45 days and 40 days respectively. They began to do the work together…"/>
          <p:cNvSpPr txBox="1"/>
          <p:nvPr/>
        </p:nvSpPr>
        <p:spPr>
          <a:xfrm>
            <a:off x="1922497" y="1210239"/>
            <a:ext cx="17994512" cy="2289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200"/>
              </a:lnSpc>
              <a:spcBef>
                <a:spcPts val="1000"/>
              </a:spcBef>
              <a:defRPr sz="3000" b="1">
                <a:solidFill>
                  <a:srgbClr val="FFFFFF"/>
                </a:solidFill>
                <a:latin typeface="Cambria"/>
                <a:ea typeface="Cambria"/>
                <a:cs typeface="Cambria"/>
                <a:sym typeface="Cambria"/>
              </a:defRPr>
            </a:pPr>
            <a:r>
              <a:t>A and B can do a piece of work in 45 days and 40 days respectively. They began to do the work together </a:t>
            </a:r>
          </a:p>
          <a:p>
            <a:pPr defTabSz="457200">
              <a:lnSpc>
                <a:spcPts val="5200"/>
              </a:lnSpc>
              <a:spcBef>
                <a:spcPts val="1000"/>
              </a:spcBef>
              <a:defRPr sz="3000" b="1">
                <a:solidFill>
                  <a:srgbClr val="FFFFFF"/>
                </a:solidFill>
                <a:latin typeface="Cambria"/>
                <a:ea typeface="Cambria"/>
                <a:cs typeface="Cambria"/>
                <a:sym typeface="Cambria"/>
              </a:defRPr>
            </a:pPr>
            <a:r>
              <a:t>but A leaves after some days and then B completed the remaining work in 23 days.</a:t>
            </a:r>
          </a:p>
          <a:p>
            <a:pPr defTabSz="457200">
              <a:lnSpc>
                <a:spcPts val="5200"/>
              </a:lnSpc>
              <a:spcBef>
                <a:spcPts val="1000"/>
              </a:spcBef>
              <a:defRPr sz="3000" b="1">
                <a:solidFill>
                  <a:srgbClr val="FFFFFF"/>
                </a:solidFill>
                <a:latin typeface="Cambria"/>
                <a:ea typeface="Cambria"/>
                <a:cs typeface="Cambria"/>
                <a:sym typeface="Cambria"/>
              </a:defRPr>
            </a:pPr>
            <a:r>
              <a:t>The number of days after which A left the work was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0-#ppt_w/2"/>
                                          </p:val>
                                        </p:tav>
                                        <p:tav tm="100000">
                                          <p:val>
                                            <p:strVal val="#ppt_x"/>
                                          </p:val>
                                        </p:tav>
                                      </p:tavLst>
                                    </p:anim>
                                    <p:anim calcmode="lin" valueType="num">
                                      <p:cBhvr>
                                        <p:cTn id="8" dur="1000" fill="hold"/>
                                        <p:tgtEl>
                                          <p:spTgt spid="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Image Gallery"/>
          <p:cNvGrpSpPr/>
          <p:nvPr/>
        </p:nvGrpSpPr>
        <p:grpSpPr>
          <a:xfrm>
            <a:off x="719499" y="308535"/>
            <a:ext cx="23469753" cy="13571152"/>
            <a:chOff x="0" y="-1"/>
            <a:chExt cx="23469751" cy="13571150"/>
          </a:xfrm>
        </p:grpSpPr>
        <p:pic>
          <p:nvPicPr>
            <p:cNvPr id="213"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14"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16" name="A and B can do a piece of work in 45 days and 40 days respectively. They began to do the work together…"/>
          <p:cNvSpPr txBox="1"/>
          <p:nvPr/>
        </p:nvSpPr>
        <p:spPr>
          <a:xfrm>
            <a:off x="1922497" y="1210239"/>
            <a:ext cx="17994512" cy="2289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200"/>
              </a:lnSpc>
              <a:spcBef>
                <a:spcPts val="1000"/>
              </a:spcBef>
              <a:defRPr sz="3000" b="1">
                <a:solidFill>
                  <a:srgbClr val="FFFFFF"/>
                </a:solidFill>
                <a:latin typeface="Cambria"/>
                <a:ea typeface="Cambria"/>
                <a:cs typeface="Cambria"/>
                <a:sym typeface="Cambria"/>
              </a:defRPr>
            </a:pPr>
            <a:r>
              <a:t>A and B can do a piece of work in 45 days and 40 days respectively. They began to do the work together </a:t>
            </a:r>
          </a:p>
          <a:p>
            <a:pPr defTabSz="457200">
              <a:lnSpc>
                <a:spcPts val="5200"/>
              </a:lnSpc>
              <a:spcBef>
                <a:spcPts val="1000"/>
              </a:spcBef>
              <a:defRPr sz="3000" b="1">
                <a:solidFill>
                  <a:srgbClr val="FFFFFF"/>
                </a:solidFill>
                <a:latin typeface="Cambria"/>
                <a:ea typeface="Cambria"/>
                <a:cs typeface="Cambria"/>
                <a:sym typeface="Cambria"/>
              </a:defRPr>
            </a:pPr>
            <a:r>
              <a:t>but A leaves after some days and then B completed the remaining work in 23 days.</a:t>
            </a:r>
          </a:p>
          <a:p>
            <a:pPr defTabSz="457200">
              <a:lnSpc>
                <a:spcPts val="5200"/>
              </a:lnSpc>
              <a:spcBef>
                <a:spcPts val="1000"/>
              </a:spcBef>
              <a:defRPr sz="3000" b="1">
                <a:solidFill>
                  <a:srgbClr val="FFFFFF"/>
                </a:solidFill>
                <a:latin typeface="Cambria"/>
                <a:ea typeface="Cambria"/>
                <a:cs typeface="Cambria"/>
                <a:sym typeface="Cambria"/>
              </a:defRPr>
            </a:pPr>
            <a:r>
              <a:t>The number of days after which A left the work was</a:t>
            </a:r>
          </a:p>
        </p:txBody>
      </p:sp>
      <p:sp>
        <p:nvSpPr>
          <p:cNvPr id="217" name="Unitary Method:…"/>
          <p:cNvSpPr txBox="1"/>
          <p:nvPr/>
        </p:nvSpPr>
        <p:spPr>
          <a:xfrm>
            <a:off x="1919457" y="3364867"/>
            <a:ext cx="9139604" cy="8813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indent="127000" defTabSz="457200">
              <a:lnSpc>
                <a:spcPct val="150000"/>
              </a:lnSpc>
              <a:spcBef>
                <a:spcPts val="0"/>
              </a:spcBef>
              <a:defRPr sz="3100">
                <a:solidFill>
                  <a:srgbClr val="FFFFFF"/>
                </a:solidFill>
                <a:latin typeface="Cambria"/>
                <a:ea typeface="Cambria"/>
                <a:cs typeface="Cambria"/>
                <a:sym typeface="Cambria"/>
              </a:defRPr>
            </a:pPr>
            <a:r>
              <a:t>Work done by A in 1 day= 1/45</a:t>
            </a:r>
          </a:p>
          <a:p>
            <a:pPr indent="127000" defTabSz="457200">
              <a:lnSpc>
                <a:spcPct val="150000"/>
              </a:lnSpc>
              <a:spcBef>
                <a:spcPts val="0"/>
              </a:spcBef>
              <a:defRPr sz="3100">
                <a:solidFill>
                  <a:srgbClr val="FFFFFF"/>
                </a:solidFill>
                <a:latin typeface="Cambria"/>
                <a:ea typeface="Cambria"/>
                <a:cs typeface="Cambria"/>
                <a:sym typeface="Cambria"/>
              </a:defRPr>
            </a:pPr>
            <a:r>
              <a:t>Work done by B in 1 day= 1/40</a:t>
            </a:r>
            <a:br/>
            <a:r>
              <a:t>Work done by A + B in 1 days= 1/45 + 1/ 40 = 17/360</a:t>
            </a:r>
          </a:p>
          <a:p>
            <a:pPr indent="127000" defTabSz="457200">
              <a:lnSpc>
                <a:spcPct val="150000"/>
              </a:lnSpc>
              <a:spcBef>
                <a:spcPts val="0"/>
              </a:spcBef>
              <a:defRPr sz="3100">
                <a:solidFill>
                  <a:srgbClr val="FFFFFF"/>
                </a:solidFill>
                <a:latin typeface="Cambria"/>
                <a:ea typeface="Cambria"/>
                <a:cs typeface="Cambria"/>
                <a:sym typeface="Cambria"/>
              </a:defRPr>
            </a:pPr>
            <a:r>
              <a:t>Work done by B in 23 days = 23/40</a:t>
            </a:r>
            <a:br/>
            <a:r>
              <a:t>Remaining Work = 1 - 23 / 40 = 17 / 40</a:t>
            </a:r>
          </a:p>
          <a:p>
            <a:pPr indent="127000" defTabSz="457200">
              <a:lnSpc>
                <a:spcPct val="150000"/>
              </a:lnSpc>
              <a:spcBef>
                <a:spcPts val="0"/>
              </a:spcBef>
              <a:defRPr sz="3100">
                <a:solidFill>
                  <a:srgbClr val="FFFFFF"/>
                </a:solidFill>
                <a:latin typeface="Cambria"/>
                <a:ea typeface="Cambria"/>
                <a:cs typeface="Cambria"/>
                <a:sym typeface="Cambria"/>
              </a:defRPr>
            </a:pPr>
            <a:r>
              <a:t>Now, 17 / 360 work done  by ( A + B) in 1 day</a:t>
            </a:r>
          </a:p>
          <a:p>
            <a:pPr indent="127000" defTabSz="457200">
              <a:lnSpc>
                <a:spcPct val="150000"/>
              </a:lnSpc>
              <a:spcBef>
                <a:spcPts val="0"/>
              </a:spcBef>
              <a:defRPr sz="3100">
                <a:solidFill>
                  <a:srgbClr val="FFFFFF"/>
                </a:solidFill>
                <a:latin typeface="Cambria"/>
                <a:ea typeface="Cambria"/>
                <a:cs typeface="Cambria"/>
                <a:sym typeface="Cambria"/>
              </a:defRPr>
            </a:pPr>
            <a:r>
              <a:t>So , 17 / 40  work was done by ( A + B)  in </a:t>
            </a:r>
          </a:p>
          <a:p>
            <a:pPr indent="127000" defTabSz="457200">
              <a:lnSpc>
                <a:spcPct val="150000"/>
              </a:lnSpc>
              <a:spcBef>
                <a:spcPts val="0"/>
              </a:spcBef>
              <a:defRPr sz="3100">
                <a:solidFill>
                  <a:srgbClr val="FFFFFF"/>
                </a:solidFill>
                <a:latin typeface="Cambria"/>
                <a:ea typeface="Cambria"/>
                <a:cs typeface="Cambria"/>
                <a:sym typeface="Cambria"/>
              </a:defRPr>
            </a:pPr>
            <a:r>
              <a:t>So, 4/5 work will be done by X and Y in </a:t>
            </a:r>
          </a:p>
          <a:p>
            <a:pPr indent="127000" defTabSz="457200">
              <a:lnSpc>
                <a:spcPct val="150000"/>
              </a:lnSpc>
              <a:spcBef>
                <a:spcPts val="0"/>
              </a:spcBef>
              <a:defRPr sz="3100">
                <a:solidFill>
                  <a:srgbClr val="FFFFFF"/>
                </a:solidFill>
                <a:latin typeface="Cambria"/>
                <a:ea typeface="Cambria"/>
                <a:cs typeface="Cambria"/>
                <a:sym typeface="Cambria"/>
              </a:defRPr>
            </a:pPr>
            <a:r>
              <a:t>= ( 1 * 360 / 17 ) *  ( 17 / 40 )  = 9 days</a:t>
            </a:r>
          </a:p>
          <a:p>
            <a:pPr indent="127000" defTabSz="457200">
              <a:lnSpc>
                <a:spcPct val="150000"/>
              </a:lnSpc>
              <a:spcBef>
                <a:spcPts val="0"/>
              </a:spcBef>
              <a:defRPr sz="3100">
                <a:solidFill>
                  <a:srgbClr val="FFFFFF"/>
                </a:solidFill>
                <a:latin typeface="Cambria"/>
                <a:ea typeface="Cambria"/>
                <a:cs typeface="Cambria"/>
                <a:sym typeface="Cambria"/>
              </a:defRPr>
            </a:pPr>
            <a:r>
              <a:t>Therefore,  A left after  = 9 days</a:t>
            </a:r>
          </a:p>
        </p:txBody>
      </p:sp>
      <p:sp>
        <p:nvSpPr>
          <p:cNvPr id="218" name="LCM Method :…"/>
          <p:cNvSpPr txBox="1"/>
          <p:nvPr/>
        </p:nvSpPr>
        <p:spPr>
          <a:xfrm>
            <a:off x="12292278" y="3433633"/>
            <a:ext cx="8631486" cy="6731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(45, 40) = 360 units</a:t>
            </a:r>
            <a:br/>
            <a:r>
              <a:t>Work done by A in 1 day = 360 / 45  = 8 units</a:t>
            </a:r>
            <a:br/>
            <a:r>
              <a:t>Work done by B in 1 day = 360 / 40  = 9 units</a:t>
            </a:r>
            <a:br/>
            <a:r>
              <a:t>Work done by B in 23 days = 23 * 9 = 207 units</a:t>
            </a:r>
          </a:p>
          <a:p>
            <a:pPr indent="127000" defTabSz="457200">
              <a:lnSpc>
                <a:spcPct val="150000"/>
              </a:lnSpc>
              <a:spcBef>
                <a:spcPts val="0"/>
              </a:spcBef>
              <a:defRPr sz="3000">
                <a:solidFill>
                  <a:srgbClr val="FFFFFF"/>
                </a:solidFill>
                <a:latin typeface="Cambria"/>
                <a:ea typeface="Cambria"/>
                <a:cs typeface="Cambria"/>
                <a:sym typeface="Cambria"/>
              </a:defRPr>
            </a:pPr>
            <a:r>
              <a:t>Remaining units = 360 - 207 = 153 units</a:t>
            </a:r>
          </a:p>
          <a:p>
            <a:pPr indent="127000" defTabSz="457200">
              <a:lnSpc>
                <a:spcPct val="150000"/>
              </a:lnSpc>
              <a:spcBef>
                <a:spcPts val="0"/>
              </a:spcBef>
              <a:defRPr sz="3000">
                <a:solidFill>
                  <a:srgbClr val="FFFFFF"/>
                </a:solidFill>
                <a:latin typeface="Cambria"/>
                <a:ea typeface="Cambria"/>
                <a:cs typeface="Cambria"/>
                <a:sym typeface="Cambria"/>
              </a:defRPr>
            </a:pPr>
            <a:r>
              <a:t>So , 153 units is work done by A and B</a:t>
            </a:r>
          </a:p>
          <a:p>
            <a:pPr indent="127000" defTabSz="457200">
              <a:lnSpc>
                <a:spcPct val="150000"/>
              </a:lnSpc>
              <a:spcBef>
                <a:spcPts val="0"/>
              </a:spcBef>
              <a:defRPr sz="3000">
                <a:solidFill>
                  <a:srgbClr val="FFFFFF"/>
                </a:solidFill>
                <a:latin typeface="Cambria"/>
                <a:ea typeface="Cambria"/>
                <a:cs typeface="Cambria"/>
                <a:sym typeface="Cambria"/>
              </a:defRPr>
            </a:pPr>
            <a:r>
              <a:t>In 1 day A and B together in = 8 + 9 = 17 units</a:t>
            </a:r>
          </a:p>
          <a:p>
            <a:pPr indent="127000" defTabSz="457200">
              <a:lnSpc>
                <a:spcPct val="150000"/>
              </a:lnSpc>
              <a:spcBef>
                <a:spcPts val="0"/>
              </a:spcBef>
              <a:defRPr sz="3000">
                <a:solidFill>
                  <a:srgbClr val="FFFFFF"/>
                </a:solidFill>
                <a:latin typeface="Cambria"/>
                <a:ea typeface="Cambria"/>
                <a:cs typeface="Cambria"/>
                <a:sym typeface="Cambria"/>
              </a:defRPr>
            </a:pPr>
            <a:r>
              <a:t>So, 153 units =&gt; 153/17 = 9 days</a:t>
            </a:r>
          </a:p>
          <a:p>
            <a:pPr indent="127000" defTabSz="457200">
              <a:lnSpc>
                <a:spcPct val="150000"/>
              </a:lnSpc>
              <a:spcBef>
                <a:spcPts val="0"/>
              </a:spcBef>
              <a:defRPr sz="3000">
                <a:solidFill>
                  <a:srgbClr val="FFFFFF"/>
                </a:solidFill>
                <a:latin typeface="Cambria"/>
                <a:ea typeface="Cambria"/>
                <a:cs typeface="Cambria"/>
                <a:sym typeface="Cambria"/>
              </a:defRPr>
            </a:pPr>
            <a:r>
              <a:t>Therefore,  A left after  = 9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16"/>
                                        </p:tgtEl>
                                        <p:attrNameLst>
                                          <p:attrName>style.visibility</p:attrName>
                                        </p:attrNameLst>
                                      </p:cBhvr>
                                      <p:to>
                                        <p:strVal val="visible"/>
                                      </p:to>
                                    </p:set>
                                    <p:anim calcmode="lin" valueType="num">
                                      <p:cBhvr>
                                        <p:cTn id="7" dur="1000" fill="hold"/>
                                        <p:tgtEl>
                                          <p:spTgt spid="216"/>
                                        </p:tgtEl>
                                        <p:attrNameLst>
                                          <p:attrName>ppt_x</p:attrName>
                                        </p:attrNameLst>
                                      </p:cBhvr>
                                      <p:tavLst>
                                        <p:tav tm="0">
                                          <p:val>
                                            <p:strVal val="0-#ppt_w/2"/>
                                          </p:val>
                                        </p:tav>
                                        <p:tav tm="100000">
                                          <p:val>
                                            <p:strVal val="#ppt_x"/>
                                          </p:val>
                                        </p:tav>
                                      </p:tavLst>
                                    </p:anim>
                                    <p:anim calcmode="lin" valueType="num">
                                      <p:cBhvr>
                                        <p:cTn id="8" dur="1000" fill="hold"/>
                                        <p:tgtEl>
                                          <p:spTgt spid="2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17">
                                            <p:bg/>
                                          </p:spTgt>
                                        </p:tgtEl>
                                        <p:attrNameLst>
                                          <p:attrName>style.visibility</p:attrName>
                                        </p:attrNameLst>
                                      </p:cBhvr>
                                      <p:to>
                                        <p:strVal val="visible"/>
                                      </p:to>
                                    </p:set>
                                    <p:anim calcmode="lin" valueType="num">
                                      <p:cBhvr>
                                        <p:cTn id="13" dur="1000" fill="hold"/>
                                        <p:tgtEl>
                                          <p:spTgt spid="217">
                                            <p:bg/>
                                          </p:spTgt>
                                        </p:tgtEl>
                                        <p:attrNameLst>
                                          <p:attrName>ppt_w</p:attrName>
                                        </p:attrNameLst>
                                      </p:cBhvr>
                                      <p:tavLst>
                                        <p:tav tm="0" fmla="#ppt_w*sin(2.5*pi*$)">
                                          <p:val>
                                            <p:fltVal val="0"/>
                                          </p:val>
                                        </p:tav>
                                        <p:tav tm="100000">
                                          <p:val>
                                            <p:fltVal val="1"/>
                                          </p:val>
                                        </p:tav>
                                      </p:tavLst>
                                    </p:anim>
                                    <p:anim calcmode="lin" valueType="num">
                                      <p:cBhvr>
                                        <p:cTn id="14" dur="1000" fill="hold"/>
                                        <p:tgtEl>
                                          <p:spTgt spid="217">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17">
                                            <p:txEl>
                                              <p:pRg st="0" end="0"/>
                                            </p:txEl>
                                          </p:spTgt>
                                        </p:tgtEl>
                                        <p:attrNameLst>
                                          <p:attrName>style.visibility</p:attrName>
                                        </p:attrNameLst>
                                      </p:cBhvr>
                                      <p:to>
                                        <p:strVal val="visible"/>
                                      </p:to>
                                    </p:set>
                                    <p:animEffect transition="in" filter="fade">
                                      <p:cBhvr>
                                        <p:cTn id="17" dur="1000" fill="hold"/>
                                        <p:tgtEl>
                                          <p:spTgt spid="217">
                                            <p:txEl>
                                              <p:pRg st="0" end="0"/>
                                            </p:txEl>
                                          </p:spTgt>
                                        </p:tgtEl>
                                      </p:cBhvr>
                                    </p:animEffect>
                                    <p:anim calcmode="lin" valueType="num">
                                      <p:cBhvr>
                                        <p:cTn id="18" dur="1000" fill="hold"/>
                                        <p:tgtEl>
                                          <p:spTgt spid="217">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17">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17">
                                            <p:txEl>
                                              <p:pRg st="1" end="1"/>
                                            </p:txEl>
                                          </p:spTgt>
                                        </p:tgtEl>
                                        <p:attrNameLst>
                                          <p:attrName>style.visibility</p:attrName>
                                        </p:attrNameLst>
                                      </p:cBhvr>
                                      <p:to>
                                        <p:strVal val="visible"/>
                                      </p:to>
                                    </p:set>
                                    <p:animEffect transition="in" filter="fade">
                                      <p:cBhvr>
                                        <p:cTn id="23" dur="1000" fill="hold"/>
                                        <p:tgtEl>
                                          <p:spTgt spid="217">
                                            <p:txEl>
                                              <p:pRg st="1" end="1"/>
                                            </p:txEl>
                                          </p:spTgt>
                                        </p:tgtEl>
                                      </p:cBhvr>
                                    </p:animEffect>
                                    <p:anim calcmode="lin" valueType="num">
                                      <p:cBhvr>
                                        <p:cTn id="24" dur="1000" fill="hold"/>
                                        <p:tgtEl>
                                          <p:spTgt spid="217">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17">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17">
                                            <p:txEl>
                                              <p:pRg st="2" end="2"/>
                                            </p:txEl>
                                          </p:spTgt>
                                        </p:tgtEl>
                                        <p:attrNameLst>
                                          <p:attrName>style.visibility</p:attrName>
                                        </p:attrNameLst>
                                      </p:cBhvr>
                                      <p:to>
                                        <p:strVal val="visible"/>
                                      </p:to>
                                    </p:set>
                                    <p:animEffect transition="in" filter="fade">
                                      <p:cBhvr>
                                        <p:cTn id="29" dur="1000" fill="hold"/>
                                        <p:tgtEl>
                                          <p:spTgt spid="217">
                                            <p:txEl>
                                              <p:pRg st="2" end="2"/>
                                            </p:txEl>
                                          </p:spTgt>
                                        </p:tgtEl>
                                      </p:cBhvr>
                                    </p:animEffect>
                                    <p:anim calcmode="lin" valueType="num">
                                      <p:cBhvr>
                                        <p:cTn id="30" dur="1000" fill="hold"/>
                                        <p:tgtEl>
                                          <p:spTgt spid="217">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17">
                                            <p:txEl>
                                              <p:pRg st="3" end="3"/>
                                            </p:txEl>
                                          </p:spTgt>
                                        </p:tgtEl>
                                        <p:attrNameLst>
                                          <p:attrName>style.visibility</p:attrName>
                                        </p:attrNameLst>
                                      </p:cBhvr>
                                      <p:to>
                                        <p:strVal val="visible"/>
                                      </p:to>
                                    </p:set>
                                    <p:animEffect transition="in" filter="fade">
                                      <p:cBhvr>
                                        <p:cTn id="36" dur="1000" fill="hold"/>
                                        <p:tgtEl>
                                          <p:spTgt spid="217">
                                            <p:txEl>
                                              <p:pRg st="3" end="3"/>
                                            </p:txEl>
                                          </p:spTgt>
                                        </p:tgtEl>
                                      </p:cBhvr>
                                    </p:animEffect>
                                    <p:anim calcmode="lin" valueType="num">
                                      <p:cBhvr>
                                        <p:cTn id="37" dur="1000" fill="hold"/>
                                        <p:tgtEl>
                                          <p:spTgt spid="217">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17">
                                            <p:txEl>
                                              <p:pRg st="4" end="4"/>
                                            </p:txEl>
                                          </p:spTgt>
                                        </p:tgtEl>
                                        <p:attrNameLst>
                                          <p:attrName>style.visibility</p:attrName>
                                        </p:attrNameLst>
                                      </p:cBhvr>
                                      <p:to>
                                        <p:strVal val="visible"/>
                                      </p:to>
                                    </p:set>
                                    <p:animEffect transition="in" filter="fade">
                                      <p:cBhvr>
                                        <p:cTn id="43" dur="1000" fill="hold"/>
                                        <p:tgtEl>
                                          <p:spTgt spid="217">
                                            <p:txEl>
                                              <p:pRg st="4" end="4"/>
                                            </p:txEl>
                                          </p:spTgt>
                                        </p:tgtEl>
                                      </p:cBhvr>
                                    </p:animEffect>
                                    <p:anim calcmode="lin" valueType="num">
                                      <p:cBhvr>
                                        <p:cTn id="44" dur="1000" fill="hold"/>
                                        <p:tgtEl>
                                          <p:spTgt spid="217">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1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17">
                                            <p:txEl>
                                              <p:pRg st="5" end="5"/>
                                            </p:txEl>
                                          </p:spTgt>
                                        </p:tgtEl>
                                        <p:attrNameLst>
                                          <p:attrName>style.visibility</p:attrName>
                                        </p:attrNameLst>
                                      </p:cBhvr>
                                      <p:to>
                                        <p:strVal val="visible"/>
                                      </p:to>
                                    </p:set>
                                    <p:animEffect transition="in" filter="fade">
                                      <p:cBhvr>
                                        <p:cTn id="50" dur="1000" fill="hold"/>
                                        <p:tgtEl>
                                          <p:spTgt spid="217">
                                            <p:txEl>
                                              <p:pRg st="5" end="5"/>
                                            </p:txEl>
                                          </p:spTgt>
                                        </p:tgtEl>
                                      </p:cBhvr>
                                    </p:animEffect>
                                    <p:anim calcmode="lin" valueType="num">
                                      <p:cBhvr>
                                        <p:cTn id="51" dur="1000" fill="hold"/>
                                        <p:tgtEl>
                                          <p:spTgt spid="217">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1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17">
                                            <p:txEl>
                                              <p:pRg st="6" end="6"/>
                                            </p:txEl>
                                          </p:spTgt>
                                        </p:tgtEl>
                                        <p:attrNameLst>
                                          <p:attrName>style.visibility</p:attrName>
                                        </p:attrNameLst>
                                      </p:cBhvr>
                                      <p:to>
                                        <p:strVal val="visible"/>
                                      </p:to>
                                    </p:set>
                                    <p:animEffect transition="in" filter="fade">
                                      <p:cBhvr>
                                        <p:cTn id="57" dur="1000" fill="hold"/>
                                        <p:tgtEl>
                                          <p:spTgt spid="217">
                                            <p:txEl>
                                              <p:pRg st="6" end="6"/>
                                            </p:txEl>
                                          </p:spTgt>
                                        </p:tgtEl>
                                      </p:cBhvr>
                                    </p:animEffect>
                                    <p:anim calcmode="lin" valueType="num">
                                      <p:cBhvr>
                                        <p:cTn id="58" dur="1000" fill="hold"/>
                                        <p:tgtEl>
                                          <p:spTgt spid="217">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1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17">
                                            <p:txEl>
                                              <p:pRg st="7" end="7"/>
                                            </p:txEl>
                                          </p:spTgt>
                                        </p:tgtEl>
                                        <p:attrNameLst>
                                          <p:attrName>style.visibility</p:attrName>
                                        </p:attrNameLst>
                                      </p:cBhvr>
                                      <p:to>
                                        <p:strVal val="visible"/>
                                      </p:to>
                                    </p:set>
                                    <p:animEffect transition="in" filter="fade">
                                      <p:cBhvr>
                                        <p:cTn id="64" dur="1000" fill="hold"/>
                                        <p:tgtEl>
                                          <p:spTgt spid="217">
                                            <p:txEl>
                                              <p:pRg st="7" end="7"/>
                                            </p:txEl>
                                          </p:spTgt>
                                        </p:tgtEl>
                                      </p:cBhvr>
                                    </p:animEffect>
                                    <p:anim calcmode="lin" valueType="num">
                                      <p:cBhvr>
                                        <p:cTn id="65" dur="1000" fill="hold"/>
                                        <p:tgtEl>
                                          <p:spTgt spid="217">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17">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2" nodeType="clickEffect">
                                  <p:stCondLst>
                                    <p:cond delay="0"/>
                                  </p:stCondLst>
                                  <p:iterate>
                                    <p:tmAbs val="0"/>
                                  </p:iterate>
                                  <p:childTnLst>
                                    <p:set>
                                      <p:cBhvr>
                                        <p:cTn id="70" fill="hold"/>
                                        <p:tgtEl>
                                          <p:spTgt spid="217">
                                            <p:txEl>
                                              <p:pRg st="8" end="8"/>
                                            </p:txEl>
                                          </p:spTgt>
                                        </p:tgtEl>
                                        <p:attrNameLst>
                                          <p:attrName>style.visibility</p:attrName>
                                        </p:attrNameLst>
                                      </p:cBhvr>
                                      <p:to>
                                        <p:strVal val="visible"/>
                                      </p:to>
                                    </p:set>
                                    <p:animEffect transition="in" filter="fade">
                                      <p:cBhvr>
                                        <p:cTn id="71" dur="1000" fill="hold"/>
                                        <p:tgtEl>
                                          <p:spTgt spid="217">
                                            <p:txEl>
                                              <p:pRg st="8" end="8"/>
                                            </p:txEl>
                                          </p:spTgt>
                                        </p:tgtEl>
                                      </p:cBhvr>
                                    </p:animEffect>
                                    <p:anim calcmode="lin" valueType="num">
                                      <p:cBhvr>
                                        <p:cTn id="72" dur="1000" fill="hold"/>
                                        <p:tgtEl>
                                          <p:spTgt spid="217">
                                            <p:txEl>
                                              <p:pRg st="8" end="8"/>
                                            </p:txEl>
                                          </p:spTgt>
                                        </p:tgtEl>
                                        <p:attrNameLst>
                                          <p:attrName>ppt_w</p:attrName>
                                        </p:attrNameLst>
                                      </p:cBhvr>
                                      <p:tavLst>
                                        <p:tav tm="0" fmla="#ppt_w*sin(2.5*pi*$)">
                                          <p:val>
                                            <p:fltVal val="0"/>
                                          </p:val>
                                        </p:tav>
                                        <p:tav tm="100000">
                                          <p:val>
                                            <p:fltVal val="1"/>
                                          </p:val>
                                        </p:tav>
                                      </p:tavLst>
                                    </p:anim>
                                    <p:anim calcmode="lin" valueType="num">
                                      <p:cBhvr>
                                        <p:cTn id="73" dur="1000" fill="hold"/>
                                        <p:tgtEl>
                                          <p:spTgt spid="217">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9" presetClass="entr" presetSubtype="10" fill="hold" grpId="2" nodeType="clickEffect">
                                  <p:stCondLst>
                                    <p:cond delay="0"/>
                                  </p:stCondLst>
                                  <p:iterate>
                                    <p:tmAbs val="0"/>
                                  </p:iterate>
                                  <p:childTnLst>
                                    <p:set>
                                      <p:cBhvr>
                                        <p:cTn id="77" fill="hold"/>
                                        <p:tgtEl>
                                          <p:spTgt spid="217">
                                            <p:txEl>
                                              <p:pRg st="9" end="9"/>
                                            </p:txEl>
                                          </p:spTgt>
                                        </p:tgtEl>
                                        <p:attrNameLst>
                                          <p:attrName>style.visibility</p:attrName>
                                        </p:attrNameLst>
                                      </p:cBhvr>
                                      <p:to>
                                        <p:strVal val="visible"/>
                                      </p:to>
                                    </p:set>
                                    <p:animEffect transition="in" filter="fade">
                                      <p:cBhvr>
                                        <p:cTn id="78" dur="1000" fill="hold"/>
                                        <p:tgtEl>
                                          <p:spTgt spid="217">
                                            <p:txEl>
                                              <p:pRg st="9" end="9"/>
                                            </p:txEl>
                                          </p:spTgt>
                                        </p:tgtEl>
                                      </p:cBhvr>
                                    </p:animEffect>
                                    <p:anim calcmode="lin" valueType="num">
                                      <p:cBhvr>
                                        <p:cTn id="79" dur="1000" fill="hold"/>
                                        <p:tgtEl>
                                          <p:spTgt spid="217">
                                            <p:txEl>
                                              <p:pRg st="9" end="9"/>
                                            </p:txEl>
                                          </p:spTgt>
                                        </p:tgtEl>
                                        <p:attrNameLst>
                                          <p:attrName>ppt_w</p:attrName>
                                        </p:attrNameLst>
                                      </p:cBhvr>
                                      <p:tavLst>
                                        <p:tav tm="0" fmla="#ppt_w*sin(2.5*pi*$)">
                                          <p:val>
                                            <p:fltVal val="0"/>
                                          </p:val>
                                        </p:tav>
                                        <p:tav tm="100000">
                                          <p:val>
                                            <p:fltVal val="1"/>
                                          </p:val>
                                        </p:tav>
                                      </p:tavLst>
                                    </p:anim>
                                    <p:anim calcmode="lin" valueType="num">
                                      <p:cBhvr>
                                        <p:cTn id="80" dur="1000" fill="hold"/>
                                        <p:tgtEl>
                                          <p:spTgt spid="217">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9" presetClass="entr" presetSubtype="10" fill="hold" grpId="2" nodeType="clickEffect">
                                  <p:stCondLst>
                                    <p:cond delay="0"/>
                                  </p:stCondLst>
                                  <p:iterate>
                                    <p:tmAbs val="0"/>
                                  </p:iterate>
                                  <p:childTnLst>
                                    <p:set>
                                      <p:cBhvr>
                                        <p:cTn id="84" fill="hold"/>
                                        <p:tgtEl>
                                          <p:spTgt spid="217">
                                            <p:txEl>
                                              <p:pRg st="10" end="10"/>
                                            </p:txEl>
                                          </p:spTgt>
                                        </p:tgtEl>
                                        <p:attrNameLst>
                                          <p:attrName>style.visibility</p:attrName>
                                        </p:attrNameLst>
                                      </p:cBhvr>
                                      <p:to>
                                        <p:strVal val="visible"/>
                                      </p:to>
                                    </p:set>
                                    <p:animEffect transition="in" filter="fade">
                                      <p:cBhvr>
                                        <p:cTn id="85" dur="1000" fill="hold"/>
                                        <p:tgtEl>
                                          <p:spTgt spid="217">
                                            <p:txEl>
                                              <p:pRg st="10" end="10"/>
                                            </p:txEl>
                                          </p:spTgt>
                                        </p:tgtEl>
                                      </p:cBhvr>
                                    </p:animEffect>
                                    <p:anim calcmode="lin" valueType="num">
                                      <p:cBhvr>
                                        <p:cTn id="86" dur="1000" fill="hold"/>
                                        <p:tgtEl>
                                          <p:spTgt spid="217">
                                            <p:txEl>
                                              <p:pRg st="10" end="10"/>
                                            </p:txEl>
                                          </p:spTgt>
                                        </p:tgtEl>
                                        <p:attrNameLst>
                                          <p:attrName>ppt_w</p:attrName>
                                        </p:attrNameLst>
                                      </p:cBhvr>
                                      <p:tavLst>
                                        <p:tav tm="0" fmla="#ppt_w*sin(2.5*pi*$)">
                                          <p:val>
                                            <p:fltVal val="0"/>
                                          </p:val>
                                        </p:tav>
                                        <p:tav tm="100000">
                                          <p:val>
                                            <p:fltVal val="1"/>
                                          </p:val>
                                        </p:tav>
                                      </p:tavLst>
                                    </p:anim>
                                    <p:anim calcmode="lin" valueType="num">
                                      <p:cBhvr>
                                        <p:cTn id="87" dur="1000" fill="hold"/>
                                        <p:tgtEl>
                                          <p:spTgt spid="217">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9" presetClass="entr" presetSubtype="10" fill="hold" grpId="3" nodeType="clickEffect">
                                  <p:stCondLst>
                                    <p:cond delay="0"/>
                                  </p:stCondLst>
                                  <p:iterate>
                                    <p:tmAbs val="0"/>
                                  </p:iterate>
                                  <p:childTnLst>
                                    <p:set>
                                      <p:cBhvr>
                                        <p:cTn id="91" fill="hold"/>
                                        <p:tgtEl>
                                          <p:spTgt spid="218">
                                            <p:bg/>
                                          </p:spTgt>
                                        </p:tgtEl>
                                        <p:attrNameLst>
                                          <p:attrName>style.visibility</p:attrName>
                                        </p:attrNameLst>
                                      </p:cBhvr>
                                      <p:to>
                                        <p:strVal val="visible"/>
                                      </p:to>
                                    </p:set>
                                    <p:anim calcmode="lin" valueType="num">
                                      <p:cBhvr>
                                        <p:cTn id="92" dur="1000" fill="hold"/>
                                        <p:tgtEl>
                                          <p:spTgt spid="218">
                                            <p:bg/>
                                          </p:spTgt>
                                        </p:tgtEl>
                                        <p:attrNameLst>
                                          <p:attrName>ppt_w</p:attrName>
                                        </p:attrNameLst>
                                      </p:cBhvr>
                                      <p:tavLst>
                                        <p:tav tm="0" fmla="#ppt_w*sin(2.5*pi*$)">
                                          <p:val>
                                            <p:fltVal val="0"/>
                                          </p:val>
                                        </p:tav>
                                        <p:tav tm="100000">
                                          <p:val>
                                            <p:fltVal val="1"/>
                                          </p:val>
                                        </p:tav>
                                      </p:tavLst>
                                    </p:anim>
                                    <p:anim calcmode="lin" valueType="num">
                                      <p:cBhvr>
                                        <p:cTn id="93" dur="1000" fill="hold"/>
                                        <p:tgtEl>
                                          <p:spTgt spid="218">
                                            <p:bg/>
                                          </p:spTgt>
                                        </p:tgtEl>
                                        <p:attrNameLst>
                                          <p:attrName>ppt_h</p:attrName>
                                        </p:attrNameLst>
                                      </p:cBhvr>
                                      <p:tavLst>
                                        <p:tav tm="0">
                                          <p:val>
                                            <p:strVal val="#ppt_h"/>
                                          </p:val>
                                        </p:tav>
                                        <p:tav tm="100000">
                                          <p:val>
                                            <p:strVal val="#ppt_h"/>
                                          </p:val>
                                        </p:tav>
                                      </p:tavLst>
                                    </p:anim>
                                  </p:childTnLst>
                                </p:cTn>
                              </p:par>
                              <p:par>
                                <p:cTn id="94" presetID="19" presetClass="entr" presetSubtype="10" fill="hold" grpId="3" nodeType="withEffect">
                                  <p:stCondLst>
                                    <p:cond delay="0"/>
                                  </p:stCondLst>
                                  <p:iterate>
                                    <p:tmAbs val="0"/>
                                  </p:iterate>
                                  <p:childTnLst>
                                    <p:set>
                                      <p:cBhvr>
                                        <p:cTn id="95" fill="hold"/>
                                        <p:tgtEl>
                                          <p:spTgt spid="218">
                                            <p:txEl>
                                              <p:pRg st="0" end="0"/>
                                            </p:txEl>
                                          </p:spTgt>
                                        </p:tgtEl>
                                        <p:attrNameLst>
                                          <p:attrName>style.visibility</p:attrName>
                                        </p:attrNameLst>
                                      </p:cBhvr>
                                      <p:to>
                                        <p:strVal val="visible"/>
                                      </p:to>
                                    </p:set>
                                    <p:animEffect transition="in" filter="fade">
                                      <p:cBhvr>
                                        <p:cTn id="96" dur="1000" fill="hold"/>
                                        <p:tgtEl>
                                          <p:spTgt spid="218">
                                            <p:txEl>
                                              <p:pRg st="0" end="0"/>
                                            </p:txEl>
                                          </p:spTgt>
                                        </p:tgtEl>
                                      </p:cBhvr>
                                    </p:animEffect>
                                    <p:anim calcmode="lin" valueType="num">
                                      <p:cBhvr>
                                        <p:cTn id="97" dur="1000" fill="hold"/>
                                        <p:tgtEl>
                                          <p:spTgt spid="218">
                                            <p:txEl>
                                              <p:pRg st="0" end="0"/>
                                            </p:txEl>
                                          </p:spTgt>
                                        </p:tgtEl>
                                        <p:attrNameLst>
                                          <p:attrName>ppt_w</p:attrName>
                                        </p:attrNameLst>
                                      </p:cBhvr>
                                      <p:tavLst>
                                        <p:tav tm="0" fmla="#ppt_w*sin(2.5*pi*$)">
                                          <p:val>
                                            <p:fltVal val="0"/>
                                          </p:val>
                                        </p:tav>
                                        <p:tav tm="100000">
                                          <p:val>
                                            <p:fltVal val="1"/>
                                          </p:val>
                                        </p:tav>
                                      </p:tavLst>
                                    </p:anim>
                                    <p:anim calcmode="lin" valueType="num">
                                      <p:cBhvr>
                                        <p:cTn id="98" dur="1000" fill="hold"/>
                                        <p:tgtEl>
                                          <p:spTgt spid="218">
                                            <p:txEl>
                                              <p:pRg st="0" end="0"/>
                                            </p:txEl>
                                          </p:spTgt>
                                        </p:tgtEl>
                                        <p:attrNameLst>
                                          <p:attrName>ppt_h</p:attrName>
                                        </p:attrNameLst>
                                      </p:cBhvr>
                                      <p:tavLst>
                                        <p:tav tm="0">
                                          <p:val>
                                            <p:strVal val="#ppt_h"/>
                                          </p:val>
                                        </p:tav>
                                        <p:tav tm="100000">
                                          <p:val>
                                            <p:strVal val="#ppt_h"/>
                                          </p:val>
                                        </p:tav>
                                      </p:tavLst>
                                    </p:anim>
                                  </p:childTnLst>
                                </p:cTn>
                              </p:par>
                            </p:childTnLst>
                          </p:cTn>
                        </p:par>
                        <p:par>
                          <p:cTn id="99" fill="hold">
                            <p:stCondLst>
                              <p:cond delay="1000"/>
                            </p:stCondLst>
                            <p:childTnLst>
                              <p:par>
                                <p:cTn id="100" presetID="19" presetClass="entr" presetSubtype="10" fill="hold" grpId="3" nodeType="afterEffect">
                                  <p:stCondLst>
                                    <p:cond delay="0"/>
                                  </p:stCondLst>
                                  <p:iterate>
                                    <p:tmAbs val="0"/>
                                  </p:iterate>
                                  <p:childTnLst>
                                    <p:set>
                                      <p:cBhvr>
                                        <p:cTn id="101" fill="hold"/>
                                        <p:tgtEl>
                                          <p:spTgt spid="218">
                                            <p:txEl>
                                              <p:pRg st="1" end="1"/>
                                            </p:txEl>
                                          </p:spTgt>
                                        </p:tgtEl>
                                        <p:attrNameLst>
                                          <p:attrName>style.visibility</p:attrName>
                                        </p:attrNameLst>
                                      </p:cBhvr>
                                      <p:to>
                                        <p:strVal val="visible"/>
                                      </p:to>
                                    </p:set>
                                    <p:animEffect transition="in" filter="fade">
                                      <p:cBhvr>
                                        <p:cTn id="102" dur="1000" fill="hold"/>
                                        <p:tgtEl>
                                          <p:spTgt spid="218">
                                            <p:txEl>
                                              <p:pRg st="1" end="1"/>
                                            </p:txEl>
                                          </p:spTgt>
                                        </p:tgtEl>
                                      </p:cBhvr>
                                    </p:animEffect>
                                    <p:anim calcmode="lin" valueType="num">
                                      <p:cBhvr>
                                        <p:cTn id="103" dur="1000" fill="hold"/>
                                        <p:tgtEl>
                                          <p:spTgt spid="218">
                                            <p:txEl>
                                              <p:pRg st="1" end="1"/>
                                            </p:txEl>
                                          </p:spTgt>
                                        </p:tgtEl>
                                        <p:attrNameLst>
                                          <p:attrName>ppt_w</p:attrName>
                                        </p:attrNameLst>
                                      </p:cBhvr>
                                      <p:tavLst>
                                        <p:tav tm="0" fmla="#ppt_w*sin(2.5*pi*$)">
                                          <p:val>
                                            <p:fltVal val="0"/>
                                          </p:val>
                                        </p:tav>
                                        <p:tav tm="100000">
                                          <p:val>
                                            <p:fltVal val="1"/>
                                          </p:val>
                                        </p:tav>
                                      </p:tavLst>
                                    </p:anim>
                                    <p:anim calcmode="lin" valueType="num">
                                      <p:cBhvr>
                                        <p:cTn id="104" dur="1000" fill="hold"/>
                                        <p:tgtEl>
                                          <p:spTgt spid="218">
                                            <p:txEl>
                                              <p:pRg st="1" end="1"/>
                                            </p:txEl>
                                          </p:spTgt>
                                        </p:tgtEl>
                                        <p:attrNameLst>
                                          <p:attrName>ppt_h</p:attrName>
                                        </p:attrNameLst>
                                      </p:cBhvr>
                                      <p:tavLst>
                                        <p:tav tm="0">
                                          <p:val>
                                            <p:strVal val="#ppt_h"/>
                                          </p:val>
                                        </p:tav>
                                        <p:tav tm="100000">
                                          <p:val>
                                            <p:strVal val="#ppt_h"/>
                                          </p:val>
                                        </p:tav>
                                      </p:tavLst>
                                    </p:anim>
                                  </p:childTnLst>
                                </p:cTn>
                              </p:par>
                            </p:childTnLst>
                          </p:cTn>
                        </p:par>
                        <p:par>
                          <p:cTn id="105" fill="hold">
                            <p:stCondLst>
                              <p:cond delay="2000"/>
                            </p:stCondLst>
                            <p:childTnLst>
                              <p:par>
                                <p:cTn id="106" presetID="19" presetClass="entr" presetSubtype="10" fill="hold" grpId="3" nodeType="afterEffect">
                                  <p:stCondLst>
                                    <p:cond delay="0"/>
                                  </p:stCondLst>
                                  <p:iterate>
                                    <p:tmAbs val="0"/>
                                  </p:iterate>
                                  <p:childTnLst>
                                    <p:set>
                                      <p:cBhvr>
                                        <p:cTn id="107" fill="hold"/>
                                        <p:tgtEl>
                                          <p:spTgt spid="218">
                                            <p:txEl>
                                              <p:pRg st="2" end="2"/>
                                            </p:txEl>
                                          </p:spTgt>
                                        </p:tgtEl>
                                        <p:attrNameLst>
                                          <p:attrName>style.visibility</p:attrName>
                                        </p:attrNameLst>
                                      </p:cBhvr>
                                      <p:to>
                                        <p:strVal val="visible"/>
                                      </p:to>
                                    </p:set>
                                    <p:animEffect transition="in" filter="fade">
                                      <p:cBhvr>
                                        <p:cTn id="108" dur="1000" fill="hold"/>
                                        <p:tgtEl>
                                          <p:spTgt spid="218">
                                            <p:txEl>
                                              <p:pRg st="2" end="2"/>
                                            </p:txEl>
                                          </p:spTgt>
                                        </p:tgtEl>
                                      </p:cBhvr>
                                    </p:animEffect>
                                    <p:anim calcmode="lin" valueType="num">
                                      <p:cBhvr>
                                        <p:cTn id="109" dur="1000" fill="hold"/>
                                        <p:tgtEl>
                                          <p:spTgt spid="218">
                                            <p:txEl>
                                              <p:pRg st="2" end="2"/>
                                            </p:txEl>
                                          </p:spTgt>
                                        </p:tgtEl>
                                        <p:attrNameLst>
                                          <p:attrName>ppt_w</p:attrName>
                                        </p:attrNameLst>
                                      </p:cBhvr>
                                      <p:tavLst>
                                        <p:tav tm="0" fmla="#ppt_w*sin(2.5*pi*$)">
                                          <p:val>
                                            <p:fltVal val="0"/>
                                          </p:val>
                                        </p:tav>
                                        <p:tav tm="100000">
                                          <p:val>
                                            <p:fltVal val="1"/>
                                          </p:val>
                                        </p:tav>
                                      </p:tavLst>
                                    </p:anim>
                                    <p:anim calcmode="lin" valueType="num">
                                      <p:cBhvr>
                                        <p:cTn id="110" dur="1000" fill="hold"/>
                                        <p:tgtEl>
                                          <p:spTgt spid="21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9" presetClass="entr" presetSubtype="10" fill="hold" grpId="3" nodeType="clickEffect">
                                  <p:stCondLst>
                                    <p:cond delay="0"/>
                                  </p:stCondLst>
                                  <p:iterate>
                                    <p:tmAbs val="0"/>
                                  </p:iterate>
                                  <p:childTnLst>
                                    <p:set>
                                      <p:cBhvr>
                                        <p:cTn id="114" fill="hold"/>
                                        <p:tgtEl>
                                          <p:spTgt spid="218">
                                            <p:txEl>
                                              <p:pRg st="3" end="3"/>
                                            </p:txEl>
                                          </p:spTgt>
                                        </p:tgtEl>
                                        <p:attrNameLst>
                                          <p:attrName>style.visibility</p:attrName>
                                        </p:attrNameLst>
                                      </p:cBhvr>
                                      <p:to>
                                        <p:strVal val="visible"/>
                                      </p:to>
                                    </p:set>
                                    <p:animEffect transition="in" filter="fade">
                                      <p:cBhvr>
                                        <p:cTn id="115" dur="1000" fill="hold"/>
                                        <p:tgtEl>
                                          <p:spTgt spid="218">
                                            <p:txEl>
                                              <p:pRg st="3" end="3"/>
                                            </p:txEl>
                                          </p:spTgt>
                                        </p:tgtEl>
                                      </p:cBhvr>
                                    </p:animEffect>
                                    <p:anim calcmode="lin" valueType="num">
                                      <p:cBhvr>
                                        <p:cTn id="116" dur="1000" fill="hold"/>
                                        <p:tgtEl>
                                          <p:spTgt spid="218">
                                            <p:txEl>
                                              <p:pRg st="3" end="3"/>
                                            </p:txEl>
                                          </p:spTgt>
                                        </p:tgtEl>
                                        <p:attrNameLst>
                                          <p:attrName>ppt_w</p:attrName>
                                        </p:attrNameLst>
                                      </p:cBhvr>
                                      <p:tavLst>
                                        <p:tav tm="0" fmla="#ppt_w*sin(2.5*pi*$)">
                                          <p:val>
                                            <p:fltVal val="0"/>
                                          </p:val>
                                        </p:tav>
                                        <p:tav tm="100000">
                                          <p:val>
                                            <p:fltVal val="1"/>
                                          </p:val>
                                        </p:tav>
                                      </p:tavLst>
                                    </p:anim>
                                    <p:anim calcmode="lin" valueType="num">
                                      <p:cBhvr>
                                        <p:cTn id="117" dur="1000" fill="hold"/>
                                        <p:tgtEl>
                                          <p:spTgt spid="21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9" presetClass="entr" presetSubtype="10" fill="hold" grpId="3" nodeType="clickEffect">
                                  <p:stCondLst>
                                    <p:cond delay="0"/>
                                  </p:stCondLst>
                                  <p:iterate>
                                    <p:tmAbs val="0"/>
                                  </p:iterate>
                                  <p:childTnLst>
                                    <p:set>
                                      <p:cBhvr>
                                        <p:cTn id="121" fill="hold"/>
                                        <p:tgtEl>
                                          <p:spTgt spid="218">
                                            <p:txEl>
                                              <p:pRg st="4" end="4"/>
                                            </p:txEl>
                                          </p:spTgt>
                                        </p:tgtEl>
                                        <p:attrNameLst>
                                          <p:attrName>style.visibility</p:attrName>
                                        </p:attrNameLst>
                                      </p:cBhvr>
                                      <p:to>
                                        <p:strVal val="visible"/>
                                      </p:to>
                                    </p:set>
                                    <p:animEffect transition="in" filter="fade">
                                      <p:cBhvr>
                                        <p:cTn id="122" dur="1000" fill="hold"/>
                                        <p:tgtEl>
                                          <p:spTgt spid="218">
                                            <p:txEl>
                                              <p:pRg st="4" end="4"/>
                                            </p:txEl>
                                          </p:spTgt>
                                        </p:tgtEl>
                                      </p:cBhvr>
                                    </p:animEffect>
                                    <p:anim calcmode="lin" valueType="num">
                                      <p:cBhvr>
                                        <p:cTn id="123" dur="1000" fill="hold"/>
                                        <p:tgtEl>
                                          <p:spTgt spid="218">
                                            <p:txEl>
                                              <p:pRg st="4" end="4"/>
                                            </p:txEl>
                                          </p:spTgt>
                                        </p:tgtEl>
                                        <p:attrNameLst>
                                          <p:attrName>ppt_w</p:attrName>
                                        </p:attrNameLst>
                                      </p:cBhvr>
                                      <p:tavLst>
                                        <p:tav tm="0" fmla="#ppt_w*sin(2.5*pi*$)">
                                          <p:val>
                                            <p:fltVal val="0"/>
                                          </p:val>
                                        </p:tav>
                                        <p:tav tm="100000">
                                          <p:val>
                                            <p:fltVal val="1"/>
                                          </p:val>
                                        </p:tav>
                                      </p:tavLst>
                                    </p:anim>
                                    <p:anim calcmode="lin" valueType="num">
                                      <p:cBhvr>
                                        <p:cTn id="124" dur="1000" fill="hold"/>
                                        <p:tgtEl>
                                          <p:spTgt spid="21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9" presetClass="entr" presetSubtype="10" fill="hold" grpId="3" nodeType="clickEffect">
                                  <p:stCondLst>
                                    <p:cond delay="0"/>
                                  </p:stCondLst>
                                  <p:iterate>
                                    <p:tmAbs val="0"/>
                                  </p:iterate>
                                  <p:childTnLst>
                                    <p:set>
                                      <p:cBhvr>
                                        <p:cTn id="128" fill="hold"/>
                                        <p:tgtEl>
                                          <p:spTgt spid="218">
                                            <p:txEl>
                                              <p:pRg st="5" end="5"/>
                                            </p:txEl>
                                          </p:spTgt>
                                        </p:tgtEl>
                                        <p:attrNameLst>
                                          <p:attrName>style.visibility</p:attrName>
                                        </p:attrNameLst>
                                      </p:cBhvr>
                                      <p:to>
                                        <p:strVal val="visible"/>
                                      </p:to>
                                    </p:set>
                                    <p:animEffect transition="in" filter="fade">
                                      <p:cBhvr>
                                        <p:cTn id="129" dur="1000" fill="hold"/>
                                        <p:tgtEl>
                                          <p:spTgt spid="218">
                                            <p:txEl>
                                              <p:pRg st="5" end="5"/>
                                            </p:txEl>
                                          </p:spTgt>
                                        </p:tgtEl>
                                      </p:cBhvr>
                                    </p:animEffect>
                                    <p:anim calcmode="lin" valueType="num">
                                      <p:cBhvr>
                                        <p:cTn id="130" dur="1000" fill="hold"/>
                                        <p:tgtEl>
                                          <p:spTgt spid="218">
                                            <p:txEl>
                                              <p:pRg st="5" end="5"/>
                                            </p:txEl>
                                          </p:spTgt>
                                        </p:tgtEl>
                                        <p:attrNameLst>
                                          <p:attrName>ppt_w</p:attrName>
                                        </p:attrNameLst>
                                      </p:cBhvr>
                                      <p:tavLst>
                                        <p:tav tm="0" fmla="#ppt_w*sin(2.5*pi*$)">
                                          <p:val>
                                            <p:fltVal val="0"/>
                                          </p:val>
                                        </p:tav>
                                        <p:tav tm="100000">
                                          <p:val>
                                            <p:fltVal val="1"/>
                                          </p:val>
                                        </p:tav>
                                      </p:tavLst>
                                    </p:anim>
                                    <p:anim calcmode="lin" valueType="num">
                                      <p:cBhvr>
                                        <p:cTn id="131" dur="1000" fill="hold"/>
                                        <p:tgtEl>
                                          <p:spTgt spid="218">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9" presetClass="entr" presetSubtype="10" fill="hold" grpId="3" nodeType="clickEffect">
                                  <p:stCondLst>
                                    <p:cond delay="0"/>
                                  </p:stCondLst>
                                  <p:iterate>
                                    <p:tmAbs val="0"/>
                                  </p:iterate>
                                  <p:childTnLst>
                                    <p:set>
                                      <p:cBhvr>
                                        <p:cTn id="135" fill="hold"/>
                                        <p:tgtEl>
                                          <p:spTgt spid="218">
                                            <p:txEl>
                                              <p:pRg st="6" end="6"/>
                                            </p:txEl>
                                          </p:spTgt>
                                        </p:tgtEl>
                                        <p:attrNameLst>
                                          <p:attrName>style.visibility</p:attrName>
                                        </p:attrNameLst>
                                      </p:cBhvr>
                                      <p:to>
                                        <p:strVal val="visible"/>
                                      </p:to>
                                    </p:set>
                                    <p:animEffect transition="in" filter="fade">
                                      <p:cBhvr>
                                        <p:cTn id="136" dur="1000" fill="hold"/>
                                        <p:tgtEl>
                                          <p:spTgt spid="218">
                                            <p:txEl>
                                              <p:pRg st="6" end="6"/>
                                            </p:txEl>
                                          </p:spTgt>
                                        </p:tgtEl>
                                      </p:cBhvr>
                                    </p:animEffect>
                                    <p:anim calcmode="lin" valueType="num">
                                      <p:cBhvr>
                                        <p:cTn id="137" dur="1000" fill="hold"/>
                                        <p:tgtEl>
                                          <p:spTgt spid="218">
                                            <p:txEl>
                                              <p:pRg st="6" end="6"/>
                                            </p:txEl>
                                          </p:spTgt>
                                        </p:tgtEl>
                                        <p:attrNameLst>
                                          <p:attrName>ppt_w</p:attrName>
                                        </p:attrNameLst>
                                      </p:cBhvr>
                                      <p:tavLst>
                                        <p:tav tm="0" fmla="#ppt_w*sin(2.5*pi*$)">
                                          <p:val>
                                            <p:fltVal val="0"/>
                                          </p:val>
                                        </p:tav>
                                        <p:tav tm="100000">
                                          <p:val>
                                            <p:fltVal val="1"/>
                                          </p:val>
                                        </p:tav>
                                      </p:tavLst>
                                    </p:anim>
                                    <p:anim calcmode="lin" valueType="num">
                                      <p:cBhvr>
                                        <p:cTn id="138" dur="1000" fill="hold"/>
                                        <p:tgtEl>
                                          <p:spTgt spid="218">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P spid="217" grpId="2" build="p" bldLvl="5" animBg="1" advAuto="0"/>
      <p:bldP spid="218" grpId="3"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Image Gallery"/>
          <p:cNvGrpSpPr/>
          <p:nvPr/>
        </p:nvGrpSpPr>
        <p:grpSpPr>
          <a:xfrm>
            <a:off x="719499" y="308535"/>
            <a:ext cx="23469753" cy="13571152"/>
            <a:chOff x="0" y="-1"/>
            <a:chExt cx="23469751" cy="13571150"/>
          </a:xfrm>
        </p:grpSpPr>
        <p:pic>
          <p:nvPicPr>
            <p:cNvPr id="225"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26"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28" name="A does 80% of a work in 20 days. He then calls in B and they together finish the remaining work in 3 days.…"/>
          <p:cNvSpPr txBox="1"/>
          <p:nvPr/>
        </p:nvSpPr>
        <p:spPr>
          <a:xfrm>
            <a:off x="1922498" y="1087793"/>
            <a:ext cx="19100138" cy="15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900"/>
              </a:lnSpc>
              <a:spcBef>
                <a:spcPts val="1800"/>
              </a:spcBef>
              <a:defRPr sz="3100" b="1">
                <a:solidFill>
                  <a:srgbClr val="FFFFFF"/>
                </a:solidFill>
                <a:latin typeface="Cambria"/>
                <a:ea typeface="Cambria"/>
                <a:cs typeface="Cambria"/>
                <a:sym typeface="Cambria"/>
              </a:defRPr>
            </a:pPr>
            <a:r>
              <a:t>A does 80% of a work in 20 days. He then calls in B and they together finish the remaining work in 3 days. </a:t>
            </a:r>
          </a:p>
          <a:p>
            <a:pPr defTabSz="457200">
              <a:lnSpc>
                <a:spcPct val="100000"/>
              </a:lnSpc>
              <a:spcBef>
                <a:spcPts val="1800"/>
              </a:spcBef>
              <a:defRPr sz="3100" b="1">
                <a:solidFill>
                  <a:srgbClr val="FFFFFF"/>
                </a:solidFill>
                <a:latin typeface="Cambria"/>
                <a:ea typeface="Cambria"/>
                <a:cs typeface="Cambria"/>
                <a:sym typeface="Cambria"/>
              </a:defRPr>
            </a:pPr>
            <a:r>
              <a:t>How long B alone would take to do the whole work?</a:t>
            </a:r>
          </a:p>
        </p:txBody>
      </p:sp>
      <p:sp>
        <p:nvSpPr>
          <p:cNvPr id="229" name="Unitary Method:…"/>
          <p:cNvSpPr txBox="1"/>
          <p:nvPr/>
        </p:nvSpPr>
        <p:spPr>
          <a:xfrm>
            <a:off x="1989425" y="2630199"/>
            <a:ext cx="9563225" cy="812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indent="127000" defTabSz="457200">
              <a:lnSpc>
                <a:spcPct val="150000"/>
              </a:lnSpc>
              <a:spcBef>
                <a:spcPts val="0"/>
              </a:spcBef>
              <a:defRPr sz="3100">
                <a:solidFill>
                  <a:srgbClr val="FFFFFF"/>
                </a:solidFill>
                <a:latin typeface="Cambria"/>
                <a:ea typeface="Cambria"/>
                <a:cs typeface="Cambria"/>
                <a:sym typeface="Cambria"/>
              </a:defRPr>
            </a:pPr>
            <a:r>
              <a:t>Whole Work done by A = ( 20 * 5 ) / 4 = 25 days.</a:t>
            </a:r>
          </a:p>
          <a:p>
            <a:pPr indent="127000" defTabSz="457200">
              <a:lnSpc>
                <a:spcPct val="150000"/>
              </a:lnSpc>
              <a:spcBef>
                <a:spcPts val="0"/>
              </a:spcBef>
              <a:defRPr sz="3100">
                <a:solidFill>
                  <a:srgbClr val="FFFFFF"/>
                </a:solidFill>
                <a:latin typeface="Cambria"/>
                <a:ea typeface="Cambria"/>
                <a:cs typeface="Cambria"/>
                <a:sym typeface="Cambria"/>
              </a:defRPr>
            </a:pPr>
            <a:r>
              <a:t>Work done by A in 1 day= 1/25</a:t>
            </a:r>
          </a:p>
          <a:p>
            <a:pPr indent="127000" defTabSz="457200">
              <a:lnSpc>
                <a:spcPct val="150000"/>
              </a:lnSpc>
              <a:spcBef>
                <a:spcPts val="0"/>
              </a:spcBef>
              <a:defRPr sz="3100">
                <a:solidFill>
                  <a:srgbClr val="FFFFFF"/>
                </a:solidFill>
                <a:latin typeface="Cambria"/>
                <a:ea typeface="Cambria"/>
                <a:cs typeface="Cambria"/>
                <a:sym typeface="Cambria"/>
              </a:defRPr>
            </a:pPr>
            <a:r>
              <a:t>Remaining Work = 1 - 4 / 5 = 1 / 5</a:t>
            </a:r>
          </a:p>
          <a:p>
            <a:pPr indent="127000" defTabSz="457200">
              <a:lnSpc>
                <a:spcPct val="150000"/>
              </a:lnSpc>
              <a:spcBef>
                <a:spcPts val="0"/>
              </a:spcBef>
              <a:defRPr sz="3100">
                <a:solidFill>
                  <a:srgbClr val="FFFFFF"/>
                </a:solidFill>
                <a:latin typeface="Cambria"/>
                <a:ea typeface="Cambria"/>
                <a:cs typeface="Cambria"/>
                <a:sym typeface="Cambria"/>
              </a:defRPr>
            </a:pPr>
            <a:r>
              <a:t>Whole work will be done by A and B in = 3 * 5 = 15 days</a:t>
            </a:r>
            <a:br/>
            <a:r>
              <a:t>Work done by A  + B in 1 day = 1/15</a:t>
            </a:r>
          </a:p>
          <a:p>
            <a:pPr indent="127000" defTabSz="457200">
              <a:lnSpc>
                <a:spcPct val="150000"/>
              </a:lnSpc>
              <a:spcBef>
                <a:spcPts val="0"/>
              </a:spcBef>
              <a:defRPr sz="3100">
                <a:solidFill>
                  <a:srgbClr val="FFFFFF"/>
                </a:solidFill>
                <a:latin typeface="Cambria"/>
                <a:ea typeface="Cambria"/>
                <a:cs typeface="Cambria"/>
                <a:sym typeface="Cambria"/>
              </a:defRPr>
            </a:pPr>
            <a:r>
              <a:t>Work done by B in 1 day = 1/x</a:t>
            </a:r>
            <a:br/>
            <a:r>
              <a:t>Now, (1/25 )+ (1/x )= (1/15)</a:t>
            </a:r>
          </a:p>
          <a:p>
            <a:pPr indent="127000" defTabSz="457200">
              <a:lnSpc>
                <a:spcPct val="150000"/>
              </a:lnSpc>
              <a:spcBef>
                <a:spcPts val="0"/>
              </a:spcBef>
              <a:defRPr sz="3100">
                <a:solidFill>
                  <a:srgbClr val="FFFFFF"/>
                </a:solidFill>
                <a:latin typeface="Cambria"/>
                <a:ea typeface="Cambria"/>
                <a:cs typeface="Cambria"/>
                <a:sym typeface="Cambria"/>
              </a:defRPr>
            </a:pPr>
            <a:r>
              <a:t>1/x = 2/75</a:t>
            </a:r>
          </a:p>
          <a:p>
            <a:pPr indent="127000" defTabSz="457200">
              <a:lnSpc>
                <a:spcPct val="150000"/>
              </a:lnSpc>
              <a:spcBef>
                <a:spcPts val="0"/>
              </a:spcBef>
              <a:defRPr sz="3100">
                <a:solidFill>
                  <a:srgbClr val="FFFFFF"/>
                </a:solidFill>
                <a:latin typeface="Cambria"/>
                <a:ea typeface="Cambria"/>
                <a:cs typeface="Cambria"/>
                <a:sym typeface="Cambria"/>
              </a:defRPr>
            </a:pPr>
            <a:r>
              <a:t>x = 37.5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28"/>
                                        </p:tgtEl>
                                        <p:attrNameLst>
                                          <p:attrName>style.visibility</p:attrName>
                                        </p:attrNameLst>
                                      </p:cBhvr>
                                      <p:to>
                                        <p:strVal val="visible"/>
                                      </p:to>
                                    </p:set>
                                    <p:anim calcmode="lin" valueType="num">
                                      <p:cBhvr>
                                        <p:cTn id="7" dur="1000" fill="hold"/>
                                        <p:tgtEl>
                                          <p:spTgt spid="228"/>
                                        </p:tgtEl>
                                        <p:attrNameLst>
                                          <p:attrName>ppt_x</p:attrName>
                                        </p:attrNameLst>
                                      </p:cBhvr>
                                      <p:tavLst>
                                        <p:tav tm="0">
                                          <p:val>
                                            <p:strVal val="0-#ppt_w/2"/>
                                          </p:val>
                                        </p:tav>
                                        <p:tav tm="100000">
                                          <p:val>
                                            <p:strVal val="#ppt_x"/>
                                          </p:val>
                                        </p:tav>
                                      </p:tavLst>
                                    </p:anim>
                                    <p:anim calcmode="lin" valueType="num">
                                      <p:cBhvr>
                                        <p:cTn id="8" dur="1000" fill="hold"/>
                                        <p:tgtEl>
                                          <p:spTgt spid="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29">
                                            <p:bg/>
                                          </p:spTgt>
                                        </p:tgtEl>
                                        <p:attrNameLst>
                                          <p:attrName>style.visibility</p:attrName>
                                        </p:attrNameLst>
                                      </p:cBhvr>
                                      <p:to>
                                        <p:strVal val="visible"/>
                                      </p:to>
                                    </p:set>
                                    <p:anim calcmode="lin" valueType="num">
                                      <p:cBhvr>
                                        <p:cTn id="13" dur="1000" fill="hold"/>
                                        <p:tgtEl>
                                          <p:spTgt spid="229">
                                            <p:bg/>
                                          </p:spTgt>
                                        </p:tgtEl>
                                        <p:attrNameLst>
                                          <p:attrName>ppt_w</p:attrName>
                                        </p:attrNameLst>
                                      </p:cBhvr>
                                      <p:tavLst>
                                        <p:tav tm="0" fmla="#ppt_w*sin(2.5*pi*$)">
                                          <p:val>
                                            <p:fltVal val="0"/>
                                          </p:val>
                                        </p:tav>
                                        <p:tav tm="100000">
                                          <p:val>
                                            <p:fltVal val="1"/>
                                          </p:val>
                                        </p:tav>
                                      </p:tavLst>
                                    </p:anim>
                                    <p:anim calcmode="lin" valueType="num">
                                      <p:cBhvr>
                                        <p:cTn id="14" dur="1000" fill="hold"/>
                                        <p:tgtEl>
                                          <p:spTgt spid="229">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29">
                                            <p:txEl>
                                              <p:pRg st="0" end="0"/>
                                            </p:txEl>
                                          </p:spTgt>
                                        </p:tgtEl>
                                        <p:attrNameLst>
                                          <p:attrName>style.visibility</p:attrName>
                                        </p:attrNameLst>
                                      </p:cBhvr>
                                      <p:to>
                                        <p:strVal val="visible"/>
                                      </p:to>
                                    </p:set>
                                    <p:animEffect transition="in" filter="fade">
                                      <p:cBhvr>
                                        <p:cTn id="17" dur="1000" fill="hold"/>
                                        <p:tgtEl>
                                          <p:spTgt spid="229">
                                            <p:txEl>
                                              <p:pRg st="0" end="0"/>
                                            </p:txEl>
                                          </p:spTgt>
                                        </p:tgtEl>
                                      </p:cBhvr>
                                    </p:animEffect>
                                    <p:anim calcmode="lin" valueType="num">
                                      <p:cBhvr>
                                        <p:cTn id="18" dur="1000" fill="hold"/>
                                        <p:tgtEl>
                                          <p:spTgt spid="229">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29">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29">
                                            <p:txEl>
                                              <p:pRg st="1" end="1"/>
                                            </p:txEl>
                                          </p:spTgt>
                                        </p:tgtEl>
                                        <p:attrNameLst>
                                          <p:attrName>style.visibility</p:attrName>
                                        </p:attrNameLst>
                                      </p:cBhvr>
                                      <p:to>
                                        <p:strVal val="visible"/>
                                      </p:to>
                                    </p:set>
                                    <p:animEffect transition="in" filter="fade">
                                      <p:cBhvr>
                                        <p:cTn id="23" dur="1000" fill="hold"/>
                                        <p:tgtEl>
                                          <p:spTgt spid="229">
                                            <p:txEl>
                                              <p:pRg st="1" end="1"/>
                                            </p:txEl>
                                          </p:spTgt>
                                        </p:tgtEl>
                                      </p:cBhvr>
                                    </p:animEffect>
                                    <p:anim calcmode="lin" valueType="num">
                                      <p:cBhvr>
                                        <p:cTn id="24" dur="1000" fill="hold"/>
                                        <p:tgtEl>
                                          <p:spTgt spid="229">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29">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29">
                                            <p:txEl>
                                              <p:pRg st="2" end="2"/>
                                            </p:txEl>
                                          </p:spTgt>
                                        </p:tgtEl>
                                        <p:attrNameLst>
                                          <p:attrName>style.visibility</p:attrName>
                                        </p:attrNameLst>
                                      </p:cBhvr>
                                      <p:to>
                                        <p:strVal val="visible"/>
                                      </p:to>
                                    </p:set>
                                    <p:animEffect transition="in" filter="fade">
                                      <p:cBhvr>
                                        <p:cTn id="29" dur="1000" fill="hold"/>
                                        <p:tgtEl>
                                          <p:spTgt spid="229">
                                            <p:txEl>
                                              <p:pRg st="2" end="2"/>
                                            </p:txEl>
                                          </p:spTgt>
                                        </p:tgtEl>
                                      </p:cBhvr>
                                    </p:animEffect>
                                    <p:anim calcmode="lin" valueType="num">
                                      <p:cBhvr>
                                        <p:cTn id="30" dur="1000" fill="hold"/>
                                        <p:tgtEl>
                                          <p:spTgt spid="229">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2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29">
                                            <p:txEl>
                                              <p:pRg st="3" end="3"/>
                                            </p:txEl>
                                          </p:spTgt>
                                        </p:tgtEl>
                                        <p:attrNameLst>
                                          <p:attrName>style.visibility</p:attrName>
                                        </p:attrNameLst>
                                      </p:cBhvr>
                                      <p:to>
                                        <p:strVal val="visible"/>
                                      </p:to>
                                    </p:set>
                                    <p:animEffect transition="in" filter="fade">
                                      <p:cBhvr>
                                        <p:cTn id="36" dur="1000" fill="hold"/>
                                        <p:tgtEl>
                                          <p:spTgt spid="229">
                                            <p:txEl>
                                              <p:pRg st="3" end="3"/>
                                            </p:txEl>
                                          </p:spTgt>
                                        </p:tgtEl>
                                      </p:cBhvr>
                                    </p:animEffect>
                                    <p:anim calcmode="lin" valueType="num">
                                      <p:cBhvr>
                                        <p:cTn id="37" dur="1000" fill="hold"/>
                                        <p:tgtEl>
                                          <p:spTgt spid="229">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2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29">
                                            <p:txEl>
                                              <p:pRg st="4" end="4"/>
                                            </p:txEl>
                                          </p:spTgt>
                                        </p:tgtEl>
                                        <p:attrNameLst>
                                          <p:attrName>style.visibility</p:attrName>
                                        </p:attrNameLst>
                                      </p:cBhvr>
                                      <p:to>
                                        <p:strVal val="visible"/>
                                      </p:to>
                                    </p:set>
                                    <p:animEffect transition="in" filter="fade">
                                      <p:cBhvr>
                                        <p:cTn id="43" dur="1000" fill="hold"/>
                                        <p:tgtEl>
                                          <p:spTgt spid="229">
                                            <p:txEl>
                                              <p:pRg st="4" end="4"/>
                                            </p:txEl>
                                          </p:spTgt>
                                        </p:tgtEl>
                                      </p:cBhvr>
                                    </p:animEffect>
                                    <p:anim calcmode="lin" valueType="num">
                                      <p:cBhvr>
                                        <p:cTn id="44" dur="1000" fill="hold"/>
                                        <p:tgtEl>
                                          <p:spTgt spid="229">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2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29">
                                            <p:txEl>
                                              <p:pRg st="5" end="5"/>
                                            </p:txEl>
                                          </p:spTgt>
                                        </p:tgtEl>
                                        <p:attrNameLst>
                                          <p:attrName>style.visibility</p:attrName>
                                        </p:attrNameLst>
                                      </p:cBhvr>
                                      <p:to>
                                        <p:strVal val="visible"/>
                                      </p:to>
                                    </p:set>
                                    <p:animEffect transition="in" filter="fade">
                                      <p:cBhvr>
                                        <p:cTn id="50" dur="1000" fill="hold"/>
                                        <p:tgtEl>
                                          <p:spTgt spid="229">
                                            <p:txEl>
                                              <p:pRg st="5" end="5"/>
                                            </p:txEl>
                                          </p:spTgt>
                                        </p:tgtEl>
                                      </p:cBhvr>
                                    </p:animEffect>
                                    <p:anim calcmode="lin" valueType="num">
                                      <p:cBhvr>
                                        <p:cTn id="51" dur="1000" fill="hold"/>
                                        <p:tgtEl>
                                          <p:spTgt spid="229">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2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29">
                                            <p:txEl>
                                              <p:pRg st="6" end="6"/>
                                            </p:txEl>
                                          </p:spTgt>
                                        </p:tgtEl>
                                        <p:attrNameLst>
                                          <p:attrName>style.visibility</p:attrName>
                                        </p:attrNameLst>
                                      </p:cBhvr>
                                      <p:to>
                                        <p:strVal val="visible"/>
                                      </p:to>
                                    </p:set>
                                    <p:animEffect transition="in" filter="fade">
                                      <p:cBhvr>
                                        <p:cTn id="57" dur="1000" fill="hold"/>
                                        <p:tgtEl>
                                          <p:spTgt spid="229">
                                            <p:txEl>
                                              <p:pRg st="6" end="6"/>
                                            </p:txEl>
                                          </p:spTgt>
                                        </p:tgtEl>
                                      </p:cBhvr>
                                    </p:animEffect>
                                    <p:anim calcmode="lin" valueType="num">
                                      <p:cBhvr>
                                        <p:cTn id="58" dur="1000" fill="hold"/>
                                        <p:tgtEl>
                                          <p:spTgt spid="229">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29">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29">
                                            <p:txEl>
                                              <p:pRg st="7" end="7"/>
                                            </p:txEl>
                                          </p:spTgt>
                                        </p:tgtEl>
                                        <p:attrNameLst>
                                          <p:attrName>style.visibility</p:attrName>
                                        </p:attrNameLst>
                                      </p:cBhvr>
                                      <p:to>
                                        <p:strVal val="visible"/>
                                      </p:to>
                                    </p:set>
                                    <p:animEffect transition="in" filter="fade">
                                      <p:cBhvr>
                                        <p:cTn id="64" dur="1000" fill="hold"/>
                                        <p:tgtEl>
                                          <p:spTgt spid="229">
                                            <p:txEl>
                                              <p:pRg st="7" end="7"/>
                                            </p:txEl>
                                          </p:spTgt>
                                        </p:tgtEl>
                                      </p:cBhvr>
                                    </p:animEffect>
                                    <p:anim calcmode="lin" valueType="num">
                                      <p:cBhvr>
                                        <p:cTn id="65" dur="1000" fill="hold"/>
                                        <p:tgtEl>
                                          <p:spTgt spid="229">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29">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2" nodeType="clickEffect">
                                  <p:stCondLst>
                                    <p:cond delay="0"/>
                                  </p:stCondLst>
                                  <p:iterate>
                                    <p:tmAbs val="0"/>
                                  </p:iterate>
                                  <p:childTnLst>
                                    <p:set>
                                      <p:cBhvr>
                                        <p:cTn id="70" fill="hold"/>
                                        <p:tgtEl>
                                          <p:spTgt spid="229">
                                            <p:txEl>
                                              <p:pRg st="8" end="8"/>
                                            </p:txEl>
                                          </p:spTgt>
                                        </p:tgtEl>
                                        <p:attrNameLst>
                                          <p:attrName>style.visibility</p:attrName>
                                        </p:attrNameLst>
                                      </p:cBhvr>
                                      <p:to>
                                        <p:strVal val="visible"/>
                                      </p:to>
                                    </p:set>
                                    <p:animEffect transition="in" filter="fade">
                                      <p:cBhvr>
                                        <p:cTn id="71" dur="1000" fill="hold"/>
                                        <p:tgtEl>
                                          <p:spTgt spid="229">
                                            <p:txEl>
                                              <p:pRg st="8" end="8"/>
                                            </p:txEl>
                                          </p:spTgt>
                                        </p:tgtEl>
                                      </p:cBhvr>
                                    </p:animEffect>
                                    <p:anim calcmode="lin" valueType="num">
                                      <p:cBhvr>
                                        <p:cTn id="72" dur="1000" fill="hold"/>
                                        <p:tgtEl>
                                          <p:spTgt spid="229">
                                            <p:txEl>
                                              <p:pRg st="8" end="8"/>
                                            </p:txEl>
                                          </p:spTgt>
                                        </p:tgtEl>
                                        <p:attrNameLst>
                                          <p:attrName>ppt_w</p:attrName>
                                        </p:attrNameLst>
                                      </p:cBhvr>
                                      <p:tavLst>
                                        <p:tav tm="0" fmla="#ppt_w*sin(2.5*pi*$)">
                                          <p:val>
                                            <p:fltVal val="0"/>
                                          </p:val>
                                        </p:tav>
                                        <p:tav tm="100000">
                                          <p:val>
                                            <p:fltVal val="1"/>
                                          </p:val>
                                        </p:tav>
                                      </p:tavLst>
                                    </p:anim>
                                    <p:anim calcmode="lin" valueType="num">
                                      <p:cBhvr>
                                        <p:cTn id="73" dur="1000" fill="hold"/>
                                        <p:tgtEl>
                                          <p:spTgt spid="229">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9" presetClass="entr" presetSubtype="10" fill="hold" grpId="2" nodeType="clickEffect">
                                  <p:stCondLst>
                                    <p:cond delay="0"/>
                                  </p:stCondLst>
                                  <p:iterate>
                                    <p:tmAbs val="0"/>
                                  </p:iterate>
                                  <p:childTnLst>
                                    <p:set>
                                      <p:cBhvr>
                                        <p:cTn id="77" fill="hold"/>
                                        <p:tgtEl>
                                          <p:spTgt spid="229">
                                            <p:txEl>
                                              <p:pRg st="9" end="9"/>
                                            </p:txEl>
                                          </p:spTgt>
                                        </p:tgtEl>
                                        <p:attrNameLst>
                                          <p:attrName>style.visibility</p:attrName>
                                        </p:attrNameLst>
                                      </p:cBhvr>
                                      <p:to>
                                        <p:strVal val="visible"/>
                                      </p:to>
                                    </p:set>
                                    <p:animEffect transition="in" filter="fade">
                                      <p:cBhvr>
                                        <p:cTn id="78" dur="1000" fill="hold"/>
                                        <p:tgtEl>
                                          <p:spTgt spid="229">
                                            <p:txEl>
                                              <p:pRg st="9" end="9"/>
                                            </p:txEl>
                                          </p:spTgt>
                                        </p:tgtEl>
                                      </p:cBhvr>
                                    </p:animEffect>
                                    <p:anim calcmode="lin" valueType="num">
                                      <p:cBhvr>
                                        <p:cTn id="79" dur="1000" fill="hold"/>
                                        <p:tgtEl>
                                          <p:spTgt spid="229">
                                            <p:txEl>
                                              <p:pRg st="9" end="9"/>
                                            </p:txEl>
                                          </p:spTgt>
                                        </p:tgtEl>
                                        <p:attrNameLst>
                                          <p:attrName>ppt_w</p:attrName>
                                        </p:attrNameLst>
                                      </p:cBhvr>
                                      <p:tavLst>
                                        <p:tav tm="0" fmla="#ppt_w*sin(2.5*pi*$)">
                                          <p:val>
                                            <p:fltVal val="0"/>
                                          </p:val>
                                        </p:tav>
                                        <p:tav tm="100000">
                                          <p:val>
                                            <p:fltVal val="1"/>
                                          </p:val>
                                        </p:tav>
                                      </p:tavLst>
                                    </p:anim>
                                    <p:anim calcmode="lin" valueType="num">
                                      <p:cBhvr>
                                        <p:cTn id="80" dur="1000" fill="hold"/>
                                        <p:tgtEl>
                                          <p:spTgt spid="229">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1" animBg="1" advAuto="0"/>
      <p:bldP spid="229" grpId="2"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Image Gallery"/>
          <p:cNvGrpSpPr/>
          <p:nvPr/>
        </p:nvGrpSpPr>
        <p:grpSpPr>
          <a:xfrm>
            <a:off x="719499" y="308535"/>
            <a:ext cx="23469753" cy="13571152"/>
            <a:chOff x="0" y="-1"/>
            <a:chExt cx="23469751" cy="13571150"/>
          </a:xfrm>
        </p:grpSpPr>
        <p:pic>
          <p:nvPicPr>
            <p:cNvPr id="231"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32"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34" name="A and B can do a work in 8 days, B and C can do the same work in 12 days. A, B and C together can finish it in 6 days.…"/>
          <p:cNvSpPr txBox="1"/>
          <p:nvPr/>
        </p:nvSpPr>
        <p:spPr>
          <a:xfrm>
            <a:off x="1922688" y="1050525"/>
            <a:ext cx="20130010" cy="1206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00000"/>
              </a:lnSpc>
              <a:spcBef>
                <a:spcPts val="1500"/>
              </a:spcBef>
              <a:defRPr sz="3000" b="1">
                <a:solidFill>
                  <a:srgbClr val="FFFFFF"/>
                </a:solidFill>
                <a:latin typeface="Cambria"/>
                <a:ea typeface="Cambria"/>
                <a:cs typeface="Cambria"/>
                <a:sym typeface="Cambria"/>
              </a:defRPr>
            </a:pPr>
            <a:r>
              <a:t>A and B can do a work in 8 days, B and C can do the same work in 12 days. A, B and C together can finish it in 6 days. </a:t>
            </a:r>
          </a:p>
          <a:p>
            <a:pPr defTabSz="457200">
              <a:lnSpc>
                <a:spcPct val="100000"/>
              </a:lnSpc>
              <a:spcBef>
                <a:spcPts val="1500"/>
              </a:spcBef>
              <a:defRPr sz="3000" b="1">
                <a:solidFill>
                  <a:srgbClr val="FFFFFF"/>
                </a:solidFill>
                <a:latin typeface="Cambria"/>
                <a:ea typeface="Cambria"/>
                <a:cs typeface="Cambria"/>
                <a:sym typeface="Cambria"/>
              </a:defRPr>
            </a:pPr>
            <a:r>
              <a:t>A and C together will do it in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Image Gallery"/>
          <p:cNvGrpSpPr/>
          <p:nvPr/>
        </p:nvGrpSpPr>
        <p:grpSpPr>
          <a:xfrm>
            <a:off x="719499" y="308535"/>
            <a:ext cx="23469753" cy="13571152"/>
            <a:chOff x="0" y="-1"/>
            <a:chExt cx="23469751" cy="13571150"/>
          </a:xfrm>
        </p:grpSpPr>
        <p:pic>
          <p:nvPicPr>
            <p:cNvPr id="236"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37"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39" name="A and B can do a work in 8 days, B and C can do the same work in 12 days. A, B and C together can finish it in 6 days.…"/>
          <p:cNvSpPr txBox="1"/>
          <p:nvPr/>
        </p:nvSpPr>
        <p:spPr>
          <a:xfrm>
            <a:off x="1922688" y="1050525"/>
            <a:ext cx="20130010" cy="1206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00000"/>
              </a:lnSpc>
              <a:spcBef>
                <a:spcPts val="1500"/>
              </a:spcBef>
              <a:defRPr sz="3000" b="1">
                <a:solidFill>
                  <a:srgbClr val="FFFFFF"/>
                </a:solidFill>
                <a:latin typeface="Cambria"/>
                <a:ea typeface="Cambria"/>
                <a:cs typeface="Cambria"/>
                <a:sym typeface="Cambria"/>
              </a:defRPr>
            </a:pPr>
            <a:r>
              <a:t>A and B can do a work in 8 days, B and C can do the same work in 12 days. A, B and C together can finish it in 6 days. </a:t>
            </a:r>
          </a:p>
          <a:p>
            <a:pPr defTabSz="457200">
              <a:lnSpc>
                <a:spcPct val="100000"/>
              </a:lnSpc>
              <a:spcBef>
                <a:spcPts val="1500"/>
              </a:spcBef>
              <a:defRPr sz="3000" b="1">
                <a:solidFill>
                  <a:srgbClr val="FFFFFF"/>
                </a:solidFill>
                <a:latin typeface="Cambria"/>
                <a:ea typeface="Cambria"/>
                <a:cs typeface="Cambria"/>
                <a:sym typeface="Cambria"/>
              </a:defRPr>
            </a:pPr>
            <a:r>
              <a:t>A and C together will do it in :</a:t>
            </a:r>
          </a:p>
        </p:txBody>
      </p:sp>
      <p:sp>
        <p:nvSpPr>
          <p:cNvPr id="240" name="Unitary Method:…"/>
          <p:cNvSpPr txBox="1"/>
          <p:nvPr/>
        </p:nvSpPr>
        <p:spPr>
          <a:xfrm>
            <a:off x="1988663" y="2541026"/>
            <a:ext cx="8392624" cy="949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000"/>
              </a:lnSpc>
              <a:spcBef>
                <a:spcPts val="0"/>
              </a:spcBef>
              <a:defRPr sz="2700" b="1">
                <a:solidFill>
                  <a:srgbClr val="FFFFFF"/>
                </a:solidFill>
                <a:latin typeface="Cambria"/>
                <a:ea typeface="Cambria"/>
                <a:cs typeface="Cambria"/>
                <a:sym typeface="Cambria"/>
              </a:defRPr>
            </a:pPr>
            <a:r>
              <a:t>Unitary Method:</a:t>
            </a:r>
          </a:p>
          <a:p>
            <a:pPr indent="127000" defTabSz="457200">
              <a:lnSpc>
                <a:spcPts val="5000"/>
              </a:lnSpc>
              <a:spcBef>
                <a:spcPts val="0"/>
              </a:spcBef>
              <a:defRPr sz="2700" b="1">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The one day work of A and B is = 1/8</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The one day work of B and C is = 1/12</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Let A and C complete the work in x days</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The one day work of A and C is =1/x </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The one day work of A, B and C is = 1/6</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Thus, (A+B+B+C+C+A)’s one day’s work =1/8+1/12+1/x</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2(A+B+B+C+C+A)=3x+2x+24x/24</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3x=24</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x=8</a:t>
            </a:r>
          </a:p>
          <a:p>
            <a:pPr defTabSz="457200">
              <a:lnSpc>
                <a:spcPct val="100000"/>
              </a:lnSpc>
              <a:spcBef>
                <a:spcPts val="0"/>
              </a:spcBef>
              <a:defRPr sz="2700">
                <a:solidFill>
                  <a:srgbClr val="FFFFFF"/>
                </a:solidFill>
                <a:latin typeface="Cambria"/>
                <a:ea typeface="Cambria"/>
                <a:cs typeface="Cambria"/>
                <a:sym typeface="Cambria"/>
              </a:defRPr>
            </a:pPr>
            <a:endParaRPr/>
          </a:p>
          <a:p>
            <a:pPr defTabSz="457200">
              <a:lnSpc>
                <a:spcPct val="100000"/>
              </a:lnSpc>
              <a:spcBef>
                <a:spcPts val="0"/>
              </a:spcBef>
              <a:defRPr sz="2700">
                <a:solidFill>
                  <a:srgbClr val="FFFFFF"/>
                </a:solidFill>
                <a:latin typeface="Cambria"/>
                <a:ea typeface="Cambria"/>
                <a:cs typeface="Cambria"/>
                <a:sym typeface="Cambria"/>
              </a:defRPr>
            </a:pPr>
            <a:r>
              <a:t>Hence, A and C together complete the work in 8 day.</a:t>
            </a:r>
          </a:p>
        </p:txBody>
      </p:sp>
      <p:sp>
        <p:nvSpPr>
          <p:cNvPr id="241" name="LCM Method :…"/>
          <p:cNvSpPr txBox="1"/>
          <p:nvPr/>
        </p:nvSpPr>
        <p:spPr>
          <a:xfrm>
            <a:off x="12099865" y="2611504"/>
            <a:ext cx="8582559" cy="8737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(8, 12, 6) = 24 units</a:t>
            </a:r>
            <a:br/>
            <a:r>
              <a:t>Work done by A + B in 1 day = 24 / 8  = 3 units</a:t>
            </a:r>
            <a:br/>
            <a:r>
              <a:t>Work done by B + C in 1 day = 24 / 12  = 2 units</a:t>
            </a:r>
          </a:p>
          <a:p>
            <a:pPr indent="127000" defTabSz="457200">
              <a:lnSpc>
                <a:spcPct val="150000"/>
              </a:lnSpc>
              <a:spcBef>
                <a:spcPts val="0"/>
              </a:spcBef>
              <a:defRPr sz="3000">
                <a:solidFill>
                  <a:srgbClr val="FFFFFF"/>
                </a:solidFill>
                <a:latin typeface="Cambria"/>
                <a:ea typeface="Cambria"/>
                <a:cs typeface="Cambria"/>
                <a:sym typeface="Cambria"/>
              </a:defRPr>
            </a:pPr>
            <a:r>
              <a:t>Work done by A + C  in 1 day = x  units</a:t>
            </a:r>
            <a:br/>
            <a:r>
              <a:t>Work done by A + B + C  in 1 day = 24 / 6 = 4 units</a:t>
            </a:r>
          </a:p>
          <a:p>
            <a:pPr indent="127000" defTabSz="457200">
              <a:lnSpc>
                <a:spcPct val="150000"/>
              </a:lnSpc>
              <a:spcBef>
                <a:spcPts val="0"/>
              </a:spcBef>
              <a:defRPr sz="3000">
                <a:solidFill>
                  <a:srgbClr val="FFFFFF"/>
                </a:solidFill>
                <a:latin typeface="Cambria"/>
                <a:ea typeface="Cambria"/>
                <a:cs typeface="Cambria"/>
                <a:sym typeface="Cambria"/>
              </a:defRPr>
            </a:pPr>
            <a:r>
              <a:t>Thus, (A+B+B+C+C+A)’s one day’s work = 3 + 2 + x</a:t>
            </a:r>
          </a:p>
          <a:p>
            <a:pPr indent="127000" defTabSz="457200">
              <a:lnSpc>
                <a:spcPct val="150000"/>
              </a:lnSpc>
              <a:spcBef>
                <a:spcPts val="0"/>
              </a:spcBef>
              <a:defRPr sz="3000">
                <a:solidFill>
                  <a:srgbClr val="FFFFFF"/>
                </a:solidFill>
                <a:latin typeface="Cambria"/>
                <a:ea typeface="Cambria"/>
                <a:cs typeface="Cambria"/>
                <a:sym typeface="Cambria"/>
              </a:defRPr>
            </a:pPr>
            <a:r>
              <a:t>2(A+B+B+C+C+A)=3 + 2 + x </a:t>
            </a:r>
          </a:p>
          <a:p>
            <a:pPr indent="127000" defTabSz="457200">
              <a:lnSpc>
                <a:spcPct val="150000"/>
              </a:lnSpc>
              <a:spcBef>
                <a:spcPts val="0"/>
              </a:spcBef>
              <a:defRPr sz="3000">
                <a:solidFill>
                  <a:srgbClr val="FFFFFF"/>
                </a:solidFill>
                <a:latin typeface="Cambria"/>
                <a:ea typeface="Cambria"/>
                <a:cs typeface="Cambria"/>
                <a:sym typeface="Cambria"/>
              </a:defRPr>
            </a:pPr>
            <a:r>
              <a:t>2 ( 4 ) = 5 + x</a:t>
            </a:r>
          </a:p>
          <a:p>
            <a:pPr indent="127000" defTabSz="457200">
              <a:lnSpc>
                <a:spcPct val="150000"/>
              </a:lnSpc>
              <a:spcBef>
                <a:spcPts val="0"/>
              </a:spcBef>
              <a:defRPr sz="3000">
                <a:solidFill>
                  <a:srgbClr val="FFFFFF"/>
                </a:solidFill>
                <a:latin typeface="Cambria"/>
                <a:ea typeface="Cambria"/>
                <a:cs typeface="Cambria"/>
                <a:sym typeface="Cambria"/>
              </a:defRPr>
            </a:pPr>
            <a:r>
              <a:t>x = 3</a:t>
            </a:r>
          </a:p>
          <a:p>
            <a:pPr indent="127000" defTabSz="457200">
              <a:lnSpc>
                <a:spcPct val="150000"/>
              </a:lnSpc>
              <a:spcBef>
                <a:spcPts val="0"/>
              </a:spcBef>
              <a:defRPr sz="3000">
                <a:solidFill>
                  <a:srgbClr val="FFFFFF"/>
                </a:solidFill>
                <a:latin typeface="Cambria"/>
                <a:ea typeface="Cambria"/>
                <a:cs typeface="Cambria"/>
                <a:sym typeface="Cambria"/>
              </a:defRPr>
            </a:pPr>
            <a:r>
              <a:t>In 1 day A and C  together can finish  = 3 units</a:t>
            </a:r>
          </a:p>
          <a:p>
            <a:pPr indent="127000" defTabSz="457200">
              <a:lnSpc>
                <a:spcPct val="150000"/>
              </a:lnSpc>
              <a:spcBef>
                <a:spcPts val="0"/>
              </a:spcBef>
              <a:defRPr sz="3000">
                <a:solidFill>
                  <a:srgbClr val="FFFFFF"/>
                </a:solidFill>
                <a:latin typeface="Cambria"/>
                <a:ea typeface="Cambria"/>
                <a:cs typeface="Cambria"/>
                <a:sym typeface="Cambria"/>
              </a:defRPr>
            </a:pPr>
            <a:r>
              <a:t>So, 24 units =&gt; 24/3 = 8</a:t>
            </a:r>
          </a:p>
          <a:p>
            <a:pPr defTabSz="457200">
              <a:lnSpc>
                <a:spcPct val="100000"/>
              </a:lnSpc>
              <a:spcBef>
                <a:spcPts val="0"/>
              </a:spcBef>
              <a:defRPr sz="2700">
                <a:solidFill>
                  <a:srgbClr val="FFFFFF"/>
                </a:solidFill>
                <a:latin typeface="Cambria"/>
                <a:ea typeface="Cambria"/>
                <a:cs typeface="Cambria"/>
                <a:sym typeface="Cambria"/>
              </a:defRPr>
            </a:pPr>
            <a:r>
              <a:t>Hence, A and C together complete the work in 8 day.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0-#ppt_w/2"/>
                                          </p:val>
                                        </p:tav>
                                        <p:tav tm="100000">
                                          <p:val>
                                            <p:strVal val="#ppt_x"/>
                                          </p:val>
                                        </p:tav>
                                      </p:tavLst>
                                    </p:anim>
                                    <p:anim calcmode="lin" valueType="num">
                                      <p:cBhvr>
                                        <p:cTn id="8" dur="10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40">
                                            <p:bg/>
                                          </p:spTgt>
                                        </p:tgtEl>
                                        <p:attrNameLst>
                                          <p:attrName>style.visibility</p:attrName>
                                        </p:attrNameLst>
                                      </p:cBhvr>
                                      <p:to>
                                        <p:strVal val="visible"/>
                                      </p:to>
                                    </p:set>
                                    <p:anim calcmode="lin" valueType="num">
                                      <p:cBhvr>
                                        <p:cTn id="13" dur="1000" fill="hold"/>
                                        <p:tgtEl>
                                          <p:spTgt spid="240">
                                            <p:bg/>
                                          </p:spTgt>
                                        </p:tgtEl>
                                        <p:attrNameLst>
                                          <p:attrName>ppt_w</p:attrName>
                                        </p:attrNameLst>
                                      </p:cBhvr>
                                      <p:tavLst>
                                        <p:tav tm="0" fmla="#ppt_w*sin(2.5*pi*$)">
                                          <p:val>
                                            <p:fltVal val="0"/>
                                          </p:val>
                                        </p:tav>
                                        <p:tav tm="100000">
                                          <p:val>
                                            <p:fltVal val="1"/>
                                          </p:val>
                                        </p:tav>
                                      </p:tavLst>
                                    </p:anim>
                                    <p:anim calcmode="lin" valueType="num">
                                      <p:cBhvr>
                                        <p:cTn id="14" dur="1000" fill="hold"/>
                                        <p:tgtEl>
                                          <p:spTgt spid="240">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40">
                                            <p:txEl>
                                              <p:pRg st="0" end="0"/>
                                            </p:txEl>
                                          </p:spTgt>
                                        </p:tgtEl>
                                        <p:attrNameLst>
                                          <p:attrName>style.visibility</p:attrName>
                                        </p:attrNameLst>
                                      </p:cBhvr>
                                      <p:to>
                                        <p:strVal val="visible"/>
                                      </p:to>
                                    </p:set>
                                    <p:animEffect transition="in" filter="fade">
                                      <p:cBhvr>
                                        <p:cTn id="17" dur="1000" fill="hold"/>
                                        <p:tgtEl>
                                          <p:spTgt spid="240">
                                            <p:txEl>
                                              <p:pRg st="0" end="0"/>
                                            </p:txEl>
                                          </p:spTgt>
                                        </p:tgtEl>
                                      </p:cBhvr>
                                    </p:animEffect>
                                    <p:anim calcmode="lin" valueType="num">
                                      <p:cBhvr>
                                        <p:cTn id="18" dur="1000" fill="hold"/>
                                        <p:tgtEl>
                                          <p:spTgt spid="240">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40">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40">
                                            <p:txEl>
                                              <p:pRg st="1" end="1"/>
                                            </p:txEl>
                                          </p:spTgt>
                                        </p:tgtEl>
                                        <p:attrNameLst>
                                          <p:attrName>style.visibility</p:attrName>
                                        </p:attrNameLst>
                                      </p:cBhvr>
                                      <p:to>
                                        <p:strVal val="visible"/>
                                      </p:to>
                                    </p:set>
                                    <p:animEffect transition="in" filter="fade">
                                      <p:cBhvr>
                                        <p:cTn id="23" dur="1000" fill="hold"/>
                                        <p:tgtEl>
                                          <p:spTgt spid="240">
                                            <p:txEl>
                                              <p:pRg st="1" end="1"/>
                                            </p:txEl>
                                          </p:spTgt>
                                        </p:tgtEl>
                                      </p:cBhvr>
                                    </p:animEffect>
                                    <p:anim calcmode="lin" valueType="num">
                                      <p:cBhvr>
                                        <p:cTn id="24" dur="1000" fill="hold"/>
                                        <p:tgtEl>
                                          <p:spTgt spid="240">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40">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40">
                                            <p:txEl>
                                              <p:pRg st="2" end="2"/>
                                            </p:txEl>
                                          </p:spTgt>
                                        </p:tgtEl>
                                        <p:attrNameLst>
                                          <p:attrName>style.visibility</p:attrName>
                                        </p:attrNameLst>
                                      </p:cBhvr>
                                      <p:to>
                                        <p:strVal val="visible"/>
                                      </p:to>
                                    </p:set>
                                    <p:animEffect transition="in" filter="fade">
                                      <p:cBhvr>
                                        <p:cTn id="29" dur="1000" fill="hold"/>
                                        <p:tgtEl>
                                          <p:spTgt spid="240">
                                            <p:txEl>
                                              <p:pRg st="2" end="2"/>
                                            </p:txEl>
                                          </p:spTgt>
                                        </p:tgtEl>
                                      </p:cBhvr>
                                    </p:animEffect>
                                    <p:anim calcmode="lin" valueType="num">
                                      <p:cBhvr>
                                        <p:cTn id="30" dur="1000" fill="hold"/>
                                        <p:tgtEl>
                                          <p:spTgt spid="240">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40">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40">
                                            <p:txEl>
                                              <p:pRg st="3" end="3"/>
                                            </p:txEl>
                                          </p:spTgt>
                                        </p:tgtEl>
                                        <p:attrNameLst>
                                          <p:attrName>style.visibility</p:attrName>
                                        </p:attrNameLst>
                                      </p:cBhvr>
                                      <p:to>
                                        <p:strVal val="visible"/>
                                      </p:to>
                                    </p:set>
                                    <p:animEffect transition="in" filter="fade">
                                      <p:cBhvr>
                                        <p:cTn id="36" dur="1000" fill="hold"/>
                                        <p:tgtEl>
                                          <p:spTgt spid="240">
                                            <p:txEl>
                                              <p:pRg st="3" end="3"/>
                                            </p:txEl>
                                          </p:spTgt>
                                        </p:tgtEl>
                                      </p:cBhvr>
                                    </p:animEffect>
                                    <p:anim calcmode="lin" valueType="num">
                                      <p:cBhvr>
                                        <p:cTn id="37" dur="1000" fill="hold"/>
                                        <p:tgtEl>
                                          <p:spTgt spid="240">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4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40">
                                            <p:txEl>
                                              <p:pRg st="4" end="4"/>
                                            </p:txEl>
                                          </p:spTgt>
                                        </p:tgtEl>
                                        <p:attrNameLst>
                                          <p:attrName>style.visibility</p:attrName>
                                        </p:attrNameLst>
                                      </p:cBhvr>
                                      <p:to>
                                        <p:strVal val="visible"/>
                                      </p:to>
                                    </p:set>
                                    <p:animEffect transition="in" filter="fade">
                                      <p:cBhvr>
                                        <p:cTn id="43" dur="1000" fill="hold"/>
                                        <p:tgtEl>
                                          <p:spTgt spid="240">
                                            <p:txEl>
                                              <p:pRg st="4" end="4"/>
                                            </p:txEl>
                                          </p:spTgt>
                                        </p:tgtEl>
                                      </p:cBhvr>
                                    </p:animEffect>
                                    <p:anim calcmode="lin" valueType="num">
                                      <p:cBhvr>
                                        <p:cTn id="44" dur="1000" fill="hold"/>
                                        <p:tgtEl>
                                          <p:spTgt spid="240">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40">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40">
                                            <p:txEl>
                                              <p:pRg st="5" end="5"/>
                                            </p:txEl>
                                          </p:spTgt>
                                        </p:tgtEl>
                                        <p:attrNameLst>
                                          <p:attrName>style.visibility</p:attrName>
                                        </p:attrNameLst>
                                      </p:cBhvr>
                                      <p:to>
                                        <p:strVal val="visible"/>
                                      </p:to>
                                    </p:set>
                                    <p:animEffect transition="in" filter="fade">
                                      <p:cBhvr>
                                        <p:cTn id="50" dur="1000" fill="hold"/>
                                        <p:tgtEl>
                                          <p:spTgt spid="240">
                                            <p:txEl>
                                              <p:pRg st="5" end="5"/>
                                            </p:txEl>
                                          </p:spTgt>
                                        </p:tgtEl>
                                      </p:cBhvr>
                                    </p:animEffect>
                                    <p:anim calcmode="lin" valueType="num">
                                      <p:cBhvr>
                                        <p:cTn id="51" dur="1000" fill="hold"/>
                                        <p:tgtEl>
                                          <p:spTgt spid="240">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40">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40">
                                            <p:txEl>
                                              <p:pRg st="6" end="6"/>
                                            </p:txEl>
                                          </p:spTgt>
                                        </p:tgtEl>
                                        <p:attrNameLst>
                                          <p:attrName>style.visibility</p:attrName>
                                        </p:attrNameLst>
                                      </p:cBhvr>
                                      <p:to>
                                        <p:strVal val="visible"/>
                                      </p:to>
                                    </p:set>
                                    <p:animEffect transition="in" filter="fade">
                                      <p:cBhvr>
                                        <p:cTn id="57" dur="1000" fill="hold"/>
                                        <p:tgtEl>
                                          <p:spTgt spid="240">
                                            <p:txEl>
                                              <p:pRg st="6" end="6"/>
                                            </p:txEl>
                                          </p:spTgt>
                                        </p:tgtEl>
                                      </p:cBhvr>
                                    </p:animEffect>
                                    <p:anim calcmode="lin" valueType="num">
                                      <p:cBhvr>
                                        <p:cTn id="58" dur="1000" fill="hold"/>
                                        <p:tgtEl>
                                          <p:spTgt spid="240">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40">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40">
                                            <p:txEl>
                                              <p:pRg st="7" end="7"/>
                                            </p:txEl>
                                          </p:spTgt>
                                        </p:tgtEl>
                                        <p:attrNameLst>
                                          <p:attrName>style.visibility</p:attrName>
                                        </p:attrNameLst>
                                      </p:cBhvr>
                                      <p:to>
                                        <p:strVal val="visible"/>
                                      </p:to>
                                    </p:set>
                                    <p:animEffect transition="in" filter="fade">
                                      <p:cBhvr>
                                        <p:cTn id="64" dur="1000" fill="hold"/>
                                        <p:tgtEl>
                                          <p:spTgt spid="240">
                                            <p:txEl>
                                              <p:pRg st="7" end="7"/>
                                            </p:txEl>
                                          </p:spTgt>
                                        </p:tgtEl>
                                      </p:cBhvr>
                                    </p:animEffect>
                                    <p:anim calcmode="lin" valueType="num">
                                      <p:cBhvr>
                                        <p:cTn id="65" dur="1000" fill="hold"/>
                                        <p:tgtEl>
                                          <p:spTgt spid="240">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40">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2" nodeType="clickEffect">
                                  <p:stCondLst>
                                    <p:cond delay="0"/>
                                  </p:stCondLst>
                                  <p:iterate>
                                    <p:tmAbs val="0"/>
                                  </p:iterate>
                                  <p:childTnLst>
                                    <p:set>
                                      <p:cBhvr>
                                        <p:cTn id="70" fill="hold"/>
                                        <p:tgtEl>
                                          <p:spTgt spid="240">
                                            <p:txEl>
                                              <p:pRg st="8" end="8"/>
                                            </p:txEl>
                                          </p:spTgt>
                                        </p:tgtEl>
                                        <p:attrNameLst>
                                          <p:attrName>style.visibility</p:attrName>
                                        </p:attrNameLst>
                                      </p:cBhvr>
                                      <p:to>
                                        <p:strVal val="visible"/>
                                      </p:to>
                                    </p:set>
                                    <p:animEffect transition="in" filter="fade">
                                      <p:cBhvr>
                                        <p:cTn id="71" dur="1000" fill="hold"/>
                                        <p:tgtEl>
                                          <p:spTgt spid="240">
                                            <p:txEl>
                                              <p:pRg st="8" end="8"/>
                                            </p:txEl>
                                          </p:spTgt>
                                        </p:tgtEl>
                                      </p:cBhvr>
                                    </p:animEffect>
                                    <p:anim calcmode="lin" valueType="num">
                                      <p:cBhvr>
                                        <p:cTn id="72" dur="1000" fill="hold"/>
                                        <p:tgtEl>
                                          <p:spTgt spid="240">
                                            <p:txEl>
                                              <p:pRg st="8" end="8"/>
                                            </p:txEl>
                                          </p:spTgt>
                                        </p:tgtEl>
                                        <p:attrNameLst>
                                          <p:attrName>ppt_w</p:attrName>
                                        </p:attrNameLst>
                                      </p:cBhvr>
                                      <p:tavLst>
                                        <p:tav tm="0" fmla="#ppt_w*sin(2.5*pi*$)">
                                          <p:val>
                                            <p:fltVal val="0"/>
                                          </p:val>
                                        </p:tav>
                                        <p:tav tm="100000">
                                          <p:val>
                                            <p:fltVal val="1"/>
                                          </p:val>
                                        </p:tav>
                                      </p:tavLst>
                                    </p:anim>
                                    <p:anim calcmode="lin" valueType="num">
                                      <p:cBhvr>
                                        <p:cTn id="73" dur="1000" fill="hold"/>
                                        <p:tgtEl>
                                          <p:spTgt spid="240">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9" presetClass="entr" presetSubtype="10" fill="hold" grpId="2" nodeType="clickEffect">
                                  <p:stCondLst>
                                    <p:cond delay="0"/>
                                  </p:stCondLst>
                                  <p:iterate>
                                    <p:tmAbs val="0"/>
                                  </p:iterate>
                                  <p:childTnLst>
                                    <p:set>
                                      <p:cBhvr>
                                        <p:cTn id="77" fill="hold"/>
                                        <p:tgtEl>
                                          <p:spTgt spid="240">
                                            <p:txEl>
                                              <p:pRg st="9" end="9"/>
                                            </p:txEl>
                                          </p:spTgt>
                                        </p:tgtEl>
                                        <p:attrNameLst>
                                          <p:attrName>style.visibility</p:attrName>
                                        </p:attrNameLst>
                                      </p:cBhvr>
                                      <p:to>
                                        <p:strVal val="visible"/>
                                      </p:to>
                                    </p:set>
                                    <p:animEffect transition="in" filter="fade">
                                      <p:cBhvr>
                                        <p:cTn id="78" dur="1000" fill="hold"/>
                                        <p:tgtEl>
                                          <p:spTgt spid="240">
                                            <p:txEl>
                                              <p:pRg st="9" end="9"/>
                                            </p:txEl>
                                          </p:spTgt>
                                        </p:tgtEl>
                                      </p:cBhvr>
                                    </p:animEffect>
                                    <p:anim calcmode="lin" valueType="num">
                                      <p:cBhvr>
                                        <p:cTn id="79" dur="1000" fill="hold"/>
                                        <p:tgtEl>
                                          <p:spTgt spid="240">
                                            <p:txEl>
                                              <p:pRg st="9" end="9"/>
                                            </p:txEl>
                                          </p:spTgt>
                                        </p:tgtEl>
                                        <p:attrNameLst>
                                          <p:attrName>ppt_w</p:attrName>
                                        </p:attrNameLst>
                                      </p:cBhvr>
                                      <p:tavLst>
                                        <p:tav tm="0" fmla="#ppt_w*sin(2.5*pi*$)">
                                          <p:val>
                                            <p:fltVal val="0"/>
                                          </p:val>
                                        </p:tav>
                                        <p:tav tm="100000">
                                          <p:val>
                                            <p:fltVal val="1"/>
                                          </p:val>
                                        </p:tav>
                                      </p:tavLst>
                                    </p:anim>
                                    <p:anim calcmode="lin" valueType="num">
                                      <p:cBhvr>
                                        <p:cTn id="80" dur="1000" fill="hold"/>
                                        <p:tgtEl>
                                          <p:spTgt spid="240">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9" presetClass="entr" presetSubtype="10" fill="hold" grpId="2" nodeType="clickEffect">
                                  <p:stCondLst>
                                    <p:cond delay="0"/>
                                  </p:stCondLst>
                                  <p:iterate>
                                    <p:tmAbs val="0"/>
                                  </p:iterate>
                                  <p:childTnLst>
                                    <p:set>
                                      <p:cBhvr>
                                        <p:cTn id="84" fill="hold"/>
                                        <p:tgtEl>
                                          <p:spTgt spid="240">
                                            <p:txEl>
                                              <p:pRg st="10" end="10"/>
                                            </p:txEl>
                                          </p:spTgt>
                                        </p:tgtEl>
                                        <p:attrNameLst>
                                          <p:attrName>style.visibility</p:attrName>
                                        </p:attrNameLst>
                                      </p:cBhvr>
                                      <p:to>
                                        <p:strVal val="visible"/>
                                      </p:to>
                                    </p:set>
                                    <p:animEffect transition="in" filter="fade">
                                      <p:cBhvr>
                                        <p:cTn id="85" dur="1000" fill="hold"/>
                                        <p:tgtEl>
                                          <p:spTgt spid="240">
                                            <p:txEl>
                                              <p:pRg st="10" end="10"/>
                                            </p:txEl>
                                          </p:spTgt>
                                        </p:tgtEl>
                                      </p:cBhvr>
                                    </p:animEffect>
                                    <p:anim calcmode="lin" valueType="num">
                                      <p:cBhvr>
                                        <p:cTn id="86" dur="1000" fill="hold"/>
                                        <p:tgtEl>
                                          <p:spTgt spid="240">
                                            <p:txEl>
                                              <p:pRg st="10" end="10"/>
                                            </p:txEl>
                                          </p:spTgt>
                                        </p:tgtEl>
                                        <p:attrNameLst>
                                          <p:attrName>ppt_w</p:attrName>
                                        </p:attrNameLst>
                                      </p:cBhvr>
                                      <p:tavLst>
                                        <p:tav tm="0" fmla="#ppt_w*sin(2.5*pi*$)">
                                          <p:val>
                                            <p:fltVal val="0"/>
                                          </p:val>
                                        </p:tav>
                                        <p:tav tm="100000">
                                          <p:val>
                                            <p:fltVal val="1"/>
                                          </p:val>
                                        </p:tav>
                                      </p:tavLst>
                                    </p:anim>
                                    <p:anim calcmode="lin" valueType="num">
                                      <p:cBhvr>
                                        <p:cTn id="87" dur="1000" fill="hold"/>
                                        <p:tgtEl>
                                          <p:spTgt spid="240">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9" presetClass="entr" presetSubtype="10" fill="hold" grpId="2" nodeType="clickEffect">
                                  <p:stCondLst>
                                    <p:cond delay="0"/>
                                  </p:stCondLst>
                                  <p:iterate>
                                    <p:tmAbs val="0"/>
                                  </p:iterate>
                                  <p:childTnLst>
                                    <p:set>
                                      <p:cBhvr>
                                        <p:cTn id="91" fill="hold"/>
                                        <p:tgtEl>
                                          <p:spTgt spid="240">
                                            <p:txEl>
                                              <p:pRg st="11" end="11"/>
                                            </p:txEl>
                                          </p:spTgt>
                                        </p:tgtEl>
                                        <p:attrNameLst>
                                          <p:attrName>style.visibility</p:attrName>
                                        </p:attrNameLst>
                                      </p:cBhvr>
                                      <p:to>
                                        <p:strVal val="visible"/>
                                      </p:to>
                                    </p:set>
                                    <p:animEffect transition="in" filter="fade">
                                      <p:cBhvr>
                                        <p:cTn id="92" dur="1000" fill="hold"/>
                                        <p:tgtEl>
                                          <p:spTgt spid="240">
                                            <p:txEl>
                                              <p:pRg st="11" end="11"/>
                                            </p:txEl>
                                          </p:spTgt>
                                        </p:tgtEl>
                                      </p:cBhvr>
                                    </p:animEffect>
                                    <p:anim calcmode="lin" valueType="num">
                                      <p:cBhvr>
                                        <p:cTn id="93" dur="1000" fill="hold"/>
                                        <p:tgtEl>
                                          <p:spTgt spid="240">
                                            <p:txEl>
                                              <p:pRg st="11" end="11"/>
                                            </p:txEl>
                                          </p:spTgt>
                                        </p:tgtEl>
                                        <p:attrNameLst>
                                          <p:attrName>ppt_w</p:attrName>
                                        </p:attrNameLst>
                                      </p:cBhvr>
                                      <p:tavLst>
                                        <p:tav tm="0" fmla="#ppt_w*sin(2.5*pi*$)">
                                          <p:val>
                                            <p:fltVal val="0"/>
                                          </p:val>
                                        </p:tav>
                                        <p:tav tm="100000">
                                          <p:val>
                                            <p:fltVal val="1"/>
                                          </p:val>
                                        </p:tav>
                                      </p:tavLst>
                                    </p:anim>
                                    <p:anim calcmode="lin" valueType="num">
                                      <p:cBhvr>
                                        <p:cTn id="94" dur="1000" fill="hold"/>
                                        <p:tgtEl>
                                          <p:spTgt spid="240">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9" presetClass="entr" presetSubtype="10" fill="hold" grpId="2" nodeType="clickEffect">
                                  <p:stCondLst>
                                    <p:cond delay="0"/>
                                  </p:stCondLst>
                                  <p:iterate>
                                    <p:tmAbs val="0"/>
                                  </p:iterate>
                                  <p:childTnLst>
                                    <p:set>
                                      <p:cBhvr>
                                        <p:cTn id="98" fill="hold"/>
                                        <p:tgtEl>
                                          <p:spTgt spid="240">
                                            <p:txEl>
                                              <p:pRg st="12" end="12"/>
                                            </p:txEl>
                                          </p:spTgt>
                                        </p:tgtEl>
                                        <p:attrNameLst>
                                          <p:attrName>style.visibility</p:attrName>
                                        </p:attrNameLst>
                                      </p:cBhvr>
                                      <p:to>
                                        <p:strVal val="visible"/>
                                      </p:to>
                                    </p:set>
                                    <p:animEffect transition="in" filter="fade">
                                      <p:cBhvr>
                                        <p:cTn id="99" dur="1000" fill="hold"/>
                                        <p:tgtEl>
                                          <p:spTgt spid="240">
                                            <p:txEl>
                                              <p:pRg st="12" end="12"/>
                                            </p:txEl>
                                          </p:spTgt>
                                        </p:tgtEl>
                                      </p:cBhvr>
                                    </p:animEffect>
                                    <p:anim calcmode="lin" valueType="num">
                                      <p:cBhvr>
                                        <p:cTn id="100" dur="1000" fill="hold"/>
                                        <p:tgtEl>
                                          <p:spTgt spid="240">
                                            <p:txEl>
                                              <p:pRg st="12" end="12"/>
                                            </p:txEl>
                                          </p:spTgt>
                                        </p:tgtEl>
                                        <p:attrNameLst>
                                          <p:attrName>ppt_w</p:attrName>
                                        </p:attrNameLst>
                                      </p:cBhvr>
                                      <p:tavLst>
                                        <p:tav tm="0" fmla="#ppt_w*sin(2.5*pi*$)">
                                          <p:val>
                                            <p:fltVal val="0"/>
                                          </p:val>
                                        </p:tav>
                                        <p:tav tm="100000">
                                          <p:val>
                                            <p:fltVal val="1"/>
                                          </p:val>
                                        </p:tav>
                                      </p:tavLst>
                                    </p:anim>
                                    <p:anim calcmode="lin" valueType="num">
                                      <p:cBhvr>
                                        <p:cTn id="101" dur="1000" fill="hold"/>
                                        <p:tgtEl>
                                          <p:spTgt spid="240">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9" presetClass="entr" presetSubtype="10" fill="hold" grpId="2" nodeType="clickEffect">
                                  <p:stCondLst>
                                    <p:cond delay="0"/>
                                  </p:stCondLst>
                                  <p:iterate>
                                    <p:tmAbs val="0"/>
                                  </p:iterate>
                                  <p:childTnLst>
                                    <p:set>
                                      <p:cBhvr>
                                        <p:cTn id="105" fill="hold"/>
                                        <p:tgtEl>
                                          <p:spTgt spid="240">
                                            <p:txEl>
                                              <p:pRg st="13" end="13"/>
                                            </p:txEl>
                                          </p:spTgt>
                                        </p:tgtEl>
                                        <p:attrNameLst>
                                          <p:attrName>style.visibility</p:attrName>
                                        </p:attrNameLst>
                                      </p:cBhvr>
                                      <p:to>
                                        <p:strVal val="visible"/>
                                      </p:to>
                                    </p:set>
                                    <p:animEffect transition="in" filter="fade">
                                      <p:cBhvr>
                                        <p:cTn id="106" dur="1000" fill="hold"/>
                                        <p:tgtEl>
                                          <p:spTgt spid="240">
                                            <p:txEl>
                                              <p:pRg st="13" end="13"/>
                                            </p:txEl>
                                          </p:spTgt>
                                        </p:tgtEl>
                                      </p:cBhvr>
                                    </p:animEffect>
                                    <p:anim calcmode="lin" valueType="num">
                                      <p:cBhvr>
                                        <p:cTn id="107" dur="1000" fill="hold"/>
                                        <p:tgtEl>
                                          <p:spTgt spid="240">
                                            <p:txEl>
                                              <p:pRg st="13" end="13"/>
                                            </p:txEl>
                                          </p:spTgt>
                                        </p:tgtEl>
                                        <p:attrNameLst>
                                          <p:attrName>ppt_w</p:attrName>
                                        </p:attrNameLst>
                                      </p:cBhvr>
                                      <p:tavLst>
                                        <p:tav tm="0" fmla="#ppt_w*sin(2.5*pi*$)">
                                          <p:val>
                                            <p:fltVal val="0"/>
                                          </p:val>
                                        </p:tav>
                                        <p:tav tm="100000">
                                          <p:val>
                                            <p:fltVal val="1"/>
                                          </p:val>
                                        </p:tav>
                                      </p:tavLst>
                                    </p:anim>
                                    <p:anim calcmode="lin" valueType="num">
                                      <p:cBhvr>
                                        <p:cTn id="108" dur="1000" fill="hold"/>
                                        <p:tgtEl>
                                          <p:spTgt spid="240">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9" presetClass="entr" presetSubtype="10" fill="hold" grpId="2" nodeType="clickEffect">
                                  <p:stCondLst>
                                    <p:cond delay="0"/>
                                  </p:stCondLst>
                                  <p:iterate>
                                    <p:tmAbs val="0"/>
                                  </p:iterate>
                                  <p:childTnLst>
                                    <p:set>
                                      <p:cBhvr>
                                        <p:cTn id="112" fill="hold"/>
                                        <p:tgtEl>
                                          <p:spTgt spid="240">
                                            <p:txEl>
                                              <p:pRg st="14" end="14"/>
                                            </p:txEl>
                                          </p:spTgt>
                                        </p:tgtEl>
                                        <p:attrNameLst>
                                          <p:attrName>style.visibility</p:attrName>
                                        </p:attrNameLst>
                                      </p:cBhvr>
                                      <p:to>
                                        <p:strVal val="visible"/>
                                      </p:to>
                                    </p:set>
                                    <p:animEffect transition="in" filter="fade">
                                      <p:cBhvr>
                                        <p:cTn id="113" dur="1000" fill="hold"/>
                                        <p:tgtEl>
                                          <p:spTgt spid="240">
                                            <p:txEl>
                                              <p:pRg st="14" end="14"/>
                                            </p:txEl>
                                          </p:spTgt>
                                        </p:tgtEl>
                                      </p:cBhvr>
                                    </p:animEffect>
                                    <p:anim calcmode="lin" valueType="num">
                                      <p:cBhvr>
                                        <p:cTn id="114" dur="1000" fill="hold"/>
                                        <p:tgtEl>
                                          <p:spTgt spid="240">
                                            <p:txEl>
                                              <p:pRg st="14" end="14"/>
                                            </p:txEl>
                                          </p:spTgt>
                                        </p:tgtEl>
                                        <p:attrNameLst>
                                          <p:attrName>ppt_w</p:attrName>
                                        </p:attrNameLst>
                                      </p:cBhvr>
                                      <p:tavLst>
                                        <p:tav tm="0" fmla="#ppt_w*sin(2.5*pi*$)">
                                          <p:val>
                                            <p:fltVal val="0"/>
                                          </p:val>
                                        </p:tav>
                                        <p:tav tm="100000">
                                          <p:val>
                                            <p:fltVal val="1"/>
                                          </p:val>
                                        </p:tav>
                                      </p:tavLst>
                                    </p:anim>
                                    <p:anim calcmode="lin" valueType="num">
                                      <p:cBhvr>
                                        <p:cTn id="115" dur="1000" fill="hold"/>
                                        <p:tgtEl>
                                          <p:spTgt spid="240">
                                            <p:txEl>
                                              <p:pRg st="14" end="14"/>
                                            </p:txEl>
                                          </p:spTgt>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9" presetClass="entr" presetSubtype="10" fill="hold" grpId="2" nodeType="clickEffect">
                                  <p:stCondLst>
                                    <p:cond delay="0"/>
                                  </p:stCondLst>
                                  <p:iterate>
                                    <p:tmAbs val="0"/>
                                  </p:iterate>
                                  <p:childTnLst>
                                    <p:set>
                                      <p:cBhvr>
                                        <p:cTn id="119" fill="hold"/>
                                        <p:tgtEl>
                                          <p:spTgt spid="240">
                                            <p:txEl>
                                              <p:pRg st="15" end="15"/>
                                            </p:txEl>
                                          </p:spTgt>
                                        </p:tgtEl>
                                        <p:attrNameLst>
                                          <p:attrName>style.visibility</p:attrName>
                                        </p:attrNameLst>
                                      </p:cBhvr>
                                      <p:to>
                                        <p:strVal val="visible"/>
                                      </p:to>
                                    </p:set>
                                    <p:animEffect transition="in" filter="fade">
                                      <p:cBhvr>
                                        <p:cTn id="120" dur="1000" fill="hold"/>
                                        <p:tgtEl>
                                          <p:spTgt spid="240">
                                            <p:txEl>
                                              <p:pRg st="15" end="15"/>
                                            </p:txEl>
                                          </p:spTgt>
                                        </p:tgtEl>
                                      </p:cBhvr>
                                    </p:animEffect>
                                    <p:anim calcmode="lin" valueType="num">
                                      <p:cBhvr>
                                        <p:cTn id="121" dur="1000" fill="hold"/>
                                        <p:tgtEl>
                                          <p:spTgt spid="240">
                                            <p:txEl>
                                              <p:pRg st="15" end="15"/>
                                            </p:txEl>
                                          </p:spTgt>
                                        </p:tgtEl>
                                        <p:attrNameLst>
                                          <p:attrName>ppt_w</p:attrName>
                                        </p:attrNameLst>
                                      </p:cBhvr>
                                      <p:tavLst>
                                        <p:tav tm="0" fmla="#ppt_w*sin(2.5*pi*$)">
                                          <p:val>
                                            <p:fltVal val="0"/>
                                          </p:val>
                                        </p:tav>
                                        <p:tav tm="100000">
                                          <p:val>
                                            <p:fltVal val="1"/>
                                          </p:val>
                                        </p:tav>
                                      </p:tavLst>
                                    </p:anim>
                                    <p:anim calcmode="lin" valueType="num">
                                      <p:cBhvr>
                                        <p:cTn id="122" dur="1000" fill="hold"/>
                                        <p:tgtEl>
                                          <p:spTgt spid="240">
                                            <p:txEl>
                                              <p:pRg st="15" end="15"/>
                                            </p:txEl>
                                          </p:spTgt>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9" presetClass="entr" presetSubtype="10" fill="hold" grpId="2" nodeType="clickEffect">
                                  <p:stCondLst>
                                    <p:cond delay="0"/>
                                  </p:stCondLst>
                                  <p:iterate>
                                    <p:tmAbs val="0"/>
                                  </p:iterate>
                                  <p:childTnLst>
                                    <p:set>
                                      <p:cBhvr>
                                        <p:cTn id="126" fill="hold"/>
                                        <p:tgtEl>
                                          <p:spTgt spid="240">
                                            <p:txEl>
                                              <p:pRg st="16" end="16"/>
                                            </p:txEl>
                                          </p:spTgt>
                                        </p:tgtEl>
                                        <p:attrNameLst>
                                          <p:attrName>style.visibility</p:attrName>
                                        </p:attrNameLst>
                                      </p:cBhvr>
                                      <p:to>
                                        <p:strVal val="visible"/>
                                      </p:to>
                                    </p:set>
                                    <p:animEffect transition="in" filter="fade">
                                      <p:cBhvr>
                                        <p:cTn id="127" dur="1000" fill="hold"/>
                                        <p:tgtEl>
                                          <p:spTgt spid="240">
                                            <p:txEl>
                                              <p:pRg st="16" end="16"/>
                                            </p:txEl>
                                          </p:spTgt>
                                        </p:tgtEl>
                                      </p:cBhvr>
                                    </p:animEffect>
                                    <p:anim calcmode="lin" valueType="num">
                                      <p:cBhvr>
                                        <p:cTn id="128" dur="1000" fill="hold"/>
                                        <p:tgtEl>
                                          <p:spTgt spid="240">
                                            <p:txEl>
                                              <p:pRg st="16" end="16"/>
                                            </p:txEl>
                                          </p:spTgt>
                                        </p:tgtEl>
                                        <p:attrNameLst>
                                          <p:attrName>ppt_w</p:attrName>
                                        </p:attrNameLst>
                                      </p:cBhvr>
                                      <p:tavLst>
                                        <p:tav tm="0" fmla="#ppt_w*sin(2.5*pi*$)">
                                          <p:val>
                                            <p:fltVal val="0"/>
                                          </p:val>
                                        </p:tav>
                                        <p:tav tm="100000">
                                          <p:val>
                                            <p:fltVal val="1"/>
                                          </p:val>
                                        </p:tav>
                                      </p:tavLst>
                                    </p:anim>
                                    <p:anim calcmode="lin" valueType="num">
                                      <p:cBhvr>
                                        <p:cTn id="129" dur="1000" fill="hold"/>
                                        <p:tgtEl>
                                          <p:spTgt spid="240">
                                            <p:txEl>
                                              <p:pRg st="16" end="16"/>
                                            </p:txEl>
                                          </p:spTgt>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9" presetClass="entr" presetSubtype="10" fill="hold" grpId="2" nodeType="clickEffect">
                                  <p:stCondLst>
                                    <p:cond delay="0"/>
                                  </p:stCondLst>
                                  <p:iterate>
                                    <p:tmAbs val="0"/>
                                  </p:iterate>
                                  <p:childTnLst>
                                    <p:set>
                                      <p:cBhvr>
                                        <p:cTn id="133" fill="hold"/>
                                        <p:tgtEl>
                                          <p:spTgt spid="240">
                                            <p:txEl>
                                              <p:pRg st="17" end="17"/>
                                            </p:txEl>
                                          </p:spTgt>
                                        </p:tgtEl>
                                        <p:attrNameLst>
                                          <p:attrName>style.visibility</p:attrName>
                                        </p:attrNameLst>
                                      </p:cBhvr>
                                      <p:to>
                                        <p:strVal val="visible"/>
                                      </p:to>
                                    </p:set>
                                    <p:animEffect transition="in" filter="fade">
                                      <p:cBhvr>
                                        <p:cTn id="134" dur="1000" fill="hold"/>
                                        <p:tgtEl>
                                          <p:spTgt spid="240">
                                            <p:txEl>
                                              <p:pRg st="17" end="17"/>
                                            </p:txEl>
                                          </p:spTgt>
                                        </p:tgtEl>
                                      </p:cBhvr>
                                    </p:animEffect>
                                    <p:anim calcmode="lin" valueType="num">
                                      <p:cBhvr>
                                        <p:cTn id="135" dur="1000" fill="hold"/>
                                        <p:tgtEl>
                                          <p:spTgt spid="240">
                                            <p:txEl>
                                              <p:pRg st="17" end="17"/>
                                            </p:txEl>
                                          </p:spTgt>
                                        </p:tgtEl>
                                        <p:attrNameLst>
                                          <p:attrName>ppt_w</p:attrName>
                                        </p:attrNameLst>
                                      </p:cBhvr>
                                      <p:tavLst>
                                        <p:tav tm="0" fmla="#ppt_w*sin(2.5*pi*$)">
                                          <p:val>
                                            <p:fltVal val="0"/>
                                          </p:val>
                                        </p:tav>
                                        <p:tav tm="100000">
                                          <p:val>
                                            <p:fltVal val="1"/>
                                          </p:val>
                                        </p:tav>
                                      </p:tavLst>
                                    </p:anim>
                                    <p:anim calcmode="lin" valueType="num">
                                      <p:cBhvr>
                                        <p:cTn id="136" dur="1000" fill="hold"/>
                                        <p:tgtEl>
                                          <p:spTgt spid="240">
                                            <p:txEl>
                                              <p:pRg st="17" end="17"/>
                                            </p:txEl>
                                          </p:spTgt>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9" presetClass="entr" presetSubtype="10" fill="hold" grpId="2" nodeType="clickEffect">
                                  <p:stCondLst>
                                    <p:cond delay="0"/>
                                  </p:stCondLst>
                                  <p:iterate>
                                    <p:tmAbs val="0"/>
                                  </p:iterate>
                                  <p:childTnLst>
                                    <p:set>
                                      <p:cBhvr>
                                        <p:cTn id="140" fill="hold"/>
                                        <p:tgtEl>
                                          <p:spTgt spid="240">
                                            <p:txEl>
                                              <p:pRg st="18" end="18"/>
                                            </p:txEl>
                                          </p:spTgt>
                                        </p:tgtEl>
                                        <p:attrNameLst>
                                          <p:attrName>style.visibility</p:attrName>
                                        </p:attrNameLst>
                                      </p:cBhvr>
                                      <p:to>
                                        <p:strVal val="visible"/>
                                      </p:to>
                                    </p:set>
                                    <p:animEffect transition="in" filter="fade">
                                      <p:cBhvr>
                                        <p:cTn id="141" dur="1000" fill="hold"/>
                                        <p:tgtEl>
                                          <p:spTgt spid="240">
                                            <p:txEl>
                                              <p:pRg st="18" end="18"/>
                                            </p:txEl>
                                          </p:spTgt>
                                        </p:tgtEl>
                                      </p:cBhvr>
                                    </p:animEffect>
                                    <p:anim calcmode="lin" valueType="num">
                                      <p:cBhvr>
                                        <p:cTn id="142" dur="1000" fill="hold"/>
                                        <p:tgtEl>
                                          <p:spTgt spid="240">
                                            <p:txEl>
                                              <p:pRg st="18" end="18"/>
                                            </p:txEl>
                                          </p:spTgt>
                                        </p:tgtEl>
                                        <p:attrNameLst>
                                          <p:attrName>ppt_w</p:attrName>
                                        </p:attrNameLst>
                                      </p:cBhvr>
                                      <p:tavLst>
                                        <p:tav tm="0" fmla="#ppt_w*sin(2.5*pi*$)">
                                          <p:val>
                                            <p:fltVal val="0"/>
                                          </p:val>
                                        </p:tav>
                                        <p:tav tm="100000">
                                          <p:val>
                                            <p:fltVal val="1"/>
                                          </p:val>
                                        </p:tav>
                                      </p:tavLst>
                                    </p:anim>
                                    <p:anim calcmode="lin" valueType="num">
                                      <p:cBhvr>
                                        <p:cTn id="143" dur="1000" fill="hold"/>
                                        <p:tgtEl>
                                          <p:spTgt spid="240">
                                            <p:txEl>
                                              <p:pRg st="18" end="18"/>
                                            </p:txEl>
                                          </p:spTgt>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9" presetClass="entr" presetSubtype="10" fill="hold" grpId="2" nodeType="clickEffect">
                                  <p:stCondLst>
                                    <p:cond delay="0"/>
                                  </p:stCondLst>
                                  <p:iterate>
                                    <p:tmAbs val="0"/>
                                  </p:iterate>
                                  <p:childTnLst>
                                    <p:set>
                                      <p:cBhvr>
                                        <p:cTn id="147" fill="hold"/>
                                        <p:tgtEl>
                                          <p:spTgt spid="240">
                                            <p:txEl>
                                              <p:pRg st="19" end="19"/>
                                            </p:txEl>
                                          </p:spTgt>
                                        </p:tgtEl>
                                        <p:attrNameLst>
                                          <p:attrName>style.visibility</p:attrName>
                                        </p:attrNameLst>
                                      </p:cBhvr>
                                      <p:to>
                                        <p:strVal val="visible"/>
                                      </p:to>
                                    </p:set>
                                    <p:animEffect transition="in" filter="fade">
                                      <p:cBhvr>
                                        <p:cTn id="148" dur="1000" fill="hold"/>
                                        <p:tgtEl>
                                          <p:spTgt spid="240">
                                            <p:txEl>
                                              <p:pRg st="19" end="19"/>
                                            </p:txEl>
                                          </p:spTgt>
                                        </p:tgtEl>
                                      </p:cBhvr>
                                    </p:animEffect>
                                    <p:anim calcmode="lin" valueType="num">
                                      <p:cBhvr>
                                        <p:cTn id="149" dur="1000" fill="hold"/>
                                        <p:tgtEl>
                                          <p:spTgt spid="240">
                                            <p:txEl>
                                              <p:pRg st="19" end="19"/>
                                            </p:txEl>
                                          </p:spTgt>
                                        </p:tgtEl>
                                        <p:attrNameLst>
                                          <p:attrName>ppt_w</p:attrName>
                                        </p:attrNameLst>
                                      </p:cBhvr>
                                      <p:tavLst>
                                        <p:tav tm="0" fmla="#ppt_w*sin(2.5*pi*$)">
                                          <p:val>
                                            <p:fltVal val="0"/>
                                          </p:val>
                                        </p:tav>
                                        <p:tav tm="100000">
                                          <p:val>
                                            <p:fltVal val="1"/>
                                          </p:val>
                                        </p:tav>
                                      </p:tavLst>
                                    </p:anim>
                                    <p:anim calcmode="lin" valueType="num">
                                      <p:cBhvr>
                                        <p:cTn id="150" dur="1000" fill="hold"/>
                                        <p:tgtEl>
                                          <p:spTgt spid="240">
                                            <p:txEl>
                                              <p:pRg st="19" end="19"/>
                                            </p:txEl>
                                          </p:spTgt>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9" presetClass="entr" presetSubtype="10" fill="hold" grpId="2" nodeType="clickEffect">
                                  <p:stCondLst>
                                    <p:cond delay="0"/>
                                  </p:stCondLst>
                                  <p:iterate>
                                    <p:tmAbs val="0"/>
                                  </p:iterate>
                                  <p:childTnLst>
                                    <p:set>
                                      <p:cBhvr>
                                        <p:cTn id="154" fill="hold"/>
                                        <p:tgtEl>
                                          <p:spTgt spid="240">
                                            <p:txEl>
                                              <p:pRg st="20" end="20"/>
                                            </p:txEl>
                                          </p:spTgt>
                                        </p:tgtEl>
                                        <p:attrNameLst>
                                          <p:attrName>style.visibility</p:attrName>
                                        </p:attrNameLst>
                                      </p:cBhvr>
                                      <p:to>
                                        <p:strVal val="visible"/>
                                      </p:to>
                                    </p:set>
                                    <p:animEffect transition="in" filter="fade">
                                      <p:cBhvr>
                                        <p:cTn id="155" dur="1000" fill="hold"/>
                                        <p:tgtEl>
                                          <p:spTgt spid="240">
                                            <p:txEl>
                                              <p:pRg st="20" end="20"/>
                                            </p:txEl>
                                          </p:spTgt>
                                        </p:tgtEl>
                                      </p:cBhvr>
                                    </p:animEffect>
                                    <p:anim calcmode="lin" valueType="num">
                                      <p:cBhvr>
                                        <p:cTn id="156" dur="1000" fill="hold"/>
                                        <p:tgtEl>
                                          <p:spTgt spid="240">
                                            <p:txEl>
                                              <p:pRg st="20" end="20"/>
                                            </p:txEl>
                                          </p:spTgt>
                                        </p:tgtEl>
                                        <p:attrNameLst>
                                          <p:attrName>ppt_w</p:attrName>
                                        </p:attrNameLst>
                                      </p:cBhvr>
                                      <p:tavLst>
                                        <p:tav tm="0" fmla="#ppt_w*sin(2.5*pi*$)">
                                          <p:val>
                                            <p:fltVal val="0"/>
                                          </p:val>
                                        </p:tav>
                                        <p:tav tm="100000">
                                          <p:val>
                                            <p:fltVal val="1"/>
                                          </p:val>
                                        </p:tav>
                                      </p:tavLst>
                                    </p:anim>
                                    <p:anim calcmode="lin" valueType="num">
                                      <p:cBhvr>
                                        <p:cTn id="157" dur="1000" fill="hold"/>
                                        <p:tgtEl>
                                          <p:spTgt spid="240">
                                            <p:txEl>
                                              <p:pRg st="20" end="20"/>
                                            </p:txEl>
                                          </p:spTgt>
                                        </p:tgtEl>
                                        <p:attrNameLst>
                                          <p:attrName>ppt_h</p:attrName>
                                        </p:attrNameLst>
                                      </p:cBhvr>
                                      <p:tavLst>
                                        <p:tav tm="0">
                                          <p:val>
                                            <p:strVal val="#ppt_h"/>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19" presetClass="entr" presetSubtype="10" fill="hold" grpId="2" nodeType="clickEffect">
                                  <p:stCondLst>
                                    <p:cond delay="0"/>
                                  </p:stCondLst>
                                  <p:iterate>
                                    <p:tmAbs val="0"/>
                                  </p:iterate>
                                  <p:childTnLst>
                                    <p:set>
                                      <p:cBhvr>
                                        <p:cTn id="161" fill="hold"/>
                                        <p:tgtEl>
                                          <p:spTgt spid="240">
                                            <p:txEl>
                                              <p:pRg st="21" end="21"/>
                                            </p:txEl>
                                          </p:spTgt>
                                        </p:tgtEl>
                                        <p:attrNameLst>
                                          <p:attrName>style.visibility</p:attrName>
                                        </p:attrNameLst>
                                      </p:cBhvr>
                                      <p:to>
                                        <p:strVal val="visible"/>
                                      </p:to>
                                    </p:set>
                                    <p:animEffect transition="in" filter="fade">
                                      <p:cBhvr>
                                        <p:cTn id="162" dur="1000" fill="hold"/>
                                        <p:tgtEl>
                                          <p:spTgt spid="240">
                                            <p:txEl>
                                              <p:pRg st="21" end="21"/>
                                            </p:txEl>
                                          </p:spTgt>
                                        </p:tgtEl>
                                      </p:cBhvr>
                                    </p:animEffect>
                                    <p:anim calcmode="lin" valueType="num">
                                      <p:cBhvr>
                                        <p:cTn id="163" dur="1000" fill="hold"/>
                                        <p:tgtEl>
                                          <p:spTgt spid="240">
                                            <p:txEl>
                                              <p:pRg st="21" end="21"/>
                                            </p:txEl>
                                          </p:spTgt>
                                        </p:tgtEl>
                                        <p:attrNameLst>
                                          <p:attrName>ppt_w</p:attrName>
                                        </p:attrNameLst>
                                      </p:cBhvr>
                                      <p:tavLst>
                                        <p:tav tm="0" fmla="#ppt_w*sin(2.5*pi*$)">
                                          <p:val>
                                            <p:fltVal val="0"/>
                                          </p:val>
                                        </p:tav>
                                        <p:tav tm="100000">
                                          <p:val>
                                            <p:fltVal val="1"/>
                                          </p:val>
                                        </p:tav>
                                      </p:tavLst>
                                    </p:anim>
                                    <p:anim calcmode="lin" valueType="num">
                                      <p:cBhvr>
                                        <p:cTn id="164" dur="1000" fill="hold"/>
                                        <p:tgtEl>
                                          <p:spTgt spid="240">
                                            <p:txEl>
                                              <p:pRg st="21" end="21"/>
                                            </p:txEl>
                                          </p:spTgt>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9" presetClass="entr" presetSubtype="10" fill="hold" grpId="3" nodeType="clickEffect">
                                  <p:stCondLst>
                                    <p:cond delay="0"/>
                                  </p:stCondLst>
                                  <p:iterate>
                                    <p:tmAbs val="0"/>
                                  </p:iterate>
                                  <p:childTnLst>
                                    <p:set>
                                      <p:cBhvr>
                                        <p:cTn id="168" fill="hold"/>
                                        <p:tgtEl>
                                          <p:spTgt spid="241">
                                            <p:bg/>
                                          </p:spTgt>
                                        </p:tgtEl>
                                        <p:attrNameLst>
                                          <p:attrName>style.visibility</p:attrName>
                                        </p:attrNameLst>
                                      </p:cBhvr>
                                      <p:to>
                                        <p:strVal val="visible"/>
                                      </p:to>
                                    </p:set>
                                    <p:anim calcmode="lin" valueType="num">
                                      <p:cBhvr>
                                        <p:cTn id="169" dur="1000" fill="hold"/>
                                        <p:tgtEl>
                                          <p:spTgt spid="241">
                                            <p:bg/>
                                          </p:spTgt>
                                        </p:tgtEl>
                                        <p:attrNameLst>
                                          <p:attrName>ppt_w</p:attrName>
                                        </p:attrNameLst>
                                      </p:cBhvr>
                                      <p:tavLst>
                                        <p:tav tm="0" fmla="#ppt_w*sin(2.5*pi*$)">
                                          <p:val>
                                            <p:fltVal val="0"/>
                                          </p:val>
                                        </p:tav>
                                        <p:tav tm="100000">
                                          <p:val>
                                            <p:fltVal val="1"/>
                                          </p:val>
                                        </p:tav>
                                      </p:tavLst>
                                    </p:anim>
                                    <p:anim calcmode="lin" valueType="num">
                                      <p:cBhvr>
                                        <p:cTn id="170" dur="1000" fill="hold"/>
                                        <p:tgtEl>
                                          <p:spTgt spid="241">
                                            <p:bg/>
                                          </p:spTgt>
                                        </p:tgtEl>
                                        <p:attrNameLst>
                                          <p:attrName>ppt_h</p:attrName>
                                        </p:attrNameLst>
                                      </p:cBhvr>
                                      <p:tavLst>
                                        <p:tav tm="0">
                                          <p:val>
                                            <p:strVal val="#ppt_h"/>
                                          </p:val>
                                        </p:tav>
                                        <p:tav tm="100000">
                                          <p:val>
                                            <p:strVal val="#ppt_h"/>
                                          </p:val>
                                        </p:tav>
                                      </p:tavLst>
                                    </p:anim>
                                  </p:childTnLst>
                                </p:cTn>
                              </p:par>
                              <p:par>
                                <p:cTn id="171" presetID="19" presetClass="entr" presetSubtype="10" fill="hold" grpId="3" nodeType="withEffect">
                                  <p:stCondLst>
                                    <p:cond delay="0"/>
                                  </p:stCondLst>
                                  <p:iterate>
                                    <p:tmAbs val="0"/>
                                  </p:iterate>
                                  <p:childTnLst>
                                    <p:set>
                                      <p:cBhvr>
                                        <p:cTn id="172" fill="hold"/>
                                        <p:tgtEl>
                                          <p:spTgt spid="241">
                                            <p:txEl>
                                              <p:pRg st="0" end="0"/>
                                            </p:txEl>
                                          </p:spTgt>
                                        </p:tgtEl>
                                        <p:attrNameLst>
                                          <p:attrName>style.visibility</p:attrName>
                                        </p:attrNameLst>
                                      </p:cBhvr>
                                      <p:to>
                                        <p:strVal val="visible"/>
                                      </p:to>
                                    </p:set>
                                    <p:animEffect transition="in" filter="fade">
                                      <p:cBhvr>
                                        <p:cTn id="173" dur="1000" fill="hold"/>
                                        <p:tgtEl>
                                          <p:spTgt spid="241">
                                            <p:txEl>
                                              <p:pRg st="0" end="0"/>
                                            </p:txEl>
                                          </p:spTgt>
                                        </p:tgtEl>
                                      </p:cBhvr>
                                    </p:animEffect>
                                    <p:anim calcmode="lin" valueType="num">
                                      <p:cBhvr>
                                        <p:cTn id="174" dur="1000" fill="hold"/>
                                        <p:tgtEl>
                                          <p:spTgt spid="241">
                                            <p:txEl>
                                              <p:pRg st="0" end="0"/>
                                            </p:txEl>
                                          </p:spTgt>
                                        </p:tgtEl>
                                        <p:attrNameLst>
                                          <p:attrName>ppt_w</p:attrName>
                                        </p:attrNameLst>
                                      </p:cBhvr>
                                      <p:tavLst>
                                        <p:tav tm="0" fmla="#ppt_w*sin(2.5*pi*$)">
                                          <p:val>
                                            <p:fltVal val="0"/>
                                          </p:val>
                                        </p:tav>
                                        <p:tav tm="100000">
                                          <p:val>
                                            <p:fltVal val="1"/>
                                          </p:val>
                                        </p:tav>
                                      </p:tavLst>
                                    </p:anim>
                                    <p:anim calcmode="lin" valueType="num">
                                      <p:cBhvr>
                                        <p:cTn id="175" dur="1000" fill="hold"/>
                                        <p:tgtEl>
                                          <p:spTgt spid="241">
                                            <p:txEl>
                                              <p:pRg st="0" end="0"/>
                                            </p:txEl>
                                          </p:spTgt>
                                        </p:tgtEl>
                                        <p:attrNameLst>
                                          <p:attrName>ppt_h</p:attrName>
                                        </p:attrNameLst>
                                      </p:cBhvr>
                                      <p:tavLst>
                                        <p:tav tm="0">
                                          <p:val>
                                            <p:strVal val="#ppt_h"/>
                                          </p:val>
                                        </p:tav>
                                        <p:tav tm="100000">
                                          <p:val>
                                            <p:strVal val="#ppt_h"/>
                                          </p:val>
                                        </p:tav>
                                      </p:tavLst>
                                    </p:anim>
                                  </p:childTnLst>
                                </p:cTn>
                              </p:par>
                            </p:childTnLst>
                          </p:cTn>
                        </p:par>
                        <p:par>
                          <p:cTn id="176" fill="hold">
                            <p:stCondLst>
                              <p:cond delay="1000"/>
                            </p:stCondLst>
                            <p:childTnLst>
                              <p:par>
                                <p:cTn id="177" presetID="19" presetClass="entr" presetSubtype="10" fill="hold" grpId="3" nodeType="afterEffect">
                                  <p:stCondLst>
                                    <p:cond delay="0"/>
                                  </p:stCondLst>
                                  <p:iterate>
                                    <p:tmAbs val="0"/>
                                  </p:iterate>
                                  <p:childTnLst>
                                    <p:set>
                                      <p:cBhvr>
                                        <p:cTn id="178" fill="hold"/>
                                        <p:tgtEl>
                                          <p:spTgt spid="241">
                                            <p:txEl>
                                              <p:pRg st="1" end="1"/>
                                            </p:txEl>
                                          </p:spTgt>
                                        </p:tgtEl>
                                        <p:attrNameLst>
                                          <p:attrName>style.visibility</p:attrName>
                                        </p:attrNameLst>
                                      </p:cBhvr>
                                      <p:to>
                                        <p:strVal val="visible"/>
                                      </p:to>
                                    </p:set>
                                    <p:animEffect transition="in" filter="fade">
                                      <p:cBhvr>
                                        <p:cTn id="179" dur="1000" fill="hold"/>
                                        <p:tgtEl>
                                          <p:spTgt spid="241">
                                            <p:txEl>
                                              <p:pRg st="1" end="1"/>
                                            </p:txEl>
                                          </p:spTgt>
                                        </p:tgtEl>
                                      </p:cBhvr>
                                    </p:animEffect>
                                    <p:anim calcmode="lin" valueType="num">
                                      <p:cBhvr>
                                        <p:cTn id="180" dur="1000" fill="hold"/>
                                        <p:tgtEl>
                                          <p:spTgt spid="241">
                                            <p:txEl>
                                              <p:pRg st="1" end="1"/>
                                            </p:txEl>
                                          </p:spTgt>
                                        </p:tgtEl>
                                        <p:attrNameLst>
                                          <p:attrName>ppt_w</p:attrName>
                                        </p:attrNameLst>
                                      </p:cBhvr>
                                      <p:tavLst>
                                        <p:tav tm="0" fmla="#ppt_w*sin(2.5*pi*$)">
                                          <p:val>
                                            <p:fltVal val="0"/>
                                          </p:val>
                                        </p:tav>
                                        <p:tav tm="100000">
                                          <p:val>
                                            <p:fltVal val="1"/>
                                          </p:val>
                                        </p:tav>
                                      </p:tavLst>
                                    </p:anim>
                                    <p:anim calcmode="lin" valueType="num">
                                      <p:cBhvr>
                                        <p:cTn id="181" dur="1000" fill="hold"/>
                                        <p:tgtEl>
                                          <p:spTgt spid="241">
                                            <p:txEl>
                                              <p:pRg st="1" end="1"/>
                                            </p:txEl>
                                          </p:spTgt>
                                        </p:tgtEl>
                                        <p:attrNameLst>
                                          <p:attrName>ppt_h</p:attrName>
                                        </p:attrNameLst>
                                      </p:cBhvr>
                                      <p:tavLst>
                                        <p:tav tm="0">
                                          <p:val>
                                            <p:strVal val="#ppt_h"/>
                                          </p:val>
                                        </p:tav>
                                        <p:tav tm="100000">
                                          <p:val>
                                            <p:strVal val="#ppt_h"/>
                                          </p:val>
                                        </p:tav>
                                      </p:tavLst>
                                    </p:anim>
                                  </p:childTnLst>
                                </p:cTn>
                              </p:par>
                            </p:childTnLst>
                          </p:cTn>
                        </p:par>
                        <p:par>
                          <p:cTn id="182" fill="hold">
                            <p:stCondLst>
                              <p:cond delay="2000"/>
                            </p:stCondLst>
                            <p:childTnLst>
                              <p:par>
                                <p:cTn id="183" presetID="19" presetClass="entr" presetSubtype="10" fill="hold" grpId="3" nodeType="afterEffect">
                                  <p:stCondLst>
                                    <p:cond delay="0"/>
                                  </p:stCondLst>
                                  <p:iterate>
                                    <p:tmAbs val="0"/>
                                  </p:iterate>
                                  <p:childTnLst>
                                    <p:set>
                                      <p:cBhvr>
                                        <p:cTn id="184" fill="hold"/>
                                        <p:tgtEl>
                                          <p:spTgt spid="241">
                                            <p:txEl>
                                              <p:pRg st="2" end="2"/>
                                            </p:txEl>
                                          </p:spTgt>
                                        </p:tgtEl>
                                        <p:attrNameLst>
                                          <p:attrName>style.visibility</p:attrName>
                                        </p:attrNameLst>
                                      </p:cBhvr>
                                      <p:to>
                                        <p:strVal val="visible"/>
                                      </p:to>
                                    </p:set>
                                    <p:animEffect transition="in" filter="fade">
                                      <p:cBhvr>
                                        <p:cTn id="185" dur="1000" fill="hold"/>
                                        <p:tgtEl>
                                          <p:spTgt spid="241">
                                            <p:txEl>
                                              <p:pRg st="2" end="2"/>
                                            </p:txEl>
                                          </p:spTgt>
                                        </p:tgtEl>
                                      </p:cBhvr>
                                    </p:animEffect>
                                    <p:anim calcmode="lin" valueType="num">
                                      <p:cBhvr>
                                        <p:cTn id="186" dur="1000" fill="hold"/>
                                        <p:tgtEl>
                                          <p:spTgt spid="241">
                                            <p:txEl>
                                              <p:pRg st="2" end="2"/>
                                            </p:txEl>
                                          </p:spTgt>
                                        </p:tgtEl>
                                        <p:attrNameLst>
                                          <p:attrName>ppt_w</p:attrName>
                                        </p:attrNameLst>
                                      </p:cBhvr>
                                      <p:tavLst>
                                        <p:tav tm="0" fmla="#ppt_w*sin(2.5*pi*$)">
                                          <p:val>
                                            <p:fltVal val="0"/>
                                          </p:val>
                                        </p:tav>
                                        <p:tav tm="100000">
                                          <p:val>
                                            <p:fltVal val="1"/>
                                          </p:val>
                                        </p:tav>
                                      </p:tavLst>
                                    </p:anim>
                                    <p:anim calcmode="lin" valueType="num">
                                      <p:cBhvr>
                                        <p:cTn id="187" dur="1000" fill="hold"/>
                                        <p:tgtEl>
                                          <p:spTgt spid="24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88" fill="hold">
                      <p:stCondLst>
                        <p:cond delay="indefinite"/>
                      </p:stCondLst>
                      <p:childTnLst>
                        <p:par>
                          <p:cTn id="189" fill="hold">
                            <p:stCondLst>
                              <p:cond delay="0"/>
                            </p:stCondLst>
                            <p:childTnLst>
                              <p:par>
                                <p:cTn id="190" presetID="19" presetClass="entr" presetSubtype="10" fill="hold" grpId="3" nodeType="clickEffect">
                                  <p:stCondLst>
                                    <p:cond delay="0"/>
                                  </p:stCondLst>
                                  <p:iterate>
                                    <p:tmAbs val="0"/>
                                  </p:iterate>
                                  <p:childTnLst>
                                    <p:set>
                                      <p:cBhvr>
                                        <p:cTn id="191" fill="hold"/>
                                        <p:tgtEl>
                                          <p:spTgt spid="241">
                                            <p:txEl>
                                              <p:pRg st="3" end="3"/>
                                            </p:txEl>
                                          </p:spTgt>
                                        </p:tgtEl>
                                        <p:attrNameLst>
                                          <p:attrName>style.visibility</p:attrName>
                                        </p:attrNameLst>
                                      </p:cBhvr>
                                      <p:to>
                                        <p:strVal val="visible"/>
                                      </p:to>
                                    </p:set>
                                    <p:animEffect transition="in" filter="fade">
                                      <p:cBhvr>
                                        <p:cTn id="192" dur="1000" fill="hold"/>
                                        <p:tgtEl>
                                          <p:spTgt spid="241">
                                            <p:txEl>
                                              <p:pRg st="3" end="3"/>
                                            </p:txEl>
                                          </p:spTgt>
                                        </p:tgtEl>
                                      </p:cBhvr>
                                    </p:animEffect>
                                    <p:anim calcmode="lin" valueType="num">
                                      <p:cBhvr>
                                        <p:cTn id="193" dur="1000" fill="hold"/>
                                        <p:tgtEl>
                                          <p:spTgt spid="241">
                                            <p:txEl>
                                              <p:pRg st="3" end="3"/>
                                            </p:txEl>
                                          </p:spTgt>
                                        </p:tgtEl>
                                        <p:attrNameLst>
                                          <p:attrName>ppt_w</p:attrName>
                                        </p:attrNameLst>
                                      </p:cBhvr>
                                      <p:tavLst>
                                        <p:tav tm="0" fmla="#ppt_w*sin(2.5*pi*$)">
                                          <p:val>
                                            <p:fltVal val="0"/>
                                          </p:val>
                                        </p:tav>
                                        <p:tav tm="100000">
                                          <p:val>
                                            <p:fltVal val="1"/>
                                          </p:val>
                                        </p:tav>
                                      </p:tavLst>
                                    </p:anim>
                                    <p:anim calcmode="lin" valueType="num">
                                      <p:cBhvr>
                                        <p:cTn id="194" dur="1000" fill="hold"/>
                                        <p:tgtEl>
                                          <p:spTgt spid="24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9" presetClass="entr" presetSubtype="10" fill="hold" grpId="3" nodeType="clickEffect">
                                  <p:stCondLst>
                                    <p:cond delay="0"/>
                                  </p:stCondLst>
                                  <p:iterate>
                                    <p:tmAbs val="0"/>
                                  </p:iterate>
                                  <p:childTnLst>
                                    <p:set>
                                      <p:cBhvr>
                                        <p:cTn id="198" fill="hold"/>
                                        <p:tgtEl>
                                          <p:spTgt spid="241">
                                            <p:txEl>
                                              <p:pRg st="4" end="4"/>
                                            </p:txEl>
                                          </p:spTgt>
                                        </p:tgtEl>
                                        <p:attrNameLst>
                                          <p:attrName>style.visibility</p:attrName>
                                        </p:attrNameLst>
                                      </p:cBhvr>
                                      <p:to>
                                        <p:strVal val="visible"/>
                                      </p:to>
                                    </p:set>
                                    <p:animEffect transition="in" filter="fade">
                                      <p:cBhvr>
                                        <p:cTn id="199" dur="1000" fill="hold"/>
                                        <p:tgtEl>
                                          <p:spTgt spid="241">
                                            <p:txEl>
                                              <p:pRg st="4" end="4"/>
                                            </p:txEl>
                                          </p:spTgt>
                                        </p:tgtEl>
                                      </p:cBhvr>
                                    </p:animEffect>
                                    <p:anim calcmode="lin" valueType="num">
                                      <p:cBhvr>
                                        <p:cTn id="200" dur="1000" fill="hold"/>
                                        <p:tgtEl>
                                          <p:spTgt spid="241">
                                            <p:txEl>
                                              <p:pRg st="4" end="4"/>
                                            </p:txEl>
                                          </p:spTgt>
                                        </p:tgtEl>
                                        <p:attrNameLst>
                                          <p:attrName>ppt_w</p:attrName>
                                        </p:attrNameLst>
                                      </p:cBhvr>
                                      <p:tavLst>
                                        <p:tav tm="0" fmla="#ppt_w*sin(2.5*pi*$)">
                                          <p:val>
                                            <p:fltVal val="0"/>
                                          </p:val>
                                        </p:tav>
                                        <p:tav tm="100000">
                                          <p:val>
                                            <p:fltVal val="1"/>
                                          </p:val>
                                        </p:tav>
                                      </p:tavLst>
                                    </p:anim>
                                    <p:anim calcmode="lin" valueType="num">
                                      <p:cBhvr>
                                        <p:cTn id="201" dur="1000" fill="hold"/>
                                        <p:tgtEl>
                                          <p:spTgt spid="24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9" presetClass="entr" presetSubtype="10" fill="hold" grpId="3" nodeType="clickEffect">
                                  <p:stCondLst>
                                    <p:cond delay="0"/>
                                  </p:stCondLst>
                                  <p:iterate>
                                    <p:tmAbs val="0"/>
                                  </p:iterate>
                                  <p:childTnLst>
                                    <p:set>
                                      <p:cBhvr>
                                        <p:cTn id="205" fill="hold"/>
                                        <p:tgtEl>
                                          <p:spTgt spid="241">
                                            <p:txEl>
                                              <p:pRg st="5" end="5"/>
                                            </p:txEl>
                                          </p:spTgt>
                                        </p:tgtEl>
                                        <p:attrNameLst>
                                          <p:attrName>style.visibility</p:attrName>
                                        </p:attrNameLst>
                                      </p:cBhvr>
                                      <p:to>
                                        <p:strVal val="visible"/>
                                      </p:to>
                                    </p:set>
                                    <p:animEffect transition="in" filter="fade">
                                      <p:cBhvr>
                                        <p:cTn id="206" dur="1000" fill="hold"/>
                                        <p:tgtEl>
                                          <p:spTgt spid="241">
                                            <p:txEl>
                                              <p:pRg st="5" end="5"/>
                                            </p:txEl>
                                          </p:spTgt>
                                        </p:tgtEl>
                                      </p:cBhvr>
                                    </p:animEffect>
                                    <p:anim calcmode="lin" valueType="num">
                                      <p:cBhvr>
                                        <p:cTn id="207" dur="1000" fill="hold"/>
                                        <p:tgtEl>
                                          <p:spTgt spid="241">
                                            <p:txEl>
                                              <p:pRg st="5" end="5"/>
                                            </p:txEl>
                                          </p:spTgt>
                                        </p:tgtEl>
                                        <p:attrNameLst>
                                          <p:attrName>ppt_w</p:attrName>
                                        </p:attrNameLst>
                                      </p:cBhvr>
                                      <p:tavLst>
                                        <p:tav tm="0" fmla="#ppt_w*sin(2.5*pi*$)">
                                          <p:val>
                                            <p:fltVal val="0"/>
                                          </p:val>
                                        </p:tav>
                                        <p:tav tm="100000">
                                          <p:val>
                                            <p:fltVal val="1"/>
                                          </p:val>
                                        </p:tav>
                                      </p:tavLst>
                                    </p:anim>
                                    <p:anim calcmode="lin" valueType="num">
                                      <p:cBhvr>
                                        <p:cTn id="208" dur="1000" fill="hold"/>
                                        <p:tgtEl>
                                          <p:spTgt spid="24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9" presetClass="entr" presetSubtype="10" fill="hold" grpId="3" nodeType="clickEffect">
                                  <p:stCondLst>
                                    <p:cond delay="0"/>
                                  </p:stCondLst>
                                  <p:iterate>
                                    <p:tmAbs val="0"/>
                                  </p:iterate>
                                  <p:childTnLst>
                                    <p:set>
                                      <p:cBhvr>
                                        <p:cTn id="212" fill="hold"/>
                                        <p:tgtEl>
                                          <p:spTgt spid="241">
                                            <p:txEl>
                                              <p:pRg st="6" end="6"/>
                                            </p:txEl>
                                          </p:spTgt>
                                        </p:tgtEl>
                                        <p:attrNameLst>
                                          <p:attrName>style.visibility</p:attrName>
                                        </p:attrNameLst>
                                      </p:cBhvr>
                                      <p:to>
                                        <p:strVal val="visible"/>
                                      </p:to>
                                    </p:set>
                                    <p:animEffect transition="in" filter="fade">
                                      <p:cBhvr>
                                        <p:cTn id="213" dur="1000" fill="hold"/>
                                        <p:tgtEl>
                                          <p:spTgt spid="241">
                                            <p:txEl>
                                              <p:pRg st="6" end="6"/>
                                            </p:txEl>
                                          </p:spTgt>
                                        </p:tgtEl>
                                      </p:cBhvr>
                                    </p:animEffect>
                                    <p:anim calcmode="lin" valueType="num">
                                      <p:cBhvr>
                                        <p:cTn id="214" dur="1000" fill="hold"/>
                                        <p:tgtEl>
                                          <p:spTgt spid="241">
                                            <p:txEl>
                                              <p:pRg st="6" end="6"/>
                                            </p:txEl>
                                          </p:spTgt>
                                        </p:tgtEl>
                                        <p:attrNameLst>
                                          <p:attrName>ppt_w</p:attrName>
                                        </p:attrNameLst>
                                      </p:cBhvr>
                                      <p:tavLst>
                                        <p:tav tm="0" fmla="#ppt_w*sin(2.5*pi*$)">
                                          <p:val>
                                            <p:fltVal val="0"/>
                                          </p:val>
                                        </p:tav>
                                        <p:tav tm="100000">
                                          <p:val>
                                            <p:fltVal val="1"/>
                                          </p:val>
                                        </p:tav>
                                      </p:tavLst>
                                    </p:anim>
                                    <p:anim calcmode="lin" valueType="num">
                                      <p:cBhvr>
                                        <p:cTn id="215" dur="1000" fill="hold"/>
                                        <p:tgtEl>
                                          <p:spTgt spid="24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9" presetClass="entr" presetSubtype="10" fill="hold" grpId="3" nodeType="clickEffect">
                                  <p:stCondLst>
                                    <p:cond delay="0"/>
                                  </p:stCondLst>
                                  <p:iterate>
                                    <p:tmAbs val="0"/>
                                  </p:iterate>
                                  <p:childTnLst>
                                    <p:set>
                                      <p:cBhvr>
                                        <p:cTn id="219" fill="hold"/>
                                        <p:tgtEl>
                                          <p:spTgt spid="241">
                                            <p:txEl>
                                              <p:pRg st="7" end="7"/>
                                            </p:txEl>
                                          </p:spTgt>
                                        </p:tgtEl>
                                        <p:attrNameLst>
                                          <p:attrName>style.visibility</p:attrName>
                                        </p:attrNameLst>
                                      </p:cBhvr>
                                      <p:to>
                                        <p:strVal val="visible"/>
                                      </p:to>
                                    </p:set>
                                    <p:animEffect transition="in" filter="fade">
                                      <p:cBhvr>
                                        <p:cTn id="220" dur="1000" fill="hold"/>
                                        <p:tgtEl>
                                          <p:spTgt spid="241">
                                            <p:txEl>
                                              <p:pRg st="7" end="7"/>
                                            </p:txEl>
                                          </p:spTgt>
                                        </p:tgtEl>
                                      </p:cBhvr>
                                    </p:animEffect>
                                    <p:anim calcmode="lin" valueType="num">
                                      <p:cBhvr>
                                        <p:cTn id="221" dur="1000" fill="hold"/>
                                        <p:tgtEl>
                                          <p:spTgt spid="241">
                                            <p:txEl>
                                              <p:pRg st="7" end="7"/>
                                            </p:txEl>
                                          </p:spTgt>
                                        </p:tgtEl>
                                        <p:attrNameLst>
                                          <p:attrName>ppt_w</p:attrName>
                                        </p:attrNameLst>
                                      </p:cBhvr>
                                      <p:tavLst>
                                        <p:tav tm="0" fmla="#ppt_w*sin(2.5*pi*$)">
                                          <p:val>
                                            <p:fltVal val="0"/>
                                          </p:val>
                                        </p:tav>
                                        <p:tav tm="100000">
                                          <p:val>
                                            <p:fltVal val="1"/>
                                          </p:val>
                                        </p:tav>
                                      </p:tavLst>
                                    </p:anim>
                                    <p:anim calcmode="lin" valueType="num">
                                      <p:cBhvr>
                                        <p:cTn id="222" dur="1000" fill="hold"/>
                                        <p:tgtEl>
                                          <p:spTgt spid="24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23" fill="hold">
                      <p:stCondLst>
                        <p:cond delay="indefinite"/>
                      </p:stCondLst>
                      <p:childTnLst>
                        <p:par>
                          <p:cTn id="224" fill="hold">
                            <p:stCondLst>
                              <p:cond delay="0"/>
                            </p:stCondLst>
                            <p:childTnLst>
                              <p:par>
                                <p:cTn id="225" presetID="19" presetClass="entr" presetSubtype="10" fill="hold" grpId="3" nodeType="clickEffect">
                                  <p:stCondLst>
                                    <p:cond delay="0"/>
                                  </p:stCondLst>
                                  <p:iterate>
                                    <p:tmAbs val="0"/>
                                  </p:iterate>
                                  <p:childTnLst>
                                    <p:set>
                                      <p:cBhvr>
                                        <p:cTn id="226" fill="hold"/>
                                        <p:tgtEl>
                                          <p:spTgt spid="241">
                                            <p:txEl>
                                              <p:pRg st="8" end="8"/>
                                            </p:txEl>
                                          </p:spTgt>
                                        </p:tgtEl>
                                        <p:attrNameLst>
                                          <p:attrName>style.visibility</p:attrName>
                                        </p:attrNameLst>
                                      </p:cBhvr>
                                      <p:to>
                                        <p:strVal val="visible"/>
                                      </p:to>
                                    </p:set>
                                    <p:animEffect transition="in" filter="fade">
                                      <p:cBhvr>
                                        <p:cTn id="227" dur="1000" fill="hold"/>
                                        <p:tgtEl>
                                          <p:spTgt spid="241">
                                            <p:txEl>
                                              <p:pRg st="8" end="8"/>
                                            </p:txEl>
                                          </p:spTgt>
                                        </p:tgtEl>
                                      </p:cBhvr>
                                    </p:animEffect>
                                    <p:anim calcmode="lin" valueType="num">
                                      <p:cBhvr>
                                        <p:cTn id="228" dur="1000" fill="hold"/>
                                        <p:tgtEl>
                                          <p:spTgt spid="241">
                                            <p:txEl>
                                              <p:pRg st="8" end="8"/>
                                            </p:txEl>
                                          </p:spTgt>
                                        </p:tgtEl>
                                        <p:attrNameLst>
                                          <p:attrName>ppt_w</p:attrName>
                                        </p:attrNameLst>
                                      </p:cBhvr>
                                      <p:tavLst>
                                        <p:tav tm="0" fmla="#ppt_w*sin(2.5*pi*$)">
                                          <p:val>
                                            <p:fltVal val="0"/>
                                          </p:val>
                                        </p:tav>
                                        <p:tav tm="100000">
                                          <p:val>
                                            <p:fltVal val="1"/>
                                          </p:val>
                                        </p:tav>
                                      </p:tavLst>
                                    </p:anim>
                                    <p:anim calcmode="lin" valueType="num">
                                      <p:cBhvr>
                                        <p:cTn id="229" dur="1000" fill="hold"/>
                                        <p:tgtEl>
                                          <p:spTgt spid="241">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9" presetClass="entr" presetSubtype="10" fill="hold" grpId="3" nodeType="clickEffect">
                                  <p:stCondLst>
                                    <p:cond delay="0"/>
                                  </p:stCondLst>
                                  <p:iterate>
                                    <p:tmAbs val="0"/>
                                  </p:iterate>
                                  <p:childTnLst>
                                    <p:set>
                                      <p:cBhvr>
                                        <p:cTn id="233" fill="hold"/>
                                        <p:tgtEl>
                                          <p:spTgt spid="241">
                                            <p:txEl>
                                              <p:pRg st="9" end="9"/>
                                            </p:txEl>
                                          </p:spTgt>
                                        </p:tgtEl>
                                        <p:attrNameLst>
                                          <p:attrName>style.visibility</p:attrName>
                                        </p:attrNameLst>
                                      </p:cBhvr>
                                      <p:to>
                                        <p:strVal val="visible"/>
                                      </p:to>
                                    </p:set>
                                    <p:animEffect transition="in" filter="fade">
                                      <p:cBhvr>
                                        <p:cTn id="234" dur="1000" fill="hold"/>
                                        <p:tgtEl>
                                          <p:spTgt spid="241">
                                            <p:txEl>
                                              <p:pRg st="9" end="9"/>
                                            </p:txEl>
                                          </p:spTgt>
                                        </p:tgtEl>
                                      </p:cBhvr>
                                    </p:animEffect>
                                    <p:anim calcmode="lin" valueType="num">
                                      <p:cBhvr>
                                        <p:cTn id="235" dur="1000" fill="hold"/>
                                        <p:tgtEl>
                                          <p:spTgt spid="241">
                                            <p:txEl>
                                              <p:pRg st="9" end="9"/>
                                            </p:txEl>
                                          </p:spTgt>
                                        </p:tgtEl>
                                        <p:attrNameLst>
                                          <p:attrName>ppt_w</p:attrName>
                                        </p:attrNameLst>
                                      </p:cBhvr>
                                      <p:tavLst>
                                        <p:tav tm="0" fmla="#ppt_w*sin(2.5*pi*$)">
                                          <p:val>
                                            <p:fltVal val="0"/>
                                          </p:val>
                                        </p:tav>
                                        <p:tav tm="100000">
                                          <p:val>
                                            <p:fltVal val="1"/>
                                          </p:val>
                                        </p:tav>
                                      </p:tavLst>
                                    </p:anim>
                                    <p:anim calcmode="lin" valueType="num">
                                      <p:cBhvr>
                                        <p:cTn id="236" dur="1000" fill="hold"/>
                                        <p:tgtEl>
                                          <p:spTgt spid="241">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1" animBg="1" advAuto="0"/>
      <p:bldP spid="240" grpId="2" build="p" bldLvl="5" animBg="1" advAuto="0"/>
      <p:bldP spid="241" grpId="3"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Image Gallery"/>
          <p:cNvGrpSpPr/>
          <p:nvPr/>
        </p:nvGrpSpPr>
        <p:grpSpPr>
          <a:xfrm>
            <a:off x="719499" y="308535"/>
            <a:ext cx="23469753" cy="13571152"/>
            <a:chOff x="0" y="-1"/>
            <a:chExt cx="23469751" cy="13571150"/>
          </a:xfrm>
        </p:grpSpPr>
        <p:pic>
          <p:nvPicPr>
            <p:cNvPr id="243"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44"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46" name="Alternate Day Problems"/>
          <p:cNvSpPr txBox="1"/>
          <p:nvPr/>
        </p:nvSpPr>
        <p:spPr>
          <a:xfrm>
            <a:off x="6362179" y="5321300"/>
            <a:ext cx="13973920" cy="1907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ts val="15000"/>
              </a:lnSpc>
              <a:spcBef>
                <a:spcPts val="0"/>
              </a:spcBef>
              <a:defRPr sz="10000" b="1">
                <a:solidFill>
                  <a:srgbClr val="FFFFFF"/>
                </a:solidFill>
                <a:latin typeface="Cambria"/>
                <a:ea typeface="Cambria"/>
                <a:cs typeface="Cambria"/>
                <a:sym typeface="Cambria"/>
              </a:defRPr>
            </a:lvl1pPr>
          </a:lstStyle>
          <a:p>
            <a:r>
              <a:t>Alternate Day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46"/>
                                        </p:tgtEl>
                                        <p:attrNameLst>
                                          <p:attrName>style.visibility</p:attrName>
                                        </p:attrNameLst>
                                      </p:cBhvr>
                                      <p:to>
                                        <p:strVal val="visible"/>
                                      </p:to>
                                    </p:set>
                                    <p:anim calcmode="lin" valueType="num">
                                      <p:cBhvr>
                                        <p:cTn id="7" dur="1000" fill="hold"/>
                                        <p:tgtEl>
                                          <p:spTgt spid="246"/>
                                        </p:tgtEl>
                                        <p:attrNameLst>
                                          <p:attrName>ppt_x</p:attrName>
                                        </p:attrNameLst>
                                      </p:cBhvr>
                                      <p:tavLst>
                                        <p:tav tm="0">
                                          <p:val>
                                            <p:strVal val="0-#ppt_w/2"/>
                                          </p:val>
                                        </p:tav>
                                        <p:tav tm="100000">
                                          <p:val>
                                            <p:strVal val="#ppt_x"/>
                                          </p:val>
                                        </p:tav>
                                      </p:tavLst>
                                    </p:anim>
                                    <p:anim calcmode="lin" valueType="num">
                                      <p:cBhvr>
                                        <p:cTn id="8" dur="1000" fill="hold"/>
                                        <p:tgtEl>
                                          <p:spTgt spid="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 name="Image Gallery"/>
          <p:cNvGrpSpPr/>
          <p:nvPr/>
        </p:nvGrpSpPr>
        <p:grpSpPr>
          <a:xfrm>
            <a:off x="719499" y="308535"/>
            <a:ext cx="23469753" cy="13571152"/>
            <a:chOff x="0" y="-1"/>
            <a:chExt cx="23469751" cy="13571150"/>
          </a:xfrm>
        </p:grpSpPr>
        <p:pic>
          <p:nvPicPr>
            <p:cNvPr id="248"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49"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51" name="A, B and C can do a piece of work in 11 days, 20 days and 55 days respectively, working alone.…"/>
          <p:cNvSpPr txBox="1"/>
          <p:nvPr/>
        </p:nvSpPr>
        <p:spPr>
          <a:xfrm>
            <a:off x="1922499" y="1052808"/>
            <a:ext cx="15465922" cy="104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00000"/>
              </a:lnSpc>
              <a:spcBef>
                <a:spcPts val="0"/>
              </a:spcBef>
              <a:defRPr sz="3000" b="1">
                <a:solidFill>
                  <a:srgbClr val="FFFFFF"/>
                </a:solidFill>
                <a:latin typeface="Times Roman"/>
                <a:ea typeface="Times Roman"/>
                <a:cs typeface="Times Roman"/>
                <a:sym typeface="Times Roman"/>
              </a:defRPr>
            </a:pPr>
            <a:r>
              <a:t>A, B and C can do a piece of work in 11 days, 20 days and 55 days respectively, working alone. </a:t>
            </a:r>
          </a:p>
          <a:p>
            <a:pPr defTabSz="457200">
              <a:lnSpc>
                <a:spcPct val="150000"/>
              </a:lnSpc>
              <a:spcBef>
                <a:spcPts val="0"/>
              </a:spcBef>
              <a:defRPr sz="3000" b="1">
                <a:solidFill>
                  <a:srgbClr val="FFFFFF"/>
                </a:solidFill>
                <a:latin typeface="Times Roman"/>
                <a:ea typeface="Times Roman"/>
                <a:cs typeface="Times Roman"/>
                <a:sym typeface="Times Roman"/>
              </a:defRPr>
            </a:pPr>
            <a:r>
              <a:t>How soon can the work he done if A is assisted by B and C on alternate days?</a:t>
            </a:r>
          </a:p>
        </p:txBody>
      </p:sp>
      <p:sp>
        <p:nvSpPr>
          <p:cNvPr id="252" name="Unitary Method:…"/>
          <p:cNvSpPr txBox="1"/>
          <p:nvPr/>
        </p:nvSpPr>
        <p:spPr>
          <a:xfrm>
            <a:off x="1919455" y="3118774"/>
            <a:ext cx="9774369" cy="6070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indent="127000" defTabSz="457200">
              <a:lnSpc>
                <a:spcPct val="150000"/>
              </a:lnSpc>
              <a:spcBef>
                <a:spcPts val="0"/>
              </a:spcBef>
              <a:defRPr sz="3100">
                <a:solidFill>
                  <a:srgbClr val="FFFFFF"/>
                </a:solidFill>
                <a:latin typeface="Cambria"/>
                <a:ea typeface="Cambria"/>
                <a:cs typeface="Cambria"/>
                <a:sym typeface="Cambria"/>
              </a:defRPr>
            </a:pPr>
            <a:r>
              <a:t>Work done by A in 1 day= 1/11</a:t>
            </a:r>
            <a:br/>
            <a:r>
              <a:t>Work done by B in 1 day = 1/20</a:t>
            </a:r>
          </a:p>
          <a:p>
            <a:pPr indent="127000" defTabSz="457200">
              <a:lnSpc>
                <a:spcPct val="150000"/>
              </a:lnSpc>
              <a:spcBef>
                <a:spcPts val="0"/>
              </a:spcBef>
              <a:defRPr sz="3100">
                <a:solidFill>
                  <a:srgbClr val="FFFFFF"/>
                </a:solidFill>
                <a:latin typeface="Cambria"/>
                <a:ea typeface="Cambria"/>
                <a:cs typeface="Cambria"/>
                <a:sym typeface="Cambria"/>
              </a:defRPr>
            </a:pPr>
            <a:r>
              <a:t>Work done by C in 1 day = 1/55</a:t>
            </a:r>
            <a:br/>
            <a:r>
              <a:t>Work done in first two days  = 1/11 + 1/20 + 1/11 + 1/55</a:t>
            </a:r>
          </a:p>
          <a:p>
            <a:pPr indent="127000" defTabSz="457200">
              <a:lnSpc>
                <a:spcPct val="150000"/>
              </a:lnSpc>
              <a:spcBef>
                <a:spcPts val="0"/>
              </a:spcBef>
              <a:defRPr sz="3100">
                <a:solidFill>
                  <a:srgbClr val="FFFFFF"/>
                </a:solidFill>
                <a:latin typeface="Cambria"/>
                <a:ea typeface="Cambria"/>
                <a:cs typeface="Cambria"/>
                <a:sym typeface="Cambria"/>
              </a:defRPr>
            </a:pPr>
            <a:r>
              <a:t>                                                       = 1/4</a:t>
            </a:r>
            <a:br/>
            <a:r>
              <a:t>Work done in 8 days = 4 * 1/ 4  = 1 days</a:t>
            </a:r>
          </a:p>
        </p:txBody>
      </p:sp>
      <p:sp>
        <p:nvSpPr>
          <p:cNvPr id="253" name="LCM Method :…"/>
          <p:cNvSpPr txBox="1"/>
          <p:nvPr/>
        </p:nvSpPr>
        <p:spPr>
          <a:xfrm>
            <a:off x="13254344" y="2698964"/>
            <a:ext cx="9790510" cy="103418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(11, 20 , 55 ) = 220 units</a:t>
            </a:r>
          </a:p>
          <a:p>
            <a:pPr indent="127000" defTabSz="457200">
              <a:lnSpc>
                <a:spcPct val="150000"/>
              </a:lnSpc>
              <a:spcBef>
                <a:spcPts val="0"/>
              </a:spcBef>
              <a:defRPr sz="3000">
                <a:solidFill>
                  <a:srgbClr val="FFFFFF"/>
                </a:solidFill>
                <a:latin typeface="Cambria"/>
                <a:ea typeface="Cambria"/>
                <a:cs typeface="Cambria"/>
                <a:sym typeface="Cambria"/>
              </a:defRPr>
            </a:pPr>
            <a:r>
              <a:t>Let total  work is 220 units such that,</a:t>
            </a:r>
          </a:p>
          <a:p>
            <a:pPr indent="127000" defTabSz="457200">
              <a:lnSpc>
                <a:spcPct val="150000"/>
              </a:lnSpc>
              <a:spcBef>
                <a:spcPts val="0"/>
              </a:spcBef>
              <a:defRPr sz="3000">
                <a:solidFill>
                  <a:srgbClr val="FFFFFF"/>
                </a:solidFill>
                <a:latin typeface="Cambria"/>
                <a:ea typeface="Cambria"/>
                <a:cs typeface="Cambria"/>
                <a:sym typeface="Cambria"/>
              </a:defRPr>
            </a:pPr>
            <a:r>
              <a:t>Work done by A in 1 day = 220 / 11 = 20 units</a:t>
            </a:r>
          </a:p>
          <a:p>
            <a:pPr indent="127000" defTabSz="457200">
              <a:lnSpc>
                <a:spcPct val="150000"/>
              </a:lnSpc>
              <a:spcBef>
                <a:spcPts val="0"/>
              </a:spcBef>
              <a:defRPr sz="3000">
                <a:solidFill>
                  <a:srgbClr val="FFFFFF"/>
                </a:solidFill>
                <a:latin typeface="Cambria"/>
                <a:ea typeface="Cambria"/>
                <a:cs typeface="Cambria"/>
                <a:sym typeface="Cambria"/>
              </a:defRPr>
            </a:pPr>
            <a:r>
              <a:t>Work done by B in 1 day = 220 / 20 = 11 units</a:t>
            </a:r>
          </a:p>
          <a:p>
            <a:pPr indent="127000" defTabSz="457200">
              <a:lnSpc>
                <a:spcPct val="150000"/>
              </a:lnSpc>
              <a:spcBef>
                <a:spcPts val="0"/>
              </a:spcBef>
              <a:defRPr sz="3000">
                <a:solidFill>
                  <a:srgbClr val="FFFFFF"/>
                </a:solidFill>
                <a:latin typeface="Cambria"/>
                <a:ea typeface="Cambria"/>
                <a:cs typeface="Cambria"/>
                <a:sym typeface="Cambria"/>
              </a:defRPr>
            </a:pPr>
            <a:r>
              <a:t>Work done by C in 1 day =220 / 55 = 4 units</a:t>
            </a:r>
          </a:p>
          <a:p>
            <a:pPr indent="127000" defTabSz="457200">
              <a:lnSpc>
                <a:spcPct val="150000"/>
              </a:lnSpc>
              <a:spcBef>
                <a:spcPts val="0"/>
              </a:spcBef>
              <a:defRPr sz="3000">
                <a:solidFill>
                  <a:srgbClr val="FFFFFF"/>
                </a:solidFill>
                <a:latin typeface="Cambria"/>
                <a:ea typeface="Cambria"/>
                <a:cs typeface="Cambria"/>
                <a:sym typeface="Cambria"/>
              </a:defRPr>
            </a:pPr>
            <a:endParaRPr/>
          </a:p>
          <a:p>
            <a:pPr defTabSz="457200">
              <a:lnSpc>
                <a:spcPct val="150000"/>
              </a:lnSpc>
              <a:spcBef>
                <a:spcPts val="0"/>
              </a:spcBef>
              <a:defRPr sz="2800">
                <a:solidFill>
                  <a:srgbClr val="FFFFFF"/>
                </a:solidFill>
                <a:latin typeface="Cambria"/>
                <a:ea typeface="Cambria"/>
                <a:cs typeface="Cambria"/>
                <a:sym typeface="Cambria"/>
              </a:defRPr>
            </a:pPr>
            <a:r>
              <a:t>First day, A and B work and completes 20+11=31 units of work</a:t>
            </a:r>
          </a:p>
          <a:p>
            <a:pPr defTabSz="457200">
              <a:lnSpc>
                <a:spcPct val="150000"/>
              </a:lnSpc>
              <a:spcBef>
                <a:spcPts val="0"/>
              </a:spcBef>
              <a:defRPr sz="2800">
                <a:solidFill>
                  <a:srgbClr val="FFFFFF"/>
                </a:solidFill>
                <a:latin typeface="Cambria"/>
                <a:ea typeface="Cambria"/>
                <a:cs typeface="Cambria"/>
                <a:sym typeface="Cambria"/>
              </a:defRPr>
            </a:pPr>
            <a:r>
              <a:t>Second day, A and C work and completes 20+4=24 units of work</a:t>
            </a:r>
          </a:p>
          <a:p>
            <a:pPr defTabSz="457200">
              <a:lnSpc>
                <a:spcPct val="150000"/>
              </a:lnSpc>
              <a:spcBef>
                <a:spcPts val="0"/>
              </a:spcBef>
              <a:defRPr sz="2800">
                <a:solidFill>
                  <a:srgbClr val="FFFFFF"/>
                </a:solidFill>
                <a:latin typeface="Cambria"/>
                <a:ea typeface="Cambria"/>
                <a:cs typeface="Cambria"/>
                <a:sym typeface="Cambria"/>
              </a:defRPr>
            </a:pPr>
            <a:endParaRPr/>
          </a:p>
          <a:p>
            <a:pPr defTabSz="457200">
              <a:lnSpc>
                <a:spcPts val="5200"/>
              </a:lnSpc>
              <a:spcBef>
                <a:spcPts val="0"/>
              </a:spcBef>
              <a:defRPr sz="2800">
                <a:solidFill>
                  <a:srgbClr val="FFFFFF"/>
                </a:solidFill>
                <a:latin typeface="Cambria"/>
                <a:ea typeface="Cambria"/>
                <a:cs typeface="Cambria"/>
                <a:sym typeface="Cambria"/>
              </a:defRPr>
            </a:pPr>
            <a:r>
              <a:t>So, In every 2 days, 31+24=55 units of work gets completed.</a:t>
            </a:r>
          </a:p>
          <a:p>
            <a:pPr defTabSz="457200">
              <a:lnSpc>
                <a:spcPts val="3800"/>
              </a:lnSpc>
              <a:spcBef>
                <a:spcPts val="0"/>
              </a:spcBef>
              <a:defRPr sz="2800">
                <a:solidFill>
                  <a:srgbClr val="FFFFFF"/>
                </a:solidFill>
                <a:latin typeface="Cambria"/>
                <a:ea typeface="Cambria"/>
                <a:cs typeface="Cambria"/>
                <a:sym typeface="Cambria"/>
              </a:defRPr>
            </a:pPr>
            <a:endParaRPr/>
          </a:p>
          <a:p>
            <a:pPr defTabSz="457200">
              <a:lnSpc>
                <a:spcPts val="5200"/>
              </a:lnSpc>
              <a:spcBef>
                <a:spcPts val="0"/>
              </a:spcBef>
              <a:defRPr sz="2800">
                <a:solidFill>
                  <a:srgbClr val="FFFFFF"/>
                </a:solidFill>
                <a:latin typeface="Cambria"/>
                <a:ea typeface="Cambria"/>
                <a:cs typeface="Cambria"/>
                <a:sym typeface="Cambria"/>
              </a:defRPr>
            </a:pPr>
            <a:r>
              <a:t>In 8 days, 4×55=220 units of work gets completed.</a:t>
            </a:r>
          </a:p>
          <a:p>
            <a:pPr defTabSz="457200">
              <a:lnSpc>
                <a:spcPts val="3800"/>
              </a:lnSpc>
              <a:spcBef>
                <a:spcPts val="0"/>
              </a:spcBef>
              <a:defRPr sz="2800">
                <a:solidFill>
                  <a:srgbClr val="FFFFFF"/>
                </a:solidFill>
                <a:latin typeface="Cambria"/>
                <a:ea typeface="Cambria"/>
                <a:cs typeface="Cambria"/>
                <a:sym typeface="Cambria"/>
              </a:defRPr>
            </a:pPr>
            <a:endParaRPr/>
          </a:p>
          <a:p>
            <a:pPr defTabSz="457200">
              <a:lnSpc>
                <a:spcPts val="5200"/>
              </a:lnSpc>
              <a:spcBef>
                <a:spcPts val="0"/>
              </a:spcBef>
              <a:defRPr sz="2800">
                <a:solidFill>
                  <a:srgbClr val="FFFFFF"/>
                </a:solidFill>
                <a:latin typeface="Cambria"/>
                <a:ea typeface="Cambria"/>
                <a:cs typeface="Cambria"/>
                <a:sym typeface="Cambria"/>
              </a:defRPr>
            </a:pPr>
            <a:r>
              <a:t>Therefore, ans is 8 days</a:t>
            </a:r>
            <a:b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51"/>
                                        </p:tgtEl>
                                        <p:attrNameLst>
                                          <p:attrName>style.visibility</p:attrName>
                                        </p:attrNameLst>
                                      </p:cBhvr>
                                      <p:to>
                                        <p:strVal val="visible"/>
                                      </p:to>
                                    </p:set>
                                    <p:anim calcmode="lin" valueType="num">
                                      <p:cBhvr>
                                        <p:cTn id="7" dur="1000" fill="hold"/>
                                        <p:tgtEl>
                                          <p:spTgt spid="251"/>
                                        </p:tgtEl>
                                        <p:attrNameLst>
                                          <p:attrName>ppt_x</p:attrName>
                                        </p:attrNameLst>
                                      </p:cBhvr>
                                      <p:tavLst>
                                        <p:tav tm="0">
                                          <p:val>
                                            <p:strVal val="0-#ppt_w/2"/>
                                          </p:val>
                                        </p:tav>
                                        <p:tav tm="100000">
                                          <p:val>
                                            <p:strVal val="#ppt_x"/>
                                          </p:val>
                                        </p:tav>
                                      </p:tavLst>
                                    </p:anim>
                                    <p:anim calcmode="lin" valueType="num">
                                      <p:cBhvr>
                                        <p:cTn id="8" dur="1000" fill="hold"/>
                                        <p:tgtEl>
                                          <p:spTgt spid="2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52">
                                            <p:bg/>
                                          </p:spTgt>
                                        </p:tgtEl>
                                        <p:attrNameLst>
                                          <p:attrName>style.visibility</p:attrName>
                                        </p:attrNameLst>
                                      </p:cBhvr>
                                      <p:to>
                                        <p:strVal val="visible"/>
                                      </p:to>
                                    </p:set>
                                    <p:anim calcmode="lin" valueType="num">
                                      <p:cBhvr>
                                        <p:cTn id="13" dur="1000" fill="hold"/>
                                        <p:tgtEl>
                                          <p:spTgt spid="252">
                                            <p:bg/>
                                          </p:spTgt>
                                        </p:tgtEl>
                                        <p:attrNameLst>
                                          <p:attrName>ppt_w</p:attrName>
                                        </p:attrNameLst>
                                      </p:cBhvr>
                                      <p:tavLst>
                                        <p:tav tm="0" fmla="#ppt_w*sin(2.5*pi*$)">
                                          <p:val>
                                            <p:fltVal val="0"/>
                                          </p:val>
                                        </p:tav>
                                        <p:tav tm="100000">
                                          <p:val>
                                            <p:fltVal val="1"/>
                                          </p:val>
                                        </p:tav>
                                      </p:tavLst>
                                    </p:anim>
                                    <p:anim calcmode="lin" valueType="num">
                                      <p:cBhvr>
                                        <p:cTn id="14" dur="1000" fill="hold"/>
                                        <p:tgtEl>
                                          <p:spTgt spid="252">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52">
                                            <p:txEl>
                                              <p:pRg st="0" end="0"/>
                                            </p:txEl>
                                          </p:spTgt>
                                        </p:tgtEl>
                                        <p:attrNameLst>
                                          <p:attrName>style.visibility</p:attrName>
                                        </p:attrNameLst>
                                      </p:cBhvr>
                                      <p:to>
                                        <p:strVal val="visible"/>
                                      </p:to>
                                    </p:set>
                                    <p:animEffect transition="in" filter="fade">
                                      <p:cBhvr>
                                        <p:cTn id="17" dur="1000" fill="hold"/>
                                        <p:tgtEl>
                                          <p:spTgt spid="252">
                                            <p:txEl>
                                              <p:pRg st="0" end="0"/>
                                            </p:txEl>
                                          </p:spTgt>
                                        </p:tgtEl>
                                      </p:cBhvr>
                                    </p:animEffect>
                                    <p:anim calcmode="lin" valueType="num">
                                      <p:cBhvr>
                                        <p:cTn id="18" dur="1000" fill="hold"/>
                                        <p:tgtEl>
                                          <p:spTgt spid="252">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52">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52">
                                            <p:txEl>
                                              <p:pRg st="1" end="1"/>
                                            </p:txEl>
                                          </p:spTgt>
                                        </p:tgtEl>
                                        <p:attrNameLst>
                                          <p:attrName>style.visibility</p:attrName>
                                        </p:attrNameLst>
                                      </p:cBhvr>
                                      <p:to>
                                        <p:strVal val="visible"/>
                                      </p:to>
                                    </p:set>
                                    <p:animEffect transition="in" filter="fade">
                                      <p:cBhvr>
                                        <p:cTn id="23" dur="1000" fill="hold"/>
                                        <p:tgtEl>
                                          <p:spTgt spid="252">
                                            <p:txEl>
                                              <p:pRg st="1" end="1"/>
                                            </p:txEl>
                                          </p:spTgt>
                                        </p:tgtEl>
                                      </p:cBhvr>
                                    </p:animEffect>
                                    <p:anim calcmode="lin" valueType="num">
                                      <p:cBhvr>
                                        <p:cTn id="24" dur="1000" fill="hold"/>
                                        <p:tgtEl>
                                          <p:spTgt spid="252">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52">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52">
                                            <p:txEl>
                                              <p:pRg st="2" end="2"/>
                                            </p:txEl>
                                          </p:spTgt>
                                        </p:tgtEl>
                                        <p:attrNameLst>
                                          <p:attrName>style.visibility</p:attrName>
                                        </p:attrNameLst>
                                      </p:cBhvr>
                                      <p:to>
                                        <p:strVal val="visible"/>
                                      </p:to>
                                    </p:set>
                                    <p:animEffect transition="in" filter="fade">
                                      <p:cBhvr>
                                        <p:cTn id="29" dur="1000" fill="hold"/>
                                        <p:tgtEl>
                                          <p:spTgt spid="252">
                                            <p:txEl>
                                              <p:pRg st="2" end="2"/>
                                            </p:txEl>
                                          </p:spTgt>
                                        </p:tgtEl>
                                      </p:cBhvr>
                                    </p:animEffect>
                                    <p:anim calcmode="lin" valueType="num">
                                      <p:cBhvr>
                                        <p:cTn id="30" dur="1000" fill="hold"/>
                                        <p:tgtEl>
                                          <p:spTgt spid="252">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5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52">
                                            <p:txEl>
                                              <p:pRg st="3" end="3"/>
                                            </p:txEl>
                                          </p:spTgt>
                                        </p:tgtEl>
                                        <p:attrNameLst>
                                          <p:attrName>style.visibility</p:attrName>
                                        </p:attrNameLst>
                                      </p:cBhvr>
                                      <p:to>
                                        <p:strVal val="visible"/>
                                      </p:to>
                                    </p:set>
                                    <p:animEffect transition="in" filter="fade">
                                      <p:cBhvr>
                                        <p:cTn id="36" dur="1000" fill="hold"/>
                                        <p:tgtEl>
                                          <p:spTgt spid="252">
                                            <p:txEl>
                                              <p:pRg st="3" end="3"/>
                                            </p:txEl>
                                          </p:spTgt>
                                        </p:tgtEl>
                                      </p:cBhvr>
                                    </p:animEffect>
                                    <p:anim calcmode="lin" valueType="num">
                                      <p:cBhvr>
                                        <p:cTn id="37" dur="1000" fill="hold"/>
                                        <p:tgtEl>
                                          <p:spTgt spid="252">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5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52">
                                            <p:txEl>
                                              <p:pRg st="4" end="4"/>
                                            </p:txEl>
                                          </p:spTgt>
                                        </p:tgtEl>
                                        <p:attrNameLst>
                                          <p:attrName>style.visibility</p:attrName>
                                        </p:attrNameLst>
                                      </p:cBhvr>
                                      <p:to>
                                        <p:strVal val="visible"/>
                                      </p:to>
                                    </p:set>
                                    <p:animEffect transition="in" filter="fade">
                                      <p:cBhvr>
                                        <p:cTn id="43" dur="1000" fill="hold"/>
                                        <p:tgtEl>
                                          <p:spTgt spid="252">
                                            <p:txEl>
                                              <p:pRg st="4" end="4"/>
                                            </p:txEl>
                                          </p:spTgt>
                                        </p:tgtEl>
                                      </p:cBhvr>
                                    </p:animEffect>
                                    <p:anim calcmode="lin" valueType="num">
                                      <p:cBhvr>
                                        <p:cTn id="44" dur="1000" fill="hold"/>
                                        <p:tgtEl>
                                          <p:spTgt spid="252">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5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52">
                                            <p:txEl>
                                              <p:pRg st="5" end="5"/>
                                            </p:txEl>
                                          </p:spTgt>
                                        </p:tgtEl>
                                        <p:attrNameLst>
                                          <p:attrName>style.visibility</p:attrName>
                                        </p:attrNameLst>
                                      </p:cBhvr>
                                      <p:to>
                                        <p:strVal val="visible"/>
                                      </p:to>
                                    </p:set>
                                    <p:animEffect transition="in" filter="fade">
                                      <p:cBhvr>
                                        <p:cTn id="50" dur="1000" fill="hold"/>
                                        <p:tgtEl>
                                          <p:spTgt spid="252">
                                            <p:txEl>
                                              <p:pRg st="5" end="5"/>
                                            </p:txEl>
                                          </p:spTgt>
                                        </p:tgtEl>
                                      </p:cBhvr>
                                    </p:animEffect>
                                    <p:anim calcmode="lin" valueType="num">
                                      <p:cBhvr>
                                        <p:cTn id="51" dur="1000" fill="hold"/>
                                        <p:tgtEl>
                                          <p:spTgt spid="252">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5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3" nodeType="clickEffect">
                                  <p:stCondLst>
                                    <p:cond delay="0"/>
                                  </p:stCondLst>
                                  <p:iterate>
                                    <p:tmAbs val="0"/>
                                  </p:iterate>
                                  <p:childTnLst>
                                    <p:set>
                                      <p:cBhvr>
                                        <p:cTn id="56" fill="hold"/>
                                        <p:tgtEl>
                                          <p:spTgt spid="253">
                                            <p:bg/>
                                          </p:spTgt>
                                        </p:tgtEl>
                                        <p:attrNameLst>
                                          <p:attrName>style.visibility</p:attrName>
                                        </p:attrNameLst>
                                      </p:cBhvr>
                                      <p:to>
                                        <p:strVal val="visible"/>
                                      </p:to>
                                    </p:set>
                                    <p:anim calcmode="lin" valueType="num">
                                      <p:cBhvr>
                                        <p:cTn id="57" dur="1000" fill="hold"/>
                                        <p:tgtEl>
                                          <p:spTgt spid="253">
                                            <p:bg/>
                                          </p:spTgt>
                                        </p:tgtEl>
                                        <p:attrNameLst>
                                          <p:attrName>ppt_w</p:attrName>
                                        </p:attrNameLst>
                                      </p:cBhvr>
                                      <p:tavLst>
                                        <p:tav tm="0" fmla="#ppt_w*sin(2.5*pi*$)">
                                          <p:val>
                                            <p:fltVal val="0"/>
                                          </p:val>
                                        </p:tav>
                                        <p:tav tm="100000">
                                          <p:val>
                                            <p:fltVal val="1"/>
                                          </p:val>
                                        </p:tav>
                                      </p:tavLst>
                                    </p:anim>
                                    <p:anim calcmode="lin" valueType="num">
                                      <p:cBhvr>
                                        <p:cTn id="58" dur="1000" fill="hold"/>
                                        <p:tgtEl>
                                          <p:spTgt spid="253">
                                            <p:bg/>
                                          </p:spTgt>
                                        </p:tgtEl>
                                        <p:attrNameLst>
                                          <p:attrName>ppt_h</p:attrName>
                                        </p:attrNameLst>
                                      </p:cBhvr>
                                      <p:tavLst>
                                        <p:tav tm="0">
                                          <p:val>
                                            <p:strVal val="#ppt_h"/>
                                          </p:val>
                                        </p:tav>
                                        <p:tav tm="100000">
                                          <p:val>
                                            <p:strVal val="#ppt_h"/>
                                          </p:val>
                                        </p:tav>
                                      </p:tavLst>
                                    </p:anim>
                                  </p:childTnLst>
                                </p:cTn>
                              </p:par>
                              <p:par>
                                <p:cTn id="59" presetID="19" presetClass="entr" presetSubtype="10" fill="hold" grpId="3" nodeType="withEffect">
                                  <p:stCondLst>
                                    <p:cond delay="0"/>
                                  </p:stCondLst>
                                  <p:iterate>
                                    <p:tmAbs val="0"/>
                                  </p:iterate>
                                  <p:childTnLst>
                                    <p:set>
                                      <p:cBhvr>
                                        <p:cTn id="60" fill="hold"/>
                                        <p:tgtEl>
                                          <p:spTgt spid="253">
                                            <p:txEl>
                                              <p:pRg st="0" end="0"/>
                                            </p:txEl>
                                          </p:spTgt>
                                        </p:tgtEl>
                                        <p:attrNameLst>
                                          <p:attrName>style.visibility</p:attrName>
                                        </p:attrNameLst>
                                      </p:cBhvr>
                                      <p:to>
                                        <p:strVal val="visible"/>
                                      </p:to>
                                    </p:set>
                                    <p:animEffect transition="in" filter="fade">
                                      <p:cBhvr>
                                        <p:cTn id="61" dur="1000" fill="hold"/>
                                        <p:tgtEl>
                                          <p:spTgt spid="253">
                                            <p:txEl>
                                              <p:pRg st="0" end="0"/>
                                            </p:txEl>
                                          </p:spTgt>
                                        </p:tgtEl>
                                      </p:cBhvr>
                                    </p:animEffect>
                                    <p:anim calcmode="lin" valueType="num">
                                      <p:cBhvr>
                                        <p:cTn id="62" dur="1000" fill="hold"/>
                                        <p:tgtEl>
                                          <p:spTgt spid="253">
                                            <p:txEl>
                                              <p:pRg st="0" end="0"/>
                                            </p:txEl>
                                          </p:spTgt>
                                        </p:tgtEl>
                                        <p:attrNameLst>
                                          <p:attrName>ppt_w</p:attrName>
                                        </p:attrNameLst>
                                      </p:cBhvr>
                                      <p:tavLst>
                                        <p:tav tm="0" fmla="#ppt_w*sin(2.5*pi*$)">
                                          <p:val>
                                            <p:fltVal val="0"/>
                                          </p:val>
                                        </p:tav>
                                        <p:tav tm="100000">
                                          <p:val>
                                            <p:fltVal val="1"/>
                                          </p:val>
                                        </p:tav>
                                      </p:tavLst>
                                    </p:anim>
                                    <p:anim calcmode="lin" valueType="num">
                                      <p:cBhvr>
                                        <p:cTn id="63" dur="1000" fill="hold"/>
                                        <p:tgtEl>
                                          <p:spTgt spid="253">
                                            <p:txEl>
                                              <p:pRg st="0" end="0"/>
                                            </p:txEl>
                                          </p:spTgt>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19" presetClass="entr" presetSubtype="10" fill="hold" grpId="3" nodeType="afterEffect">
                                  <p:stCondLst>
                                    <p:cond delay="0"/>
                                  </p:stCondLst>
                                  <p:iterate>
                                    <p:tmAbs val="0"/>
                                  </p:iterate>
                                  <p:childTnLst>
                                    <p:set>
                                      <p:cBhvr>
                                        <p:cTn id="66" fill="hold"/>
                                        <p:tgtEl>
                                          <p:spTgt spid="253">
                                            <p:txEl>
                                              <p:pRg st="1" end="1"/>
                                            </p:txEl>
                                          </p:spTgt>
                                        </p:tgtEl>
                                        <p:attrNameLst>
                                          <p:attrName>style.visibility</p:attrName>
                                        </p:attrNameLst>
                                      </p:cBhvr>
                                      <p:to>
                                        <p:strVal val="visible"/>
                                      </p:to>
                                    </p:set>
                                    <p:animEffect transition="in" filter="fade">
                                      <p:cBhvr>
                                        <p:cTn id="67" dur="1000" fill="hold"/>
                                        <p:tgtEl>
                                          <p:spTgt spid="253">
                                            <p:txEl>
                                              <p:pRg st="1" end="1"/>
                                            </p:txEl>
                                          </p:spTgt>
                                        </p:tgtEl>
                                      </p:cBhvr>
                                    </p:animEffect>
                                    <p:anim calcmode="lin" valueType="num">
                                      <p:cBhvr>
                                        <p:cTn id="68" dur="1000" fill="hold"/>
                                        <p:tgtEl>
                                          <p:spTgt spid="253">
                                            <p:txEl>
                                              <p:pRg st="1" end="1"/>
                                            </p:txEl>
                                          </p:spTgt>
                                        </p:tgtEl>
                                        <p:attrNameLst>
                                          <p:attrName>ppt_w</p:attrName>
                                        </p:attrNameLst>
                                      </p:cBhvr>
                                      <p:tavLst>
                                        <p:tav tm="0" fmla="#ppt_w*sin(2.5*pi*$)">
                                          <p:val>
                                            <p:fltVal val="0"/>
                                          </p:val>
                                        </p:tav>
                                        <p:tav tm="100000">
                                          <p:val>
                                            <p:fltVal val="1"/>
                                          </p:val>
                                        </p:tav>
                                      </p:tavLst>
                                    </p:anim>
                                    <p:anim calcmode="lin" valueType="num">
                                      <p:cBhvr>
                                        <p:cTn id="69" dur="1000" fill="hold"/>
                                        <p:tgtEl>
                                          <p:spTgt spid="253">
                                            <p:txEl>
                                              <p:pRg st="1" end="1"/>
                                            </p:txEl>
                                          </p:spTgt>
                                        </p:tgtEl>
                                        <p:attrNameLst>
                                          <p:attrName>ppt_h</p:attrName>
                                        </p:attrNameLst>
                                      </p:cBhvr>
                                      <p:tavLst>
                                        <p:tav tm="0">
                                          <p:val>
                                            <p:strVal val="#ppt_h"/>
                                          </p:val>
                                        </p:tav>
                                        <p:tav tm="100000">
                                          <p:val>
                                            <p:strVal val="#ppt_h"/>
                                          </p:val>
                                        </p:tav>
                                      </p:tavLst>
                                    </p:anim>
                                  </p:childTnLst>
                                </p:cTn>
                              </p:par>
                            </p:childTnLst>
                          </p:cTn>
                        </p:par>
                        <p:par>
                          <p:cTn id="70" fill="hold">
                            <p:stCondLst>
                              <p:cond delay="2000"/>
                            </p:stCondLst>
                            <p:childTnLst>
                              <p:par>
                                <p:cTn id="71" presetID="19" presetClass="entr" presetSubtype="10" fill="hold" grpId="3" nodeType="afterEffect">
                                  <p:stCondLst>
                                    <p:cond delay="0"/>
                                  </p:stCondLst>
                                  <p:iterate>
                                    <p:tmAbs val="0"/>
                                  </p:iterate>
                                  <p:childTnLst>
                                    <p:set>
                                      <p:cBhvr>
                                        <p:cTn id="72" fill="hold"/>
                                        <p:tgtEl>
                                          <p:spTgt spid="253">
                                            <p:txEl>
                                              <p:pRg st="2" end="2"/>
                                            </p:txEl>
                                          </p:spTgt>
                                        </p:tgtEl>
                                        <p:attrNameLst>
                                          <p:attrName>style.visibility</p:attrName>
                                        </p:attrNameLst>
                                      </p:cBhvr>
                                      <p:to>
                                        <p:strVal val="visible"/>
                                      </p:to>
                                    </p:set>
                                    <p:animEffect transition="in" filter="fade">
                                      <p:cBhvr>
                                        <p:cTn id="73" dur="1000" fill="hold"/>
                                        <p:tgtEl>
                                          <p:spTgt spid="253">
                                            <p:txEl>
                                              <p:pRg st="2" end="2"/>
                                            </p:txEl>
                                          </p:spTgt>
                                        </p:tgtEl>
                                      </p:cBhvr>
                                    </p:animEffect>
                                    <p:anim calcmode="lin" valueType="num">
                                      <p:cBhvr>
                                        <p:cTn id="74" dur="1000" fill="hold"/>
                                        <p:tgtEl>
                                          <p:spTgt spid="253">
                                            <p:txEl>
                                              <p:pRg st="2" end="2"/>
                                            </p:txEl>
                                          </p:spTgt>
                                        </p:tgtEl>
                                        <p:attrNameLst>
                                          <p:attrName>ppt_w</p:attrName>
                                        </p:attrNameLst>
                                      </p:cBhvr>
                                      <p:tavLst>
                                        <p:tav tm="0" fmla="#ppt_w*sin(2.5*pi*$)">
                                          <p:val>
                                            <p:fltVal val="0"/>
                                          </p:val>
                                        </p:tav>
                                        <p:tav tm="100000">
                                          <p:val>
                                            <p:fltVal val="1"/>
                                          </p:val>
                                        </p:tav>
                                      </p:tavLst>
                                    </p:anim>
                                    <p:anim calcmode="lin" valueType="num">
                                      <p:cBhvr>
                                        <p:cTn id="75" dur="1000" fill="hold"/>
                                        <p:tgtEl>
                                          <p:spTgt spid="25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3" nodeType="clickEffect">
                                  <p:stCondLst>
                                    <p:cond delay="0"/>
                                  </p:stCondLst>
                                  <p:iterate>
                                    <p:tmAbs val="0"/>
                                  </p:iterate>
                                  <p:childTnLst>
                                    <p:set>
                                      <p:cBhvr>
                                        <p:cTn id="79" fill="hold"/>
                                        <p:tgtEl>
                                          <p:spTgt spid="253">
                                            <p:txEl>
                                              <p:pRg st="3" end="3"/>
                                            </p:txEl>
                                          </p:spTgt>
                                        </p:tgtEl>
                                        <p:attrNameLst>
                                          <p:attrName>style.visibility</p:attrName>
                                        </p:attrNameLst>
                                      </p:cBhvr>
                                      <p:to>
                                        <p:strVal val="visible"/>
                                      </p:to>
                                    </p:set>
                                    <p:animEffect transition="in" filter="fade">
                                      <p:cBhvr>
                                        <p:cTn id="80" dur="1000" fill="hold"/>
                                        <p:tgtEl>
                                          <p:spTgt spid="253">
                                            <p:txEl>
                                              <p:pRg st="3" end="3"/>
                                            </p:txEl>
                                          </p:spTgt>
                                        </p:tgtEl>
                                      </p:cBhvr>
                                    </p:animEffect>
                                    <p:anim calcmode="lin" valueType="num">
                                      <p:cBhvr>
                                        <p:cTn id="81" dur="1000" fill="hold"/>
                                        <p:tgtEl>
                                          <p:spTgt spid="253">
                                            <p:txEl>
                                              <p:pRg st="3" end="3"/>
                                            </p:txEl>
                                          </p:spTgt>
                                        </p:tgtEl>
                                        <p:attrNameLst>
                                          <p:attrName>ppt_w</p:attrName>
                                        </p:attrNameLst>
                                      </p:cBhvr>
                                      <p:tavLst>
                                        <p:tav tm="0" fmla="#ppt_w*sin(2.5*pi*$)">
                                          <p:val>
                                            <p:fltVal val="0"/>
                                          </p:val>
                                        </p:tav>
                                        <p:tav tm="100000">
                                          <p:val>
                                            <p:fltVal val="1"/>
                                          </p:val>
                                        </p:tav>
                                      </p:tavLst>
                                    </p:anim>
                                    <p:anim calcmode="lin" valueType="num">
                                      <p:cBhvr>
                                        <p:cTn id="82" dur="1000" fill="hold"/>
                                        <p:tgtEl>
                                          <p:spTgt spid="25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9" presetClass="entr" presetSubtype="10" fill="hold" grpId="3" nodeType="clickEffect">
                                  <p:stCondLst>
                                    <p:cond delay="0"/>
                                  </p:stCondLst>
                                  <p:iterate>
                                    <p:tmAbs val="0"/>
                                  </p:iterate>
                                  <p:childTnLst>
                                    <p:set>
                                      <p:cBhvr>
                                        <p:cTn id="86" fill="hold"/>
                                        <p:tgtEl>
                                          <p:spTgt spid="253">
                                            <p:txEl>
                                              <p:pRg st="4" end="4"/>
                                            </p:txEl>
                                          </p:spTgt>
                                        </p:tgtEl>
                                        <p:attrNameLst>
                                          <p:attrName>style.visibility</p:attrName>
                                        </p:attrNameLst>
                                      </p:cBhvr>
                                      <p:to>
                                        <p:strVal val="visible"/>
                                      </p:to>
                                    </p:set>
                                    <p:animEffect transition="in" filter="fade">
                                      <p:cBhvr>
                                        <p:cTn id="87" dur="1000" fill="hold"/>
                                        <p:tgtEl>
                                          <p:spTgt spid="253">
                                            <p:txEl>
                                              <p:pRg st="4" end="4"/>
                                            </p:txEl>
                                          </p:spTgt>
                                        </p:tgtEl>
                                      </p:cBhvr>
                                    </p:animEffect>
                                    <p:anim calcmode="lin" valueType="num">
                                      <p:cBhvr>
                                        <p:cTn id="88" dur="1000" fill="hold"/>
                                        <p:tgtEl>
                                          <p:spTgt spid="253">
                                            <p:txEl>
                                              <p:pRg st="4" end="4"/>
                                            </p:txEl>
                                          </p:spTgt>
                                        </p:tgtEl>
                                        <p:attrNameLst>
                                          <p:attrName>ppt_w</p:attrName>
                                        </p:attrNameLst>
                                      </p:cBhvr>
                                      <p:tavLst>
                                        <p:tav tm="0" fmla="#ppt_w*sin(2.5*pi*$)">
                                          <p:val>
                                            <p:fltVal val="0"/>
                                          </p:val>
                                        </p:tav>
                                        <p:tav tm="100000">
                                          <p:val>
                                            <p:fltVal val="1"/>
                                          </p:val>
                                        </p:tav>
                                      </p:tavLst>
                                    </p:anim>
                                    <p:anim calcmode="lin" valueType="num">
                                      <p:cBhvr>
                                        <p:cTn id="89" dur="1000" fill="hold"/>
                                        <p:tgtEl>
                                          <p:spTgt spid="25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9" presetClass="entr" presetSubtype="10" fill="hold" grpId="3" nodeType="clickEffect">
                                  <p:stCondLst>
                                    <p:cond delay="0"/>
                                  </p:stCondLst>
                                  <p:iterate>
                                    <p:tmAbs val="0"/>
                                  </p:iterate>
                                  <p:childTnLst>
                                    <p:set>
                                      <p:cBhvr>
                                        <p:cTn id="93" fill="hold"/>
                                        <p:tgtEl>
                                          <p:spTgt spid="253">
                                            <p:txEl>
                                              <p:pRg st="5" end="5"/>
                                            </p:txEl>
                                          </p:spTgt>
                                        </p:tgtEl>
                                        <p:attrNameLst>
                                          <p:attrName>style.visibility</p:attrName>
                                        </p:attrNameLst>
                                      </p:cBhvr>
                                      <p:to>
                                        <p:strVal val="visible"/>
                                      </p:to>
                                    </p:set>
                                    <p:animEffect transition="in" filter="fade">
                                      <p:cBhvr>
                                        <p:cTn id="94" dur="1000" fill="hold"/>
                                        <p:tgtEl>
                                          <p:spTgt spid="253">
                                            <p:txEl>
                                              <p:pRg st="5" end="5"/>
                                            </p:txEl>
                                          </p:spTgt>
                                        </p:tgtEl>
                                      </p:cBhvr>
                                    </p:animEffect>
                                    <p:anim calcmode="lin" valueType="num">
                                      <p:cBhvr>
                                        <p:cTn id="95" dur="1000" fill="hold"/>
                                        <p:tgtEl>
                                          <p:spTgt spid="253">
                                            <p:txEl>
                                              <p:pRg st="5" end="5"/>
                                            </p:txEl>
                                          </p:spTgt>
                                        </p:tgtEl>
                                        <p:attrNameLst>
                                          <p:attrName>ppt_w</p:attrName>
                                        </p:attrNameLst>
                                      </p:cBhvr>
                                      <p:tavLst>
                                        <p:tav tm="0" fmla="#ppt_w*sin(2.5*pi*$)">
                                          <p:val>
                                            <p:fltVal val="0"/>
                                          </p:val>
                                        </p:tav>
                                        <p:tav tm="100000">
                                          <p:val>
                                            <p:fltVal val="1"/>
                                          </p:val>
                                        </p:tav>
                                      </p:tavLst>
                                    </p:anim>
                                    <p:anim calcmode="lin" valueType="num">
                                      <p:cBhvr>
                                        <p:cTn id="96" dur="1000" fill="hold"/>
                                        <p:tgtEl>
                                          <p:spTgt spid="25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grpId="3" nodeType="clickEffect">
                                  <p:stCondLst>
                                    <p:cond delay="0"/>
                                  </p:stCondLst>
                                  <p:iterate>
                                    <p:tmAbs val="0"/>
                                  </p:iterate>
                                  <p:childTnLst>
                                    <p:set>
                                      <p:cBhvr>
                                        <p:cTn id="100" fill="hold"/>
                                        <p:tgtEl>
                                          <p:spTgt spid="253">
                                            <p:txEl>
                                              <p:pRg st="6" end="6"/>
                                            </p:txEl>
                                          </p:spTgt>
                                        </p:tgtEl>
                                        <p:attrNameLst>
                                          <p:attrName>style.visibility</p:attrName>
                                        </p:attrNameLst>
                                      </p:cBhvr>
                                      <p:to>
                                        <p:strVal val="visible"/>
                                      </p:to>
                                    </p:set>
                                    <p:animEffect transition="in" filter="fade">
                                      <p:cBhvr>
                                        <p:cTn id="101" dur="1000" fill="hold"/>
                                        <p:tgtEl>
                                          <p:spTgt spid="253">
                                            <p:txEl>
                                              <p:pRg st="6" end="6"/>
                                            </p:txEl>
                                          </p:spTgt>
                                        </p:tgtEl>
                                      </p:cBhvr>
                                    </p:animEffect>
                                    <p:anim calcmode="lin" valueType="num">
                                      <p:cBhvr>
                                        <p:cTn id="102" dur="1000" fill="hold"/>
                                        <p:tgtEl>
                                          <p:spTgt spid="253">
                                            <p:txEl>
                                              <p:pRg st="6" end="6"/>
                                            </p:txEl>
                                          </p:spTgt>
                                        </p:tgtEl>
                                        <p:attrNameLst>
                                          <p:attrName>ppt_w</p:attrName>
                                        </p:attrNameLst>
                                      </p:cBhvr>
                                      <p:tavLst>
                                        <p:tav tm="0" fmla="#ppt_w*sin(2.5*pi*$)">
                                          <p:val>
                                            <p:fltVal val="0"/>
                                          </p:val>
                                        </p:tav>
                                        <p:tav tm="100000">
                                          <p:val>
                                            <p:fltVal val="1"/>
                                          </p:val>
                                        </p:tav>
                                      </p:tavLst>
                                    </p:anim>
                                    <p:anim calcmode="lin" valueType="num">
                                      <p:cBhvr>
                                        <p:cTn id="103" dur="1000" fill="hold"/>
                                        <p:tgtEl>
                                          <p:spTgt spid="25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9" presetClass="entr" presetSubtype="10" fill="hold" grpId="3" nodeType="clickEffect">
                                  <p:stCondLst>
                                    <p:cond delay="0"/>
                                  </p:stCondLst>
                                  <p:iterate>
                                    <p:tmAbs val="0"/>
                                  </p:iterate>
                                  <p:childTnLst>
                                    <p:set>
                                      <p:cBhvr>
                                        <p:cTn id="107" fill="hold"/>
                                        <p:tgtEl>
                                          <p:spTgt spid="253">
                                            <p:txEl>
                                              <p:pRg st="7" end="7"/>
                                            </p:txEl>
                                          </p:spTgt>
                                        </p:tgtEl>
                                        <p:attrNameLst>
                                          <p:attrName>style.visibility</p:attrName>
                                        </p:attrNameLst>
                                      </p:cBhvr>
                                      <p:to>
                                        <p:strVal val="visible"/>
                                      </p:to>
                                    </p:set>
                                    <p:animEffect transition="in" filter="fade">
                                      <p:cBhvr>
                                        <p:cTn id="108" dur="1000" fill="hold"/>
                                        <p:tgtEl>
                                          <p:spTgt spid="253">
                                            <p:txEl>
                                              <p:pRg st="7" end="7"/>
                                            </p:txEl>
                                          </p:spTgt>
                                        </p:tgtEl>
                                      </p:cBhvr>
                                    </p:animEffect>
                                    <p:anim calcmode="lin" valueType="num">
                                      <p:cBhvr>
                                        <p:cTn id="109" dur="1000" fill="hold"/>
                                        <p:tgtEl>
                                          <p:spTgt spid="253">
                                            <p:txEl>
                                              <p:pRg st="7" end="7"/>
                                            </p:txEl>
                                          </p:spTgt>
                                        </p:tgtEl>
                                        <p:attrNameLst>
                                          <p:attrName>ppt_w</p:attrName>
                                        </p:attrNameLst>
                                      </p:cBhvr>
                                      <p:tavLst>
                                        <p:tav tm="0" fmla="#ppt_w*sin(2.5*pi*$)">
                                          <p:val>
                                            <p:fltVal val="0"/>
                                          </p:val>
                                        </p:tav>
                                        <p:tav tm="100000">
                                          <p:val>
                                            <p:fltVal val="1"/>
                                          </p:val>
                                        </p:tav>
                                      </p:tavLst>
                                    </p:anim>
                                    <p:anim calcmode="lin" valueType="num">
                                      <p:cBhvr>
                                        <p:cTn id="110" dur="1000" fill="hold"/>
                                        <p:tgtEl>
                                          <p:spTgt spid="25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9" presetClass="entr" presetSubtype="10" fill="hold" grpId="3" nodeType="clickEffect">
                                  <p:stCondLst>
                                    <p:cond delay="0"/>
                                  </p:stCondLst>
                                  <p:iterate>
                                    <p:tmAbs val="0"/>
                                  </p:iterate>
                                  <p:childTnLst>
                                    <p:set>
                                      <p:cBhvr>
                                        <p:cTn id="114" fill="hold"/>
                                        <p:tgtEl>
                                          <p:spTgt spid="253">
                                            <p:txEl>
                                              <p:pRg st="8" end="8"/>
                                            </p:txEl>
                                          </p:spTgt>
                                        </p:tgtEl>
                                        <p:attrNameLst>
                                          <p:attrName>style.visibility</p:attrName>
                                        </p:attrNameLst>
                                      </p:cBhvr>
                                      <p:to>
                                        <p:strVal val="visible"/>
                                      </p:to>
                                    </p:set>
                                    <p:animEffect transition="in" filter="fade">
                                      <p:cBhvr>
                                        <p:cTn id="115" dur="1000" fill="hold"/>
                                        <p:tgtEl>
                                          <p:spTgt spid="253">
                                            <p:txEl>
                                              <p:pRg st="8" end="8"/>
                                            </p:txEl>
                                          </p:spTgt>
                                        </p:tgtEl>
                                      </p:cBhvr>
                                    </p:animEffect>
                                    <p:anim calcmode="lin" valueType="num">
                                      <p:cBhvr>
                                        <p:cTn id="116" dur="1000" fill="hold"/>
                                        <p:tgtEl>
                                          <p:spTgt spid="253">
                                            <p:txEl>
                                              <p:pRg st="8" end="8"/>
                                            </p:txEl>
                                          </p:spTgt>
                                        </p:tgtEl>
                                        <p:attrNameLst>
                                          <p:attrName>ppt_w</p:attrName>
                                        </p:attrNameLst>
                                      </p:cBhvr>
                                      <p:tavLst>
                                        <p:tav tm="0" fmla="#ppt_w*sin(2.5*pi*$)">
                                          <p:val>
                                            <p:fltVal val="0"/>
                                          </p:val>
                                        </p:tav>
                                        <p:tav tm="100000">
                                          <p:val>
                                            <p:fltVal val="1"/>
                                          </p:val>
                                        </p:tav>
                                      </p:tavLst>
                                    </p:anim>
                                    <p:anim calcmode="lin" valueType="num">
                                      <p:cBhvr>
                                        <p:cTn id="117" dur="1000" fill="hold"/>
                                        <p:tgtEl>
                                          <p:spTgt spid="25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9" presetClass="entr" presetSubtype="10" fill="hold" grpId="3" nodeType="clickEffect">
                                  <p:stCondLst>
                                    <p:cond delay="0"/>
                                  </p:stCondLst>
                                  <p:iterate>
                                    <p:tmAbs val="0"/>
                                  </p:iterate>
                                  <p:childTnLst>
                                    <p:set>
                                      <p:cBhvr>
                                        <p:cTn id="121" fill="hold"/>
                                        <p:tgtEl>
                                          <p:spTgt spid="253">
                                            <p:txEl>
                                              <p:pRg st="9" end="9"/>
                                            </p:txEl>
                                          </p:spTgt>
                                        </p:tgtEl>
                                        <p:attrNameLst>
                                          <p:attrName>style.visibility</p:attrName>
                                        </p:attrNameLst>
                                      </p:cBhvr>
                                      <p:to>
                                        <p:strVal val="visible"/>
                                      </p:to>
                                    </p:set>
                                    <p:animEffect transition="in" filter="fade">
                                      <p:cBhvr>
                                        <p:cTn id="122" dur="1000" fill="hold"/>
                                        <p:tgtEl>
                                          <p:spTgt spid="253">
                                            <p:txEl>
                                              <p:pRg st="9" end="9"/>
                                            </p:txEl>
                                          </p:spTgt>
                                        </p:tgtEl>
                                      </p:cBhvr>
                                    </p:animEffect>
                                    <p:anim calcmode="lin" valueType="num">
                                      <p:cBhvr>
                                        <p:cTn id="123" dur="1000" fill="hold"/>
                                        <p:tgtEl>
                                          <p:spTgt spid="253">
                                            <p:txEl>
                                              <p:pRg st="9" end="9"/>
                                            </p:txEl>
                                          </p:spTgt>
                                        </p:tgtEl>
                                        <p:attrNameLst>
                                          <p:attrName>ppt_w</p:attrName>
                                        </p:attrNameLst>
                                      </p:cBhvr>
                                      <p:tavLst>
                                        <p:tav tm="0" fmla="#ppt_w*sin(2.5*pi*$)">
                                          <p:val>
                                            <p:fltVal val="0"/>
                                          </p:val>
                                        </p:tav>
                                        <p:tav tm="100000">
                                          <p:val>
                                            <p:fltVal val="1"/>
                                          </p:val>
                                        </p:tav>
                                      </p:tavLst>
                                    </p:anim>
                                    <p:anim calcmode="lin" valueType="num">
                                      <p:cBhvr>
                                        <p:cTn id="124" dur="1000" fill="hold"/>
                                        <p:tgtEl>
                                          <p:spTgt spid="253">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9" presetClass="entr" presetSubtype="10" fill="hold" grpId="3" nodeType="clickEffect">
                                  <p:stCondLst>
                                    <p:cond delay="0"/>
                                  </p:stCondLst>
                                  <p:iterate>
                                    <p:tmAbs val="0"/>
                                  </p:iterate>
                                  <p:childTnLst>
                                    <p:set>
                                      <p:cBhvr>
                                        <p:cTn id="128" fill="hold"/>
                                        <p:tgtEl>
                                          <p:spTgt spid="253">
                                            <p:txEl>
                                              <p:pRg st="10" end="10"/>
                                            </p:txEl>
                                          </p:spTgt>
                                        </p:tgtEl>
                                        <p:attrNameLst>
                                          <p:attrName>style.visibility</p:attrName>
                                        </p:attrNameLst>
                                      </p:cBhvr>
                                      <p:to>
                                        <p:strVal val="visible"/>
                                      </p:to>
                                    </p:set>
                                    <p:animEffect transition="in" filter="fade">
                                      <p:cBhvr>
                                        <p:cTn id="129" dur="1000" fill="hold"/>
                                        <p:tgtEl>
                                          <p:spTgt spid="253">
                                            <p:txEl>
                                              <p:pRg st="10" end="10"/>
                                            </p:txEl>
                                          </p:spTgt>
                                        </p:tgtEl>
                                      </p:cBhvr>
                                    </p:animEffect>
                                    <p:anim calcmode="lin" valueType="num">
                                      <p:cBhvr>
                                        <p:cTn id="130" dur="1000" fill="hold"/>
                                        <p:tgtEl>
                                          <p:spTgt spid="253">
                                            <p:txEl>
                                              <p:pRg st="10" end="10"/>
                                            </p:txEl>
                                          </p:spTgt>
                                        </p:tgtEl>
                                        <p:attrNameLst>
                                          <p:attrName>ppt_w</p:attrName>
                                        </p:attrNameLst>
                                      </p:cBhvr>
                                      <p:tavLst>
                                        <p:tav tm="0" fmla="#ppt_w*sin(2.5*pi*$)">
                                          <p:val>
                                            <p:fltVal val="0"/>
                                          </p:val>
                                        </p:tav>
                                        <p:tav tm="100000">
                                          <p:val>
                                            <p:fltVal val="1"/>
                                          </p:val>
                                        </p:tav>
                                      </p:tavLst>
                                    </p:anim>
                                    <p:anim calcmode="lin" valueType="num">
                                      <p:cBhvr>
                                        <p:cTn id="131" dur="1000" fill="hold"/>
                                        <p:tgtEl>
                                          <p:spTgt spid="253">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9" presetClass="entr" presetSubtype="10" fill="hold" grpId="3" nodeType="clickEffect">
                                  <p:stCondLst>
                                    <p:cond delay="0"/>
                                  </p:stCondLst>
                                  <p:iterate>
                                    <p:tmAbs val="0"/>
                                  </p:iterate>
                                  <p:childTnLst>
                                    <p:set>
                                      <p:cBhvr>
                                        <p:cTn id="135" fill="hold"/>
                                        <p:tgtEl>
                                          <p:spTgt spid="253">
                                            <p:txEl>
                                              <p:pRg st="11" end="11"/>
                                            </p:txEl>
                                          </p:spTgt>
                                        </p:tgtEl>
                                        <p:attrNameLst>
                                          <p:attrName>style.visibility</p:attrName>
                                        </p:attrNameLst>
                                      </p:cBhvr>
                                      <p:to>
                                        <p:strVal val="visible"/>
                                      </p:to>
                                    </p:set>
                                    <p:animEffect transition="in" filter="fade">
                                      <p:cBhvr>
                                        <p:cTn id="136" dur="1000" fill="hold"/>
                                        <p:tgtEl>
                                          <p:spTgt spid="253">
                                            <p:txEl>
                                              <p:pRg st="11" end="11"/>
                                            </p:txEl>
                                          </p:spTgt>
                                        </p:tgtEl>
                                      </p:cBhvr>
                                    </p:animEffect>
                                    <p:anim calcmode="lin" valueType="num">
                                      <p:cBhvr>
                                        <p:cTn id="137" dur="1000" fill="hold"/>
                                        <p:tgtEl>
                                          <p:spTgt spid="253">
                                            <p:txEl>
                                              <p:pRg st="11" end="11"/>
                                            </p:txEl>
                                          </p:spTgt>
                                        </p:tgtEl>
                                        <p:attrNameLst>
                                          <p:attrName>ppt_w</p:attrName>
                                        </p:attrNameLst>
                                      </p:cBhvr>
                                      <p:tavLst>
                                        <p:tav tm="0" fmla="#ppt_w*sin(2.5*pi*$)">
                                          <p:val>
                                            <p:fltVal val="0"/>
                                          </p:val>
                                        </p:tav>
                                        <p:tav tm="100000">
                                          <p:val>
                                            <p:fltVal val="1"/>
                                          </p:val>
                                        </p:tav>
                                      </p:tavLst>
                                    </p:anim>
                                    <p:anim calcmode="lin" valueType="num">
                                      <p:cBhvr>
                                        <p:cTn id="138" dur="1000" fill="hold"/>
                                        <p:tgtEl>
                                          <p:spTgt spid="253">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9" presetClass="entr" presetSubtype="10" fill="hold" grpId="3" nodeType="clickEffect">
                                  <p:stCondLst>
                                    <p:cond delay="0"/>
                                  </p:stCondLst>
                                  <p:iterate>
                                    <p:tmAbs val="0"/>
                                  </p:iterate>
                                  <p:childTnLst>
                                    <p:set>
                                      <p:cBhvr>
                                        <p:cTn id="142" fill="hold"/>
                                        <p:tgtEl>
                                          <p:spTgt spid="253">
                                            <p:txEl>
                                              <p:pRg st="12" end="12"/>
                                            </p:txEl>
                                          </p:spTgt>
                                        </p:tgtEl>
                                        <p:attrNameLst>
                                          <p:attrName>style.visibility</p:attrName>
                                        </p:attrNameLst>
                                      </p:cBhvr>
                                      <p:to>
                                        <p:strVal val="visible"/>
                                      </p:to>
                                    </p:set>
                                    <p:animEffect transition="in" filter="fade">
                                      <p:cBhvr>
                                        <p:cTn id="143" dur="1000" fill="hold"/>
                                        <p:tgtEl>
                                          <p:spTgt spid="253">
                                            <p:txEl>
                                              <p:pRg st="12" end="12"/>
                                            </p:txEl>
                                          </p:spTgt>
                                        </p:tgtEl>
                                      </p:cBhvr>
                                    </p:animEffect>
                                    <p:anim calcmode="lin" valueType="num">
                                      <p:cBhvr>
                                        <p:cTn id="144" dur="1000" fill="hold"/>
                                        <p:tgtEl>
                                          <p:spTgt spid="253">
                                            <p:txEl>
                                              <p:pRg st="12" end="12"/>
                                            </p:txEl>
                                          </p:spTgt>
                                        </p:tgtEl>
                                        <p:attrNameLst>
                                          <p:attrName>ppt_w</p:attrName>
                                        </p:attrNameLst>
                                      </p:cBhvr>
                                      <p:tavLst>
                                        <p:tav tm="0" fmla="#ppt_w*sin(2.5*pi*$)">
                                          <p:val>
                                            <p:fltVal val="0"/>
                                          </p:val>
                                        </p:tav>
                                        <p:tav tm="100000">
                                          <p:val>
                                            <p:fltVal val="1"/>
                                          </p:val>
                                        </p:tav>
                                      </p:tavLst>
                                    </p:anim>
                                    <p:anim calcmode="lin" valueType="num">
                                      <p:cBhvr>
                                        <p:cTn id="145" dur="1000" fill="hold"/>
                                        <p:tgtEl>
                                          <p:spTgt spid="253">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9" presetClass="entr" presetSubtype="10" fill="hold" grpId="3" nodeType="clickEffect">
                                  <p:stCondLst>
                                    <p:cond delay="0"/>
                                  </p:stCondLst>
                                  <p:iterate>
                                    <p:tmAbs val="0"/>
                                  </p:iterate>
                                  <p:childTnLst>
                                    <p:set>
                                      <p:cBhvr>
                                        <p:cTn id="149" fill="hold"/>
                                        <p:tgtEl>
                                          <p:spTgt spid="253">
                                            <p:txEl>
                                              <p:pRg st="13" end="13"/>
                                            </p:txEl>
                                          </p:spTgt>
                                        </p:tgtEl>
                                        <p:attrNameLst>
                                          <p:attrName>style.visibility</p:attrName>
                                        </p:attrNameLst>
                                      </p:cBhvr>
                                      <p:to>
                                        <p:strVal val="visible"/>
                                      </p:to>
                                    </p:set>
                                    <p:animEffect transition="in" filter="fade">
                                      <p:cBhvr>
                                        <p:cTn id="150" dur="1000" fill="hold"/>
                                        <p:tgtEl>
                                          <p:spTgt spid="253">
                                            <p:txEl>
                                              <p:pRg st="13" end="13"/>
                                            </p:txEl>
                                          </p:spTgt>
                                        </p:tgtEl>
                                      </p:cBhvr>
                                    </p:animEffect>
                                    <p:anim calcmode="lin" valueType="num">
                                      <p:cBhvr>
                                        <p:cTn id="151" dur="1000" fill="hold"/>
                                        <p:tgtEl>
                                          <p:spTgt spid="253">
                                            <p:txEl>
                                              <p:pRg st="13" end="13"/>
                                            </p:txEl>
                                          </p:spTgt>
                                        </p:tgtEl>
                                        <p:attrNameLst>
                                          <p:attrName>ppt_w</p:attrName>
                                        </p:attrNameLst>
                                      </p:cBhvr>
                                      <p:tavLst>
                                        <p:tav tm="0" fmla="#ppt_w*sin(2.5*pi*$)">
                                          <p:val>
                                            <p:fltVal val="0"/>
                                          </p:val>
                                        </p:tav>
                                        <p:tav tm="100000">
                                          <p:val>
                                            <p:fltVal val="1"/>
                                          </p:val>
                                        </p:tav>
                                      </p:tavLst>
                                    </p:anim>
                                    <p:anim calcmode="lin" valueType="num">
                                      <p:cBhvr>
                                        <p:cTn id="152" dur="1000" fill="hold"/>
                                        <p:tgtEl>
                                          <p:spTgt spid="253">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9" presetClass="entr" presetSubtype="10" fill="hold" grpId="3" nodeType="clickEffect">
                                  <p:stCondLst>
                                    <p:cond delay="0"/>
                                  </p:stCondLst>
                                  <p:iterate>
                                    <p:tmAbs val="0"/>
                                  </p:iterate>
                                  <p:childTnLst>
                                    <p:set>
                                      <p:cBhvr>
                                        <p:cTn id="156" fill="hold"/>
                                        <p:tgtEl>
                                          <p:spTgt spid="253">
                                            <p:txEl>
                                              <p:pRg st="14" end="14"/>
                                            </p:txEl>
                                          </p:spTgt>
                                        </p:tgtEl>
                                        <p:attrNameLst>
                                          <p:attrName>style.visibility</p:attrName>
                                        </p:attrNameLst>
                                      </p:cBhvr>
                                      <p:to>
                                        <p:strVal val="visible"/>
                                      </p:to>
                                    </p:set>
                                    <p:animEffect transition="in" filter="fade">
                                      <p:cBhvr>
                                        <p:cTn id="157" dur="1000" fill="hold"/>
                                        <p:tgtEl>
                                          <p:spTgt spid="253">
                                            <p:txEl>
                                              <p:pRg st="14" end="14"/>
                                            </p:txEl>
                                          </p:spTgt>
                                        </p:tgtEl>
                                      </p:cBhvr>
                                    </p:animEffect>
                                    <p:anim calcmode="lin" valueType="num">
                                      <p:cBhvr>
                                        <p:cTn id="158" dur="1000" fill="hold"/>
                                        <p:tgtEl>
                                          <p:spTgt spid="253">
                                            <p:txEl>
                                              <p:pRg st="14" end="14"/>
                                            </p:txEl>
                                          </p:spTgt>
                                        </p:tgtEl>
                                        <p:attrNameLst>
                                          <p:attrName>ppt_w</p:attrName>
                                        </p:attrNameLst>
                                      </p:cBhvr>
                                      <p:tavLst>
                                        <p:tav tm="0" fmla="#ppt_w*sin(2.5*pi*$)">
                                          <p:val>
                                            <p:fltVal val="0"/>
                                          </p:val>
                                        </p:tav>
                                        <p:tav tm="100000">
                                          <p:val>
                                            <p:fltVal val="1"/>
                                          </p:val>
                                        </p:tav>
                                      </p:tavLst>
                                    </p:anim>
                                    <p:anim calcmode="lin" valueType="num">
                                      <p:cBhvr>
                                        <p:cTn id="159" dur="1000" fill="hold"/>
                                        <p:tgtEl>
                                          <p:spTgt spid="253">
                                            <p:txEl>
                                              <p:pRg st="14" end="1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1" animBg="1" advAuto="0"/>
      <p:bldP spid="252" grpId="2" build="p" bldLvl="5" animBg="1" advAuto="0"/>
      <p:bldP spid="253" grpId="3"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 name="Image Gallery"/>
          <p:cNvGrpSpPr/>
          <p:nvPr/>
        </p:nvGrpSpPr>
        <p:grpSpPr>
          <a:xfrm>
            <a:off x="719499" y="308535"/>
            <a:ext cx="23469753" cy="13571152"/>
            <a:chOff x="0" y="-1"/>
            <a:chExt cx="23469751" cy="13571150"/>
          </a:xfrm>
        </p:grpSpPr>
        <p:pic>
          <p:nvPicPr>
            <p:cNvPr id="255"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56"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58" name="Efficiency Problems"/>
          <p:cNvSpPr txBox="1"/>
          <p:nvPr/>
        </p:nvSpPr>
        <p:spPr>
          <a:xfrm>
            <a:off x="6362179" y="5321298"/>
            <a:ext cx="11659642" cy="1907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ts val="15000"/>
              </a:lnSpc>
              <a:spcBef>
                <a:spcPts val="0"/>
              </a:spcBef>
              <a:defRPr sz="10000" b="1">
                <a:solidFill>
                  <a:srgbClr val="FFFFFF"/>
                </a:solidFill>
                <a:latin typeface="Cambria"/>
                <a:ea typeface="Cambria"/>
                <a:cs typeface="Cambria"/>
                <a:sym typeface="Cambria"/>
              </a:defRPr>
            </a:lvl1pPr>
          </a:lstStyle>
          <a:p>
            <a:r>
              <a:t>Efficiency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58"/>
                                        </p:tgtEl>
                                        <p:attrNameLst>
                                          <p:attrName>style.visibility</p:attrName>
                                        </p:attrNameLst>
                                      </p:cBhvr>
                                      <p:to>
                                        <p:strVal val="visible"/>
                                      </p:to>
                                    </p:set>
                                    <p:anim calcmode="lin" valueType="num">
                                      <p:cBhvr>
                                        <p:cTn id="7" dur="1000" fill="hold"/>
                                        <p:tgtEl>
                                          <p:spTgt spid="258"/>
                                        </p:tgtEl>
                                        <p:attrNameLst>
                                          <p:attrName>ppt_x</p:attrName>
                                        </p:attrNameLst>
                                      </p:cBhvr>
                                      <p:tavLst>
                                        <p:tav tm="0">
                                          <p:val>
                                            <p:strVal val="0-#ppt_w/2"/>
                                          </p:val>
                                        </p:tav>
                                        <p:tav tm="100000">
                                          <p:val>
                                            <p:strVal val="#ppt_x"/>
                                          </p:val>
                                        </p:tav>
                                      </p:tavLst>
                                    </p:anim>
                                    <p:anim calcmode="lin" valueType="num">
                                      <p:cBhvr>
                                        <p:cTn id="8" dur="1000" fill="hold"/>
                                        <p:tgtEl>
                                          <p:spTgt spid="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Image Gallery"/>
          <p:cNvGrpSpPr/>
          <p:nvPr/>
        </p:nvGrpSpPr>
        <p:grpSpPr>
          <a:xfrm>
            <a:off x="719499" y="308535"/>
            <a:ext cx="23469753" cy="13571152"/>
            <a:chOff x="0" y="-1"/>
            <a:chExt cx="23469751" cy="13571150"/>
          </a:xfrm>
        </p:grpSpPr>
        <p:pic>
          <p:nvPicPr>
            <p:cNvPr id="260"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61"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63" name="One pipe can fill a tank three times as fast as another pipe. If together the two pipes can fill the tank in 36 minutes,…"/>
          <p:cNvSpPr txBox="1"/>
          <p:nvPr/>
        </p:nvSpPr>
        <p:spPr>
          <a:xfrm>
            <a:off x="1905005" y="1262714"/>
            <a:ext cx="20052805" cy="139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6600"/>
              </a:lnSpc>
              <a:spcBef>
                <a:spcPts val="0"/>
              </a:spcBef>
              <a:defRPr sz="3000" b="1">
                <a:solidFill>
                  <a:srgbClr val="FFFFFF"/>
                </a:solidFill>
                <a:latin typeface="Cambria"/>
                <a:ea typeface="Cambria"/>
                <a:cs typeface="Cambria"/>
                <a:sym typeface="Cambria"/>
              </a:defRPr>
            </a:pPr>
            <a:r>
              <a:t>One pipe can fill a tank three times as fast as another pipe. If together the two pipes can fill the tank in 36 minutes, </a:t>
            </a:r>
          </a:p>
          <a:p>
            <a:pPr defTabSz="457200">
              <a:lnSpc>
                <a:spcPct val="100000"/>
              </a:lnSpc>
              <a:spcBef>
                <a:spcPts val="0"/>
              </a:spcBef>
              <a:defRPr sz="3000" b="1">
                <a:solidFill>
                  <a:srgbClr val="FFFFFF"/>
                </a:solidFill>
                <a:latin typeface="Cambria"/>
                <a:ea typeface="Cambria"/>
                <a:cs typeface="Cambria"/>
                <a:sym typeface="Cambria"/>
              </a:defRPr>
            </a:pPr>
            <a:r>
              <a:t>then the slower pipe alone will be able to fill the tank in.</a:t>
            </a:r>
          </a:p>
        </p:txBody>
      </p:sp>
      <p:sp>
        <p:nvSpPr>
          <p:cNvPr id="264" name="Let the slower pipe alone fill the tank in x minutes. Then, faster pipe will fill it in x/3 minutes.…"/>
          <p:cNvSpPr txBox="1"/>
          <p:nvPr/>
        </p:nvSpPr>
        <p:spPr>
          <a:xfrm>
            <a:off x="2077835" y="3178351"/>
            <a:ext cx="8906509" cy="535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b="1">
                <a:solidFill>
                  <a:srgbClr val="FFFFFF"/>
                </a:solidFill>
                <a:latin typeface="Cambria"/>
                <a:ea typeface="Cambria"/>
                <a:cs typeface="Cambria"/>
                <a:sym typeface="Cambria"/>
              </a:defRPr>
            </a:pPr>
            <a:r>
              <a:t>Let the slower pipe alone fill the tank in x minutes.</a:t>
            </a:r>
            <a:br/>
            <a:r>
              <a:t>Then, faster pipe will fill it in x/3 minutes.</a:t>
            </a:r>
          </a:p>
          <a:p>
            <a:pPr defTabSz="457200">
              <a:lnSpc>
                <a:spcPct val="150000"/>
              </a:lnSpc>
              <a:spcBef>
                <a:spcPts val="0"/>
              </a:spcBef>
              <a:defRPr sz="3000" b="1">
                <a:solidFill>
                  <a:srgbClr val="FFFFFF"/>
                </a:solidFill>
                <a:latin typeface="Cambria"/>
                <a:ea typeface="Cambria"/>
                <a:cs typeface="Cambria"/>
                <a:sym typeface="Cambria"/>
              </a:defRPr>
            </a:pPr>
            <a:r>
              <a:t> In 1 minute, </a:t>
            </a:r>
          </a:p>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b="1">
                <a:solidFill>
                  <a:srgbClr val="FFFFFF"/>
                </a:solidFill>
                <a:latin typeface="Cambria"/>
                <a:ea typeface="Cambria"/>
                <a:cs typeface="Cambria"/>
                <a:sym typeface="Cambria"/>
              </a:defRPr>
            </a:pPr>
            <a:r>
              <a:t>( 1/ x ) + ( 3/ x)  = 1 / 36</a:t>
            </a:r>
          </a:p>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b="1">
                <a:solidFill>
                  <a:srgbClr val="FFFFFF"/>
                </a:solidFill>
                <a:latin typeface="Cambria"/>
                <a:ea typeface="Cambria"/>
                <a:cs typeface="Cambria"/>
                <a:sym typeface="Cambria"/>
              </a:defRPr>
            </a:pPr>
            <a:r>
              <a:t>x = 144 mins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63"/>
                                        </p:tgtEl>
                                        <p:attrNameLst>
                                          <p:attrName>style.visibility</p:attrName>
                                        </p:attrNameLst>
                                      </p:cBhvr>
                                      <p:to>
                                        <p:strVal val="visible"/>
                                      </p:to>
                                    </p:set>
                                    <p:anim calcmode="lin" valueType="num">
                                      <p:cBhvr>
                                        <p:cTn id="7" dur="1000" fill="hold"/>
                                        <p:tgtEl>
                                          <p:spTgt spid="263"/>
                                        </p:tgtEl>
                                        <p:attrNameLst>
                                          <p:attrName>ppt_x</p:attrName>
                                        </p:attrNameLst>
                                      </p:cBhvr>
                                      <p:tavLst>
                                        <p:tav tm="0">
                                          <p:val>
                                            <p:strVal val="0-#ppt_w/2"/>
                                          </p:val>
                                        </p:tav>
                                        <p:tav tm="100000">
                                          <p:val>
                                            <p:strVal val="#ppt_x"/>
                                          </p:val>
                                        </p:tav>
                                      </p:tavLst>
                                    </p:anim>
                                    <p:anim calcmode="lin" valueType="num">
                                      <p:cBhvr>
                                        <p:cTn id="8" dur="1000" fill="hold"/>
                                        <p:tgtEl>
                                          <p:spTgt spid="2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64">
                                            <p:bg/>
                                          </p:spTgt>
                                        </p:tgtEl>
                                        <p:attrNameLst>
                                          <p:attrName>style.visibility</p:attrName>
                                        </p:attrNameLst>
                                      </p:cBhvr>
                                      <p:to>
                                        <p:strVal val="visible"/>
                                      </p:to>
                                    </p:set>
                                    <p:anim calcmode="lin" valueType="num">
                                      <p:cBhvr>
                                        <p:cTn id="13" dur="1000" fill="hold"/>
                                        <p:tgtEl>
                                          <p:spTgt spid="264">
                                            <p:bg/>
                                          </p:spTgt>
                                        </p:tgtEl>
                                        <p:attrNameLst>
                                          <p:attrName>ppt_w</p:attrName>
                                        </p:attrNameLst>
                                      </p:cBhvr>
                                      <p:tavLst>
                                        <p:tav tm="0" fmla="#ppt_w*sin(2.5*pi*$)">
                                          <p:val>
                                            <p:fltVal val="0"/>
                                          </p:val>
                                        </p:tav>
                                        <p:tav tm="100000">
                                          <p:val>
                                            <p:fltVal val="1"/>
                                          </p:val>
                                        </p:tav>
                                      </p:tavLst>
                                    </p:anim>
                                    <p:anim calcmode="lin" valueType="num">
                                      <p:cBhvr>
                                        <p:cTn id="14" dur="1000" fill="hold"/>
                                        <p:tgtEl>
                                          <p:spTgt spid="264">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64">
                                            <p:txEl>
                                              <p:pRg st="0" end="0"/>
                                            </p:txEl>
                                          </p:spTgt>
                                        </p:tgtEl>
                                        <p:attrNameLst>
                                          <p:attrName>style.visibility</p:attrName>
                                        </p:attrNameLst>
                                      </p:cBhvr>
                                      <p:to>
                                        <p:strVal val="visible"/>
                                      </p:to>
                                    </p:set>
                                    <p:animEffect transition="in" filter="fade">
                                      <p:cBhvr>
                                        <p:cTn id="17" dur="1000" fill="hold"/>
                                        <p:tgtEl>
                                          <p:spTgt spid="264">
                                            <p:txEl>
                                              <p:pRg st="0" end="0"/>
                                            </p:txEl>
                                          </p:spTgt>
                                        </p:tgtEl>
                                      </p:cBhvr>
                                    </p:animEffect>
                                    <p:anim calcmode="lin" valueType="num">
                                      <p:cBhvr>
                                        <p:cTn id="18" dur="1000" fill="hold"/>
                                        <p:tgtEl>
                                          <p:spTgt spid="264">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64">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64">
                                            <p:txEl>
                                              <p:pRg st="1" end="1"/>
                                            </p:txEl>
                                          </p:spTgt>
                                        </p:tgtEl>
                                        <p:attrNameLst>
                                          <p:attrName>style.visibility</p:attrName>
                                        </p:attrNameLst>
                                      </p:cBhvr>
                                      <p:to>
                                        <p:strVal val="visible"/>
                                      </p:to>
                                    </p:set>
                                    <p:animEffect transition="in" filter="fade">
                                      <p:cBhvr>
                                        <p:cTn id="23" dur="1000" fill="hold"/>
                                        <p:tgtEl>
                                          <p:spTgt spid="264">
                                            <p:txEl>
                                              <p:pRg st="1" end="1"/>
                                            </p:txEl>
                                          </p:spTgt>
                                        </p:tgtEl>
                                      </p:cBhvr>
                                    </p:animEffect>
                                    <p:anim calcmode="lin" valueType="num">
                                      <p:cBhvr>
                                        <p:cTn id="24" dur="1000" fill="hold"/>
                                        <p:tgtEl>
                                          <p:spTgt spid="264">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64">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64">
                                            <p:txEl>
                                              <p:pRg st="2" end="2"/>
                                            </p:txEl>
                                          </p:spTgt>
                                        </p:tgtEl>
                                        <p:attrNameLst>
                                          <p:attrName>style.visibility</p:attrName>
                                        </p:attrNameLst>
                                      </p:cBhvr>
                                      <p:to>
                                        <p:strVal val="visible"/>
                                      </p:to>
                                    </p:set>
                                    <p:animEffect transition="in" filter="fade">
                                      <p:cBhvr>
                                        <p:cTn id="29" dur="1000" fill="hold"/>
                                        <p:tgtEl>
                                          <p:spTgt spid="264">
                                            <p:txEl>
                                              <p:pRg st="2" end="2"/>
                                            </p:txEl>
                                          </p:spTgt>
                                        </p:tgtEl>
                                      </p:cBhvr>
                                    </p:animEffect>
                                    <p:anim calcmode="lin" valueType="num">
                                      <p:cBhvr>
                                        <p:cTn id="30" dur="1000" fill="hold"/>
                                        <p:tgtEl>
                                          <p:spTgt spid="264">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6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64">
                                            <p:txEl>
                                              <p:pRg st="3" end="3"/>
                                            </p:txEl>
                                          </p:spTgt>
                                        </p:tgtEl>
                                        <p:attrNameLst>
                                          <p:attrName>style.visibility</p:attrName>
                                        </p:attrNameLst>
                                      </p:cBhvr>
                                      <p:to>
                                        <p:strVal val="visible"/>
                                      </p:to>
                                    </p:set>
                                    <p:animEffect transition="in" filter="fade">
                                      <p:cBhvr>
                                        <p:cTn id="36" dur="1000" fill="hold"/>
                                        <p:tgtEl>
                                          <p:spTgt spid="264">
                                            <p:txEl>
                                              <p:pRg st="3" end="3"/>
                                            </p:txEl>
                                          </p:spTgt>
                                        </p:tgtEl>
                                      </p:cBhvr>
                                    </p:animEffect>
                                    <p:anim calcmode="lin" valueType="num">
                                      <p:cBhvr>
                                        <p:cTn id="37" dur="1000" fill="hold"/>
                                        <p:tgtEl>
                                          <p:spTgt spid="264">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6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64">
                                            <p:txEl>
                                              <p:pRg st="4" end="4"/>
                                            </p:txEl>
                                          </p:spTgt>
                                        </p:tgtEl>
                                        <p:attrNameLst>
                                          <p:attrName>style.visibility</p:attrName>
                                        </p:attrNameLst>
                                      </p:cBhvr>
                                      <p:to>
                                        <p:strVal val="visible"/>
                                      </p:to>
                                    </p:set>
                                    <p:animEffect transition="in" filter="fade">
                                      <p:cBhvr>
                                        <p:cTn id="43" dur="1000" fill="hold"/>
                                        <p:tgtEl>
                                          <p:spTgt spid="264">
                                            <p:txEl>
                                              <p:pRg st="4" end="4"/>
                                            </p:txEl>
                                          </p:spTgt>
                                        </p:tgtEl>
                                      </p:cBhvr>
                                    </p:animEffect>
                                    <p:anim calcmode="lin" valueType="num">
                                      <p:cBhvr>
                                        <p:cTn id="44" dur="1000" fill="hold"/>
                                        <p:tgtEl>
                                          <p:spTgt spid="264">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6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64">
                                            <p:txEl>
                                              <p:pRg st="5" end="5"/>
                                            </p:txEl>
                                          </p:spTgt>
                                        </p:tgtEl>
                                        <p:attrNameLst>
                                          <p:attrName>style.visibility</p:attrName>
                                        </p:attrNameLst>
                                      </p:cBhvr>
                                      <p:to>
                                        <p:strVal val="visible"/>
                                      </p:to>
                                    </p:set>
                                    <p:animEffect transition="in" filter="fade">
                                      <p:cBhvr>
                                        <p:cTn id="50" dur="1000" fill="hold"/>
                                        <p:tgtEl>
                                          <p:spTgt spid="264">
                                            <p:txEl>
                                              <p:pRg st="5" end="5"/>
                                            </p:txEl>
                                          </p:spTgt>
                                        </p:tgtEl>
                                      </p:cBhvr>
                                    </p:animEffect>
                                    <p:anim calcmode="lin" valueType="num">
                                      <p:cBhvr>
                                        <p:cTn id="51" dur="1000" fill="hold"/>
                                        <p:tgtEl>
                                          <p:spTgt spid="264">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6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64">
                                            <p:txEl>
                                              <p:pRg st="6" end="6"/>
                                            </p:txEl>
                                          </p:spTgt>
                                        </p:tgtEl>
                                        <p:attrNameLst>
                                          <p:attrName>style.visibility</p:attrName>
                                        </p:attrNameLst>
                                      </p:cBhvr>
                                      <p:to>
                                        <p:strVal val="visible"/>
                                      </p:to>
                                    </p:set>
                                    <p:animEffect transition="in" filter="fade">
                                      <p:cBhvr>
                                        <p:cTn id="57" dur="1000" fill="hold"/>
                                        <p:tgtEl>
                                          <p:spTgt spid="264">
                                            <p:txEl>
                                              <p:pRg st="6" end="6"/>
                                            </p:txEl>
                                          </p:spTgt>
                                        </p:tgtEl>
                                      </p:cBhvr>
                                    </p:animEffect>
                                    <p:anim calcmode="lin" valueType="num">
                                      <p:cBhvr>
                                        <p:cTn id="58" dur="1000" fill="hold"/>
                                        <p:tgtEl>
                                          <p:spTgt spid="264">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64">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4" grpId="2"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Image Gallery"/>
          <p:cNvGrpSpPr/>
          <p:nvPr/>
        </p:nvGrpSpPr>
        <p:grpSpPr>
          <a:xfrm>
            <a:off x="1245627" y="580008"/>
            <a:ext cx="22417495" cy="13012835"/>
            <a:chOff x="0" y="0"/>
            <a:chExt cx="22417493" cy="13012834"/>
          </a:xfrm>
        </p:grpSpPr>
        <p:pic>
          <p:nvPicPr>
            <p:cNvPr id="156" name="ChalkBoard-PPT-Slides-1024x768.jpg" descr="ChalkBoard-PPT-Slides-1024x768.jpg"/>
            <p:cNvPicPr>
              <a:picLocks noChangeAspect="1"/>
            </p:cNvPicPr>
            <p:nvPr/>
          </p:nvPicPr>
          <p:blipFill>
            <a:blip r:embed="rId2"/>
            <a:srcRect t="13481" b="13480"/>
            <a:stretch>
              <a:fillRect/>
            </a:stretch>
          </p:blipFill>
          <p:spPr>
            <a:xfrm>
              <a:off x="-1" y="0"/>
              <a:ext cx="22417495" cy="12279666"/>
            </a:xfrm>
            <a:prstGeom prst="rect">
              <a:avLst/>
            </a:prstGeom>
            <a:ln w="12700" cap="flat">
              <a:noFill/>
              <a:miter lim="400000"/>
            </a:ln>
            <a:effectLst/>
          </p:spPr>
        </p:pic>
        <p:sp>
          <p:nvSpPr>
            <p:cNvPr id="157" name="Type to enter a caption."/>
            <p:cNvSpPr txBox="1"/>
            <p:nvPr/>
          </p:nvSpPr>
          <p:spPr>
            <a:xfrm>
              <a:off x="-1" y="12355863"/>
              <a:ext cx="22417495"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59" name="Time : – Time taken to complete an assigned job.…"/>
          <p:cNvSpPr txBox="1"/>
          <p:nvPr/>
        </p:nvSpPr>
        <p:spPr>
          <a:xfrm>
            <a:off x="3251826" y="3700405"/>
            <a:ext cx="17880348" cy="534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5000">
                <a:solidFill>
                  <a:srgbClr val="FFFFFF"/>
                </a:solidFill>
                <a:latin typeface="Cambria"/>
                <a:ea typeface="Cambria"/>
                <a:cs typeface="Cambria"/>
                <a:sym typeface="Cambria"/>
              </a:defRPr>
            </a:pPr>
            <a:r>
              <a:t>Time : – Time taken to complete an assigned job.</a:t>
            </a:r>
          </a:p>
          <a:p>
            <a:pPr defTabSz="457200">
              <a:lnSpc>
                <a:spcPct val="150000"/>
              </a:lnSpc>
              <a:spcBef>
                <a:spcPts val="0"/>
              </a:spcBef>
              <a:defRPr sz="5000">
                <a:solidFill>
                  <a:srgbClr val="FFFFFF"/>
                </a:solidFill>
                <a:latin typeface="Cambria"/>
                <a:ea typeface="Cambria"/>
                <a:cs typeface="Cambria"/>
                <a:sym typeface="Cambria"/>
              </a:defRPr>
            </a:pPr>
            <a:r>
              <a:t>Individual time :- Time needed by single person to complete a job.</a:t>
            </a:r>
          </a:p>
          <a:p>
            <a:pPr defTabSz="457200">
              <a:lnSpc>
                <a:spcPct val="150000"/>
              </a:lnSpc>
              <a:spcBef>
                <a:spcPts val="0"/>
              </a:spcBef>
              <a:defRPr sz="5000">
                <a:solidFill>
                  <a:srgbClr val="FFFFFF"/>
                </a:solidFill>
                <a:latin typeface="Cambria"/>
                <a:ea typeface="Cambria"/>
                <a:cs typeface="Cambria"/>
                <a:sym typeface="Cambria"/>
              </a:defRPr>
            </a:pPr>
            <a:r>
              <a:t>Work:- It is the amount of work done actually.</a:t>
            </a:r>
          </a:p>
          <a:p>
            <a:pPr defTabSz="457200">
              <a:lnSpc>
                <a:spcPct val="150000"/>
              </a:lnSpc>
              <a:spcBef>
                <a:spcPts val="0"/>
              </a:spcBef>
              <a:defRPr sz="5000">
                <a:solidFill>
                  <a:srgbClr val="FFFFFF"/>
                </a:solidFill>
                <a:latin typeface="Cambria"/>
                <a:ea typeface="Cambria"/>
                <a:cs typeface="Cambria"/>
                <a:sym typeface="Cambria"/>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Image Gallery"/>
          <p:cNvGrpSpPr/>
          <p:nvPr/>
        </p:nvGrpSpPr>
        <p:grpSpPr>
          <a:xfrm>
            <a:off x="107275" y="159259"/>
            <a:ext cx="23469753" cy="13571152"/>
            <a:chOff x="0" y="-1"/>
            <a:chExt cx="23469751" cy="13571150"/>
          </a:xfrm>
        </p:grpSpPr>
        <p:pic>
          <p:nvPicPr>
            <p:cNvPr id="266"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67"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69" name="Arun and Vinay together can do a piece of work in 7 days. if Arun does twice as much work as Vinay,…"/>
          <p:cNvSpPr txBox="1"/>
          <p:nvPr/>
        </p:nvSpPr>
        <p:spPr>
          <a:xfrm>
            <a:off x="1905006" y="1262714"/>
            <a:ext cx="17442545" cy="1771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6100"/>
              </a:lnSpc>
              <a:spcBef>
                <a:spcPts val="1500"/>
              </a:spcBef>
              <a:defRPr sz="3000" b="1">
                <a:solidFill>
                  <a:srgbClr val="FFFFFF"/>
                </a:solidFill>
                <a:latin typeface="Cambria"/>
                <a:ea typeface="Cambria"/>
                <a:cs typeface="Cambria"/>
                <a:sym typeface="Cambria"/>
              </a:defRPr>
            </a:pPr>
            <a:r>
              <a:t>Arun and Vinay together can do a piece of work in 7 days. if Arun does twice as much work as Vinay, </a:t>
            </a:r>
          </a:p>
          <a:p>
            <a:pPr defTabSz="457200">
              <a:lnSpc>
                <a:spcPts val="6100"/>
              </a:lnSpc>
              <a:spcBef>
                <a:spcPts val="1500"/>
              </a:spcBef>
              <a:defRPr sz="3000" b="1">
                <a:solidFill>
                  <a:srgbClr val="FFFFFF"/>
                </a:solidFill>
                <a:latin typeface="Cambria"/>
                <a:ea typeface="Cambria"/>
                <a:cs typeface="Cambria"/>
                <a:sym typeface="Cambria"/>
              </a:defRPr>
            </a:pPr>
            <a:r>
              <a:t>how much days will Arun take to complete alone</a:t>
            </a:r>
          </a:p>
        </p:txBody>
      </p:sp>
      <p:sp>
        <p:nvSpPr>
          <p:cNvPr id="270" name="A and B together can do a piece of work in 7 days.…"/>
          <p:cNvSpPr txBox="1"/>
          <p:nvPr/>
        </p:nvSpPr>
        <p:spPr>
          <a:xfrm>
            <a:off x="2374251" y="3802171"/>
            <a:ext cx="9008828" cy="4245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200000"/>
              </a:lnSpc>
              <a:spcBef>
                <a:spcPts val="0"/>
              </a:spcBef>
              <a:defRPr sz="3000">
                <a:solidFill>
                  <a:srgbClr val="FFFFFF"/>
                </a:solidFill>
                <a:latin typeface="Cambria"/>
                <a:ea typeface="Cambria"/>
                <a:cs typeface="Cambria"/>
                <a:sym typeface="Cambria"/>
              </a:defRPr>
            </a:pPr>
            <a:r>
              <a:t>A and B together can do a piece of work in 7 days.</a:t>
            </a:r>
          </a:p>
          <a:p>
            <a:pPr defTabSz="457200">
              <a:lnSpc>
                <a:spcPct val="200000"/>
              </a:lnSpc>
              <a:spcBef>
                <a:spcPts val="0"/>
              </a:spcBef>
              <a:defRPr sz="3000">
                <a:solidFill>
                  <a:srgbClr val="FFFFFF"/>
                </a:solidFill>
                <a:latin typeface="Cambria"/>
                <a:ea typeface="Cambria"/>
                <a:cs typeface="Cambria"/>
                <a:sym typeface="Cambria"/>
              </a:defRPr>
            </a:pPr>
            <a:r>
              <a:t>If B take x days means A will take = x/2 days</a:t>
            </a:r>
          </a:p>
          <a:p>
            <a:pPr defTabSz="457200">
              <a:lnSpc>
                <a:spcPct val="200000"/>
              </a:lnSpc>
              <a:spcBef>
                <a:spcPts val="0"/>
              </a:spcBef>
              <a:defRPr sz="3000">
                <a:solidFill>
                  <a:srgbClr val="FFFFFF"/>
                </a:solidFill>
                <a:latin typeface="Cambria"/>
                <a:ea typeface="Cambria"/>
                <a:cs typeface="Cambria"/>
                <a:sym typeface="Cambria"/>
              </a:defRPr>
            </a:pPr>
            <a:r>
              <a:t>A does twice as much work as B i.e. 1/7 = 1/x + 2/x</a:t>
            </a:r>
          </a:p>
          <a:p>
            <a:pPr defTabSz="457200">
              <a:lnSpc>
                <a:spcPct val="200000"/>
              </a:lnSpc>
              <a:spcBef>
                <a:spcPts val="0"/>
              </a:spcBef>
              <a:defRPr sz="3000">
                <a:solidFill>
                  <a:srgbClr val="FFFFFF"/>
                </a:solidFill>
                <a:latin typeface="Cambria"/>
                <a:ea typeface="Cambria"/>
                <a:cs typeface="Cambria"/>
                <a:sym typeface="Cambria"/>
              </a:defRPr>
            </a:pPr>
            <a:r>
              <a:t>or, x = 21 i.e. B takes 21 days alone.</a:t>
            </a:r>
          </a:p>
          <a:p>
            <a:pPr defTabSz="457200">
              <a:lnSpc>
                <a:spcPct val="200000"/>
              </a:lnSpc>
              <a:spcBef>
                <a:spcPts val="0"/>
              </a:spcBef>
              <a:defRPr sz="3000">
                <a:solidFill>
                  <a:srgbClr val="FFFFFF"/>
                </a:solidFill>
                <a:latin typeface="Cambria"/>
                <a:ea typeface="Cambria"/>
                <a:cs typeface="Cambria"/>
                <a:sym typeface="Cambria"/>
              </a:defRPr>
            </a:pPr>
            <a:r>
              <a:t>∴So, A will take half the time i.e. 21/2 days = 10.5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69"/>
                                        </p:tgtEl>
                                        <p:attrNameLst>
                                          <p:attrName>style.visibility</p:attrName>
                                        </p:attrNameLst>
                                      </p:cBhvr>
                                      <p:to>
                                        <p:strVal val="visible"/>
                                      </p:to>
                                    </p:set>
                                    <p:anim calcmode="lin" valueType="num">
                                      <p:cBhvr>
                                        <p:cTn id="7" dur="1000" fill="hold"/>
                                        <p:tgtEl>
                                          <p:spTgt spid="269"/>
                                        </p:tgtEl>
                                        <p:attrNameLst>
                                          <p:attrName>ppt_x</p:attrName>
                                        </p:attrNameLst>
                                      </p:cBhvr>
                                      <p:tavLst>
                                        <p:tav tm="0">
                                          <p:val>
                                            <p:strVal val="0-#ppt_w/2"/>
                                          </p:val>
                                        </p:tav>
                                        <p:tav tm="100000">
                                          <p:val>
                                            <p:strVal val="#ppt_x"/>
                                          </p:val>
                                        </p:tav>
                                      </p:tavLst>
                                    </p:anim>
                                    <p:anim calcmode="lin" valueType="num">
                                      <p:cBhvr>
                                        <p:cTn id="8" dur="1000" fill="hold"/>
                                        <p:tgtEl>
                                          <p:spTgt spid="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70">
                                            <p:bg/>
                                          </p:spTgt>
                                        </p:tgtEl>
                                        <p:attrNameLst>
                                          <p:attrName>style.visibility</p:attrName>
                                        </p:attrNameLst>
                                      </p:cBhvr>
                                      <p:to>
                                        <p:strVal val="visible"/>
                                      </p:to>
                                    </p:set>
                                    <p:anim calcmode="lin" valueType="num">
                                      <p:cBhvr>
                                        <p:cTn id="13" dur="1000" fill="hold"/>
                                        <p:tgtEl>
                                          <p:spTgt spid="270">
                                            <p:bg/>
                                          </p:spTgt>
                                        </p:tgtEl>
                                        <p:attrNameLst>
                                          <p:attrName>ppt_w</p:attrName>
                                        </p:attrNameLst>
                                      </p:cBhvr>
                                      <p:tavLst>
                                        <p:tav tm="0" fmla="#ppt_w*sin(2.5*pi*$)">
                                          <p:val>
                                            <p:fltVal val="0"/>
                                          </p:val>
                                        </p:tav>
                                        <p:tav tm="100000">
                                          <p:val>
                                            <p:fltVal val="1"/>
                                          </p:val>
                                        </p:tav>
                                      </p:tavLst>
                                    </p:anim>
                                    <p:anim calcmode="lin" valueType="num">
                                      <p:cBhvr>
                                        <p:cTn id="14" dur="1000" fill="hold"/>
                                        <p:tgtEl>
                                          <p:spTgt spid="270">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70">
                                            <p:txEl>
                                              <p:pRg st="0" end="0"/>
                                            </p:txEl>
                                          </p:spTgt>
                                        </p:tgtEl>
                                        <p:attrNameLst>
                                          <p:attrName>style.visibility</p:attrName>
                                        </p:attrNameLst>
                                      </p:cBhvr>
                                      <p:to>
                                        <p:strVal val="visible"/>
                                      </p:to>
                                    </p:set>
                                    <p:animEffect transition="in" filter="fade">
                                      <p:cBhvr>
                                        <p:cTn id="17" dur="1000" fill="hold"/>
                                        <p:tgtEl>
                                          <p:spTgt spid="270">
                                            <p:txEl>
                                              <p:pRg st="0" end="0"/>
                                            </p:txEl>
                                          </p:spTgt>
                                        </p:tgtEl>
                                      </p:cBhvr>
                                    </p:animEffect>
                                    <p:anim calcmode="lin" valueType="num">
                                      <p:cBhvr>
                                        <p:cTn id="18" dur="1000" fill="hold"/>
                                        <p:tgtEl>
                                          <p:spTgt spid="270">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70">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70">
                                            <p:txEl>
                                              <p:pRg st="1" end="1"/>
                                            </p:txEl>
                                          </p:spTgt>
                                        </p:tgtEl>
                                        <p:attrNameLst>
                                          <p:attrName>style.visibility</p:attrName>
                                        </p:attrNameLst>
                                      </p:cBhvr>
                                      <p:to>
                                        <p:strVal val="visible"/>
                                      </p:to>
                                    </p:set>
                                    <p:animEffect transition="in" filter="fade">
                                      <p:cBhvr>
                                        <p:cTn id="23" dur="1000" fill="hold"/>
                                        <p:tgtEl>
                                          <p:spTgt spid="270">
                                            <p:txEl>
                                              <p:pRg st="1" end="1"/>
                                            </p:txEl>
                                          </p:spTgt>
                                        </p:tgtEl>
                                      </p:cBhvr>
                                    </p:animEffect>
                                    <p:anim calcmode="lin" valueType="num">
                                      <p:cBhvr>
                                        <p:cTn id="24" dur="1000" fill="hold"/>
                                        <p:tgtEl>
                                          <p:spTgt spid="270">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70">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70">
                                            <p:txEl>
                                              <p:pRg st="2" end="2"/>
                                            </p:txEl>
                                          </p:spTgt>
                                        </p:tgtEl>
                                        <p:attrNameLst>
                                          <p:attrName>style.visibility</p:attrName>
                                        </p:attrNameLst>
                                      </p:cBhvr>
                                      <p:to>
                                        <p:strVal val="visible"/>
                                      </p:to>
                                    </p:set>
                                    <p:animEffect transition="in" filter="fade">
                                      <p:cBhvr>
                                        <p:cTn id="29" dur="1000" fill="hold"/>
                                        <p:tgtEl>
                                          <p:spTgt spid="270">
                                            <p:txEl>
                                              <p:pRg st="2" end="2"/>
                                            </p:txEl>
                                          </p:spTgt>
                                        </p:tgtEl>
                                      </p:cBhvr>
                                    </p:animEffect>
                                    <p:anim calcmode="lin" valueType="num">
                                      <p:cBhvr>
                                        <p:cTn id="30" dur="1000" fill="hold"/>
                                        <p:tgtEl>
                                          <p:spTgt spid="270">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70">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70">
                                            <p:txEl>
                                              <p:pRg st="3" end="3"/>
                                            </p:txEl>
                                          </p:spTgt>
                                        </p:tgtEl>
                                        <p:attrNameLst>
                                          <p:attrName>style.visibility</p:attrName>
                                        </p:attrNameLst>
                                      </p:cBhvr>
                                      <p:to>
                                        <p:strVal val="visible"/>
                                      </p:to>
                                    </p:set>
                                    <p:animEffect transition="in" filter="fade">
                                      <p:cBhvr>
                                        <p:cTn id="36" dur="1000" fill="hold"/>
                                        <p:tgtEl>
                                          <p:spTgt spid="270">
                                            <p:txEl>
                                              <p:pRg st="3" end="3"/>
                                            </p:txEl>
                                          </p:spTgt>
                                        </p:tgtEl>
                                      </p:cBhvr>
                                    </p:animEffect>
                                    <p:anim calcmode="lin" valueType="num">
                                      <p:cBhvr>
                                        <p:cTn id="37" dur="1000" fill="hold"/>
                                        <p:tgtEl>
                                          <p:spTgt spid="270">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7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70">
                                            <p:txEl>
                                              <p:pRg st="4" end="4"/>
                                            </p:txEl>
                                          </p:spTgt>
                                        </p:tgtEl>
                                        <p:attrNameLst>
                                          <p:attrName>style.visibility</p:attrName>
                                        </p:attrNameLst>
                                      </p:cBhvr>
                                      <p:to>
                                        <p:strVal val="visible"/>
                                      </p:to>
                                    </p:set>
                                    <p:animEffect transition="in" filter="fade">
                                      <p:cBhvr>
                                        <p:cTn id="43" dur="1000" fill="hold"/>
                                        <p:tgtEl>
                                          <p:spTgt spid="270">
                                            <p:txEl>
                                              <p:pRg st="4" end="4"/>
                                            </p:txEl>
                                          </p:spTgt>
                                        </p:tgtEl>
                                      </p:cBhvr>
                                    </p:animEffect>
                                    <p:anim calcmode="lin" valueType="num">
                                      <p:cBhvr>
                                        <p:cTn id="44" dur="1000" fill="hold"/>
                                        <p:tgtEl>
                                          <p:spTgt spid="270">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70">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1" animBg="1" advAuto="0"/>
      <p:bldP spid="270" grpId="2"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 name="Image Gallery"/>
          <p:cNvGrpSpPr/>
          <p:nvPr/>
        </p:nvGrpSpPr>
        <p:grpSpPr>
          <a:xfrm>
            <a:off x="719499" y="308535"/>
            <a:ext cx="23469753" cy="13571152"/>
            <a:chOff x="0" y="-1"/>
            <a:chExt cx="23469751" cy="13571150"/>
          </a:xfrm>
        </p:grpSpPr>
        <p:pic>
          <p:nvPicPr>
            <p:cNvPr id="272"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73"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75" name="Wage Problems"/>
          <p:cNvSpPr txBox="1"/>
          <p:nvPr/>
        </p:nvSpPr>
        <p:spPr>
          <a:xfrm>
            <a:off x="6362179" y="5321300"/>
            <a:ext cx="9164291" cy="1907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ts val="15000"/>
              </a:lnSpc>
              <a:spcBef>
                <a:spcPts val="0"/>
              </a:spcBef>
              <a:defRPr sz="10000" b="1">
                <a:solidFill>
                  <a:srgbClr val="FFFFFF"/>
                </a:solidFill>
                <a:latin typeface="Cambria"/>
                <a:ea typeface="Cambria"/>
                <a:cs typeface="Cambria"/>
                <a:sym typeface="Cambria"/>
              </a:defRPr>
            </a:lvl1pPr>
          </a:lstStyle>
          <a:p>
            <a:r>
              <a:t>Wage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75"/>
                                        </p:tgtEl>
                                        <p:attrNameLst>
                                          <p:attrName>style.visibility</p:attrName>
                                        </p:attrNameLst>
                                      </p:cBhvr>
                                      <p:to>
                                        <p:strVal val="visible"/>
                                      </p:to>
                                    </p:set>
                                    <p:anim calcmode="lin" valueType="num">
                                      <p:cBhvr>
                                        <p:cTn id="7" dur="1000" fill="hold"/>
                                        <p:tgtEl>
                                          <p:spTgt spid="275"/>
                                        </p:tgtEl>
                                        <p:attrNameLst>
                                          <p:attrName>ppt_x</p:attrName>
                                        </p:attrNameLst>
                                      </p:cBhvr>
                                      <p:tavLst>
                                        <p:tav tm="0">
                                          <p:val>
                                            <p:strVal val="0-#ppt_w/2"/>
                                          </p:val>
                                        </p:tav>
                                        <p:tav tm="100000">
                                          <p:val>
                                            <p:strVal val="#ppt_x"/>
                                          </p:val>
                                        </p:tav>
                                      </p:tavLst>
                                    </p:anim>
                                    <p:anim calcmode="lin" valueType="num">
                                      <p:cBhvr>
                                        <p:cTn id="8" dur="10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Image Gallery"/>
          <p:cNvGrpSpPr/>
          <p:nvPr/>
        </p:nvGrpSpPr>
        <p:grpSpPr>
          <a:xfrm>
            <a:off x="719499" y="308535"/>
            <a:ext cx="23469753" cy="13571152"/>
            <a:chOff x="0" y="-1"/>
            <a:chExt cx="23469751" cy="13571150"/>
          </a:xfrm>
        </p:grpSpPr>
        <p:pic>
          <p:nvPicPr>
            <p:cNvPr id="277"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78"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80" name="A and B undertake to do a piece of work for Rs.100. A can do it in 5 days and B can do it in 10 days.…"/>
          <p:cNvSpPr txBox="1"/>
          <p:nvPr/>
        </p:nvSpPr>
        <p:spPr>
          <a:xfrm>
            <a:off x="1922499" y="1116308"/>
            <a:ext cx="16079838" cy="1489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700"/>
              </a:lnSpc>
              <a:spcBef>
                <a:spcPts val="0"/>
              </a:spcBef>
              <a:defRPr sz="3000">
                <a:solidFill>
                  <a:srgbClr val="FFFFFF"/>
                </a:solidFill>
                <a:latin typeface="Cambria"/>
                <a:ea typeface="Cambria"/>
                <a:cs typeface="Cambria"/>
                <a:sym typeface="Cambria"/>
              </a:defRPr>
            </a:pPr>
            <a:r>
              <a:t>A and B undertake to do a piece of work for Rs.100. A can do it in 5 days and B can do it in 10 days. </a:t>
            </a:r>
          </a:p>
          <a:p>
            <a:pPr defTabSz="457200">
              <a:lnSpc>
                <a:spcPts val="5700"/>
              </a:lnSpc>
              <a:spcBef>
                <a:spcPts val="0"/>
              </a:spcBef>
              <a:defRPr sz="3000">
                <a:solidFill>
                  <a:srgbClr val="FFFFFF"/>
                </a:solidFill>
                <a:latin typeface="Cambria"/>
                <a:ea typeface="Cambria"/>
                <a:cs typeface="Cambria"/>
                <a:sym typeface="Cambria"/>
              </a:defRPr>
            </a:pPr>
            <a:r>
              <a:t>With the help of C, they finish it in 2 days. How much should C be paid for his contribution?</a:t>
            </a:r>
          </a:p>
        </p:txBody>
      </p:sp>
      <p:sp>
        <p:nvSpPr>
          <p:cNvPr id="281" name="Unitary Method:…"/>
          <p:cNvSpPr txBox="1"/>
          <p:nvPr/>
        </p:nvSpPr>
        <p:spPr>
          <a:xfrm>
            <a:off x="2059393" y="3277406"/>
            <a:ext cx="10695013" cy="13302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defTabSz="457200">
              <a:lnSpc>
                <a:spcPts val="5500"/>
              </a:lnSpc>
              <a:spcBef>
                <a:spcPts val="0"/>
              </a:spcBef>
              <a:defRPr sz="2900">
                <a:solidFill>
                  <a:srgbClr val="FFFFFF"/>
                </a:solidFill>
                <a:latin typeface="Cambria"/>
                <a:ea typeface="Cambria"/>
                <a:cs typeface="Cambria"/>
                <a:sym typeface="Cambria"/>
              </a:defRPr>
            </a:pPr>
            <a:r>
              <a:t>In 1 day A =  1/5</a:t>
            </a:r>
          </a:p>
          <a:p>
            <a:pPr defTabSz="457200">
              <a:lnSpc>
                <a:spcPts val="5500"/>
              </a:lnSpc>
              <a:spcBef>
                <a:spcPts val="0"/>
              </a:spcBef>
              <a:defRPr sz="2900">
                <a:solidFill>
                  <a:srgbClr val="FFFFFF"/>
                </a:solidFill>
                <a:latin typeface="Cambria"/>
                <a:ea typeface="Cambria"/>
                <a:cs typeface="Cambria"/>
                <a:sym typeface="Cambria"/>
              </a:defRPr>
            </a:pPr>
            <a:r>
              <a:t>In 1 day B = 1/10</a:t>
            </a:r>
          </a:p>
          <a:p>
            <a:pPr defTabSz="457200">
              <a:lnSpc>
                <a:spcPts val="5500"/>
              </a:lnSpc>
              <a:spcBef>
                <a:spcPts val="0"/>
              </a:spcBef>
              <a:defRPr sz="2900">
                <a:solidFill>
                  <a:srgbClr val="FFFFFF"/>
                </a:solidFill>
                <a:latin typeface="Cambria"/>
                <a:ea typeface="Cambria"/>
                <a:cs typeface="Cambria"/>
                <a:sym typeface="Cambria"/>
              </a:defRPr>
            </a:pPr>
            <a:endParaRPr/>
          </a:p>
          <a:p>
            <a:pPr defTabSz="457200">
              <a:lnSpc>
                <a:spcPts val="5500"/>
              </a:lnSpc>
              <a:spcBef>
                <a:spcPts val="0"/>
              </a:spcBef>
              <a:defRPr sz="2900">
                <a:solidFill>
                  <a:srgbClr val="FFFFFF"/>
                </a:solidFill>
                <a:latin typeface="Cambria"/>
                <a:ea typeface="Cambria"/>
                <a:cs typeface="Cambria"/>
                <a:sym typeface="Cambria"/>
              </a:defRPr>
            </a:pPr>
            <a:r>
              <a:t>ALL TOGETHER ONE DAY WORK (A+B+C)=1/2</a:t>
            </a:r>
          </a:p>
          <a:p>
            <a:pPr defTabSz="457200">
              <a:lnSpc>
                <a:spcPts val="5500"/>
              </a:lnSpc>
              <a:spcBef>
                <a:spcPts val="0"/>
              </a:spcBef>
              <a:defRPr sz="2900">
                <a:solidFill>
                  <a:srgbClr val="FFFFFF"/>
                </a:solidFill>
                <a:latin typeface="Cambria"/>
                <a:ea typeface="Cambria"/>
                <a:cs typeface="Cambria"/>
                <a:sym typeface="Cambria"/>
              </a:defRPr>
            </a:pPr>
            <a:r>
              <a:t>1/5+1/10+1/C=1/2</a:t>
            </a:r>
          </a:p>
          <a:p>
            <a:pPr defTabSz="457200">
              <a:lnSpc>
                <a:spcPts val="5500"/>
              </a:lnSpc>
              <a:spcBef>
                <a:spcPts val="0"/>
              </a:spcBef>
              <a:defRPr sz="2900">
                <a:solidFill>
                  <a:srgbClr val="FFFFFF"/>
                </a:solidFill>
                <a:latin typeface="Cambria"/>
                <a:ea typeface="Cambria"/>
                <a:cs typeface="Cambria"/>
                <a:sym typeface="Cambria"/>
              </a:defRPr>
            </a:pPr>
            <a:endParaRPr/>
          </a:p>
          <a:p>
            <a:pPr defTabSz="457200">
              <a:lnSpc>
                <a:spcPts val="5500"/>
              </a:lnSpc>
              <a:spcBef>
                <a:spcPts val="0"/>
              </a:spcBef>
              <a:defRPr sz="2900">
                <a:solidFill>
                  <a:srgbClr val="FFFFFF"/>
                </a:solidFill>
                <a:latin typeface="Cambria"/>
                <a:ea typeface="Cambria"/>
                <a:cs typeface="Cambria"/>
                <a:sym typeface="Cambria"/>
              </a:defRPr>
            </a:pPr>
            <a:r>
              <a:t>3/10+1/C=1/2</a:t>
            </a:r>
          </a:p>
          <a:p>
            <a:pPr defTabSz="457200">
              <a:lnSpc>
                <a:spcPts val="5500"/>
              </a:lnSpc>
              <a:spcBef>
                <a:spcPts val="0"/>
              </a:spcBef>
              <a:defRPr sz="2900">
                <a:solidFill>
                  <a:srgbClr val="FFFFFF"/>
                </a:solidFill>
                <a:latin typeface="Cambria"/>
                <a:ea typeface="Cambria"/>
                <a:cs typeface="Cambria"/>
                <a:sym typeface="Cambria"/>
              </a:defRPr>
            </a:pPr>
            <a:r>
              <a:t>1/C=1/5</a:t>
            </a:r>
          </a:p>
          <a:p>
            <a:pPr defTabSz="457200">
              <a:lnSpc>
                <a:spcPts val="5500"/>
              </a:lnSpc>
              <a:spcBef>
                <a:spcPts val="0"/>
              </a:spcBef>
              <a:defRPr sz="2900">
                <a:solidFill>
                  <a:srgbClr val="FFFFFF"/>
                </a:solidFill>
                <a:latin typeface="Cambria"/>
                <a:ea typeface="Cambria"/>
                <a:cs typeface="Cambria"/>
                <a:sym typeface="Cambria"/>
              </a:defRPr>
            </a:pPr>
            <a:r>
              <a:t>C CAN DO WHOLE Work IN 5 DAYS</a:t>
            </a:r>
          </a:p>
          <a:p>
            <a:pPr defTabSz="457200">
              <a:lnSpc>
                <a:spcPts val="5500"/>
              </a:lnSpc>
              <a:spcBef>
                <a:spcPts val="0"/>
              </a:spcBef>
              <a:defRPr sz="2900">
                <a:solidFill>
                  <a:srgbClr val="FFFFFF"/>
                </a:solidFill>
                <a:latin typeface="Cambria"/>
                <a:ea typeface="Cambria"/>
                <a:cs typeface="Cambria"/>
                <a:sym typeface="Cambria"/>
              </a:defRPr>
            </a:pPr>
            <a:endParaRPr/>
          </a:p>
          <a:p>
            <a:pPr defTabSz="457200">
              <a:lnSpc>
                <a:spcPts val="5500"/>
              </a:lnSpc>
              <a:spcBef>
                <a:spcPts val="0"/>
              </a:spcBef>
              <a:defRPr sz="2900">
                <a:solidFill>
                  <a:srgbClr val="FFFFFF"/>
                </a:solidFill>
                <a:latin typeface="Cambria"/>
                <a:ea typeface="Cambria"/>
                <a:cs typeface="Cambria"/>
                <a:sym typeface="Cambria"/>
              </a:defRPr>
            </a:pPr>
            <a:r>
              <a:t>WORKING DAYS 5:10:5</a:t>
            </a:r>
          </a:p>
          <a:p>
            <a:pPr defTabSz="457200">
              <a:lnSpc>
                <a:spcPts val="5500"/>
              </a:lnSpc>
              <a:spcBef>
                <a:spcPts val="0"/>
              </a:spcBef>
              <a:defRPr sz="2900">
                <a:solidFill>
                  <a:srgbClr val="FFFFFF"/>
                </a:solidFill>
                <a:latin typeface="Cambria"/>
                <a:ea typeface="Cambria"/>
                <a:cs typeface="Cambria"/>
                <a:sym typeface="Cambria"/>
              </a:defRPr>
            </a:pPr>
            <a:endParaRPr/>
          </a:p>
          <a:p>
            <a:pPr defTabSz="457200">
              <a:lnSpc>
                <a:spcPts val="5500"/>
              </a:lnSpc>
              <a:spcBef>
                <a:spcPts val="0"/>
              </a:spcBef>
              <a:defRPr sz="2900">
                <a:solidFill>
                  <a:srgbClr val="FFFFFF"/>
                </a:solidFill>
                <a:latin typeface="Cambria"/>
                <a:ea typeface="Cambria"/>
                <a:cs typeface="Cambria"/>
                <a:sym typeface="Cambria"/>
              </a:defRPr>
            </a:pPr>
            <a:r>
              <a:t>AMOUNT SHARE IS RECIPROCAL OF WORKING DAYS 1/5:1/10:1/5</a:t>
            </a:r>
          </a:p>
          <a:p>
            <a:pPr defTabSz="457200">
              <a:lnSpc>
                <a:spcPts val="5500"/>
              </a:lnSpc>
              <a:spcBef>
                <a:spcPts val="0"/>
              </a:spcBef>
              <a:defRPr sz="2900">
                <a:solidFill>
                  <a:srgbClr val="FFFFFF"/>
                </a:solidFill>
                <a:latin typeface="Cambria"/>
                <a:ea typeface="Cambria"/>
                <a:cs typeface="Cambria"/>
                <a:sym typeface="Cambria"/>
              </a:defRPr>
            </a:pPr>
            <a:r>
              <a:t>WE GET 2:1:2</a:t>
            </a:r>
          </a:p>
          <a:p>
            <a:pPr defTabSz="457200">
              <a:lnSpc>
                <a:spcPts val="5500"/>
              </a:lnSpc>
              <a:spcBef>
                <a:spcPts val="0"/>
              </a:spcBef>
              <a:defRPr sz="2900">
                <a:solidFill>
                  <a:srgbClr val="FFFFFF"/>
                </a:solidFill>
                <a:latin typeface="Cambria"/>
                <a:ea typeface="Cambria"/>
                <a:cs typeface="Cambria"/>
                <a:sym typeface="Cambria"/>
              </a:defRPr>
            </a:pPr>
            <a:endParaRPr/>
          </a:p>
          <a:p>
            <a:pPr defTabSz="457200">
              <a:lnSpc>
                <a:spcPts val="5500"/>
              </a:lnSpc>
              <a:spcBef>
                <a:spcPts val="0"/>
              </a:spcBef>
              <a:defRPr sz="2900">
                <a:solidFill>
                  <a:srgbClr val="FFFFFF"/>
                </a:solidFill>
                <a:latin typeface="Cambria"/>
                <a:ea typeface="Cambria"/>
                <a:cs typeface="Cambria"/>
                <a:sym typeface="Cambria"/>
              </a:defRPr>
            </a:pPr>
            <a:r>
              <a:t>C GET2/5*100=40 RUPEES</a:t>
            </a:r>
          </a:p>
        </p:txBody>
      </p:sp>
      <p:sp>
        <p:nvSpPr>
          <p:cNvPr id="282" name="LCM Method :…"/>
          <p:cNvSpPr txBox="1"/>
          <p:nvPr/>
        </p:nvSpPr>
        <p:spPr>
          <a:xfrm>
            <a:off x="13730712" y="2972606"/>
            <a:ext cx="8209559" cy="604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(5, 10) = 10 units</a:t>
            </a:r>
            <a:br/>
            <a:r>
              <a:t>Work done by A in 1 day = 10/ 5 = 2 units</a:t>
            </a:r>
            <a:br/>
            <a:r>
              <a:t>Work done by B in 1 day = 10 / 10  = 1 units</a:t>
            </a:r>
            <a:br/>
            <a:r>
              <a:t>Work done by A + B in 1 days = 2 * 1 = 3 units</a:t>
            </a:r>
          </a:p>
          <a:p>
            <a:pPr indent="127000" defTabSz="457200">
              <a:lnSpc>
                <a:spcPct val="150000"/>
              </a:lnSpc>
              <a:spcBef>
                <a:spcPts val="0"/>
              </a:spcBef>
              <a:defRPr sz="3000">
                <a:solidFill>
                  <a:srgbClr val="FFFFFF"/>
                </a:solidFill>
                <a:latin typeface="Cambria"/>
                <a:ea typeface="Cambria"/>
                <a:cs typeface="Cambria"/>
                <a:sym typeface="Cambria"/>
              </a:defRPr>
            </a:pPr>
            <a:r>
              <a:t>Work done by A + B in 2 days = 2 * 3 = 6 units</a:t>
            </a:r>
          </a:p>
          <a:p>
            <a:pPr indent="127000" defTabSz="457200">
              <a:lnSpc>
                <a:spcPct val="150000"/>
              </a:lnSpc>
              <a:spcBef>
                <a:spcPts val="0"/>
              </a:spcBef>
              <a:defRPr sz="3000">
                <a:solidFill>
                  <a:srgbClr val="FFFFFF"/>
                </a:solidFill>
                <a:latin typeface="Cambria"/>
                <a:ea typeface="Cambria"/>
                <a:cs typeface="Cambria"/>
                <a:sym typeface="Cambria"/>
              </a:defRPr>
            </a:pPr>
            <a:r>
              <a:t>Remaining units = 10 - 6 = 4 units is done by C</a:t>
            </a:r>
          </a:p>
          <a:p>
            <a:pPr indent="127000" defTabSz="457200">
              <a:lnSpc>
                <a:spcPct val="150000"/>
              </a:lnSpc>
              <a:spcBef>
                <a:spcPts val="0"/>
              </a:spcBef>
              <a:defRPr sz="3000">
                <a:solidFill>
                  <a:srgbClr val="FFFFFF"/>
                </a:solidFill>
                <a:latin typeface="Cambria"/>
                <a:ea typeface="Cambria"/>
                <a:cs typeface="Cambria"/>
                <a:sym typeface="Cambria"/>
              </a:defRPr>
            </a:pPr>
            <a:r>
              <a:t>C’s share = ( 4 / 10 ) * 100 </a:t>
            </a:r>
          </a:p>
          <a:p>
            <a:pPr indent="127000" defTabSz="457200">
              <a:lnSpc>
                <a:spcPct val="150000"/>
              </a:lnSpc>
              <a:spcBef>
                <a:spcPts val="0"/>
              </a:spcBef>
              <a:defRPr sz="3000">
                <a:solidFill>
                  <a:srgbClr val="FFFFFF"/>
                </a:solidFill>
                <a:latin typeface="Cambria"/>
                <a:ea typeface="Cambria"/>
                <a:cs typeface="Cambria"/>
                <a:sym typeface="Cambria"/>
              </a:defRPr>
            </a:pPr>
            <a:r>
              <a:t>                  = 40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81">
                                            <p:bg/>
                                          </p:spTgt>
                                        </p:tgtEl>
                                        <p:attrNameLst>
                                          <p:attrName>style.visibility</p:attrName>
                                        </p:attrNameLst>
                                      </p:cBhvr>
                                      <p:to>
                                        <p:strVal val="visible"/>
                                      </p:to>
                                    </p:set>
                                    <p:anim calcmode="lin" valueType="num">
                                      <p:cBhvr>
                                        <p:cTn id="13" dur="1000" fill="hold"/>
                                        <p:tgtEl>
                                          <p:spTgt spid="281">
                                            <p:bg/>
                                          </p:spTgt>
                                        </p:tgtEl>
                                        <p:attrNameLst>
                                          <p:attrName>ppt_w</p:attrName>
                                        </p:attrNameLst>
                                      </p:cBhvr>
                                      <p:tavLst>
                                        <p:tav tm="0" fmla="#ppt_w*sin(2.5*pi*$)">
                                          <p:val>
                                            <p:fltVal val="0"/>
                                          </p:val>
                                        </p:tav>
                                        <p:tav tm="100000">
                                          <p:val>
                                            <p:fltVal val="1"/>
                                          </p:val>
                                        </p:tav>
                                      </p:tavLst>
                                    </p:anim>
                                    <p:anim calcmode="lin" valueType="num">
                                      <p:cBhvr>
                                        <p:cTn id="14" dur="1000" fill="hold"/>
                                        <p:tgtEl>
                                          <p:spTgt spid="281">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81">
                                            <p:txEl>
                                              <p:pRg st="0" end="0"/>
                                            </p:txEl>
                                          </p:spTgt>
                                        </p:tgtEl>
                                        <p:attrNameLst>
                                          <p:attrName>style.visibility</p:attrName>
                                        </p:attrNameLst>
                                      </p:cBhvr>
                                      <p:to>
                                        <p:strVal val="visible"/>
                                      </p:to>
                                    </p:set>
                                    <p:animEffect transition="in" filter="fade">
                                      <p:cBhvr>
                                        <p:cTn id="17" dur="1000" fill="hold"/>
                                        <p:tgtEl>
                                          <p:spTgt spid="281">
                                            <p:txEl>
                                              <p:pRg st="0" end="0"/>
                                            </p:txEl>
                                          </p:spTgt>
                                        </p:tgtEl>
                                      </p:cBhvr>
                                    </p:animEffect>
                                    <p:anim calcmode="lin" valueType="num">
                                      <p:cBhvr>
                                        <p:cTn id="18" dur="1000" fill="hold"/>
                                        <p:tgtEl>
                                          <p:spTgt spid="281">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81">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81">
                                            <p:txEl>
                                              <p:pRg st="1" end="1"/>
                                            </p:txEl>
                                          </p:spTgt>
                                        </p:tgtEl>
                                        <p:attrNameLst>
                                          <p:attrName>style.visibility</p:attrName>
                                        </p:attrNameLst>
                                      </p:cBhvr>
                                      <p:to>
                                        <p:strVal val="visible"/>
                                      </p:to>
                                    </p:set>
                                    <p:animEffect transition="in" filter="fade">
                                      <p:cBhvr>
                                        <p:cTn id="23" dur="1000" fill="hold"/>
                                        <p:tgtEl>
                                          <p:spTgt spid="281">
                                            <p:txEl>
                                              <p:pRg st="1" end="1"/>
                                            </p:txEl>
                                          </p:spTgt>
                                        </p:tgtEl>
                                      </p:cBhvr>
                                    </p:animEffect>
                                    <p:anim calcmode="lin" valueType="num">
                                      <p:cBhvr>
                                        <p:cTn id="24" dur="1000" fill="hold"/>
                                        <p:tgtEl>
                                          <p:spTgt spid="281">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81">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81">
                                            <p:txEl>
                                              <p:pRg st="2" end="2"/>
                                            </p:txEl>
                                          </p:spTgt>
                                        </p:tgtEl>
                                        <p:attrNameLst>
                                          <p:attrName>style.visibility</p:attrName>
                                        </p:attrNameLst>
                                      </p:cBhvr>
                                      <p:to>
                                        <p:strVal val="visible"/>
                                      </p:to>
                                    </p:set>
                                    <p:animEffect transition="in" filter="fade">
                                      <p:cBhvr>
                                        <p:cTn id="29" dur="1000" fill="hold"/>
                                        <p:tgtEl>
                                          <p:spTgt spid="281">
                                            <p:txEl>
                                              <p:pRg st="2" end="2"/>
                                            </p:txEl>
                                          </p:spTgt>
                                        </p:tgtEl>
                                      </p:cBhvr>
                                    </p:animEffect>
                                    <p:anim calcmode="lin" valueType="num">
                                      <p:cBhvr>
                                        <p:cTn id="30" dur="1000" fill="hold"/>
                                        <p:tgtEl>
                                          <p:spTgt spid="281">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8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81">
                                            <p:txEl>
                                              <p:pRg st="3" end="3"/>
                                            </p:txEl>
                                          </p:spTgt>
                                        </p:tgtEl>
                                        <p:attrNameLst>
                                          <p:attrName>style.visibility</p:attrName>
                                        </p:attrNameLst>
                                      </p:cBhvr>
                                      <p:to>
                                        <p:strVal val="visible"/>
                                      </p:to>
                                    </p:set>
                                    <p:animEffect transition="in" filter="fade">
                                      <p:cBhvr>
                                        <p:cTn id="36" dur="1000" fill="hold"/>
                                        <p:tgtEl>
                                          <p:spTgt spid="281">
                                            <p:txEl>
                                              <p:pRg st="3" end="3"/>
                                            </p:txEl>
                                          </p:spTgt>
                                        </p:tgtEl>
                                      </p:cBhvr>
                                    </p:animEffect>
                                    <p:anim calcmode="lin" valueType="num">
                                      <p:cBhvr>
                                        <p:cTn id="37" dur="1000" fill="hold"/>
                                        <p:tgtEl>
                                          <p:spTgt spid="281">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8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81">
                                            <p:txEl>
                                              <p:pRg st="4" end="4"/>
                                            </p:txEl>
                                          </p:spTgt>
                                        </p:tgtEl>
                                        <p:attrNameLst>
                                          <p:attrName>style.visibility</p:attrName>
                                        </p:attrNameLst>
                                      </p:cBhvr>
                                      <p:to>
                                        <p:strVal val="visible"/>
                                      </p:to>
                                    </p:set>
                                    <p:animEffect transition="in" filter="fade">
                                      <p:cBhvr>
                                        <p:cTn id="43" dur="1000" fill="hold"/>
                                        <p:tgtEl>
                                          <p:spTgt spid="281">
                                            <p:txEl>
                                              <p:pRg st="4" end="4"/>
                                            </p:txEl>
                                          </p:spTgt>
                                        </p:tgtEl>
                                      </p:cBhvr>
                                    </p:animEffect>
                                    <p:anim calcmode="lin" valueType="num">
                                      <p:cBhvr>
                                        <p:cTn id="44" dur="1000" fill="hold"/>
                                        <p:tgtEl>
                                          <p:spTgt spid="281">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8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81">
                                            <p:txEl>
                                              <p:pRg st="5" end="5"/>
                                            </p:txEl>
                                          </p:spTgt>
                                        </p:tgtEl>
                                        <p:attrNameLst>
                                          <p:attrName>style.visibility</p:attrName>
                                        </p:attrNameLst>
                                      </p:cBhvr>
                                      <p:to>
                                        <p:strVal val="visible"/>
                                      </p:to>
                                    </p:set>
                                    <p:animEffect transition="in" filter="fade">
                                      <p:cBhvr>
                                        <p:cTn id="50" dur="1000" fill="hold"/>
                                        <p:tgtEl>
                                          <p:spTgt spid="281">
                                            <p:txEl>
                                              <p:pRg st="5" end="5"/>
                                            </p:txEl>
                                          </p:spTgt>
                                        </p:tgtEl>
                                      </p:cBhvr>
                                    </p:animEffect>
                                    <p:anim calcmode="lin" valueType="num">
                                      <p:cBhvr>
                                        <p:cTn id="51" dur="1000" fill="hold"/>
                                        <p:tgtEl>
                                          <p:spTgt spid="281">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8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81">
                                            <p:txEl>
                                              <p:pRg st="6" end="6"/>
                                            </p:txEl>
                                          </p:spTgt>
                                        </p:tgtEl>
                                        <p:attrNameLst>
                                          <p:attrName>style.visibility</p:attrName>
                                        </p:attrNameLst>
                                      </p:cBhvr>
                                      <p:to>
                                        <p:strVal val="visible"/>
                                      </p:to>
                                    </p:set>
                                    <p:animEffect transition="in" filter="fade">
                                      <p:cBhvr>
                                        <p:cTn id="57" dur="1000" fill="hold"/>
                                        <p:tgtEl>
                                          <p:spTgt spid="281">
                                            <p:txEl>
                                              <p:pRg st="6" end="6"/>
                                            </p:txEl>
                                          </p:spTgt>
                                        </p:tgtEl>
                                      </p:cBhvr>
                                    </p:animEffect>
                                    <p:anim calcmode="lin" valueType="num">
                                      <p:cBhvr>
                                        <p:cTn id="58" dur="1000" fill="hold"/>
                                        <p:tgtEl>
                                          <p:spTgt spid="281">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8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81">
                                            <p:txEl>
                                              <p:pRg st="7" end="7"/>
                                            </p:txEl>
                                          </p:spTgt>
                                        </p:tgtEl>
                                        <p:attrNameLst>
                                          <p:attrName>style.visibility</p:attrName>
                                        </p:attrNameLst>
                                      </p:cBhvr>
                                      <p:to>
                                        <p:strVal val="visible"/>
                                      </p:to>
                                    </p:set>
                                    <p:animEffect transition="in" filter="fade">
                                      <p:cBhvr>
                                        <p:cTn id="64" dur="1000" fill="hold"/>
                                        <p:tgtEl>
                                          <p:spTgt spid="281">
                                            <p:txEl>
                                              <p:pRg st="7" end="7"/>
                                            </p:txEl>
                                          </p:spTgt>
                                        </p:tgtEl>
                                      </p:cBhvr>
                                    </p:animEffect>
                                    <p:anim calcmode="lin" valueType="num">
                                      <p:cBhvr>
                                        <p:cTn id="65" dur="1000" fill="hold"/>
                                        <p:tgtEl>
                                          <p:spTgt spid="281">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8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2" nodeType="clickEffect">
                                  <p:stCondLst>
                                    <p:cond delay="0"/>
                                  </p:stCondLst>
                                  <p:iterate>
                                    <p:tmAbs val="0"/>
                                  </p:iterate>
                                  <p:childTnLst>
                                    <p:set>
                                      <p:cBhvr>
                                        <p:cTn id="70" fill="hold"/>
                                        <p:tgtEl>
                                          <p:spTgt spid="281">
                                            <p:txEl>
                                              <p:pRg st="8" end="8"/>
                                            </p:txEl>
                                          </p:spTgt>
                                        </p:tgtEl>
                                        <p:attrNameLst>
                                          <p:attrName>style.visibility</p:attrName>
                                        </p:attrNameLst>
                                      </p:cBhvr>
                                      <p:to>
                                        <p:strVal val="visible"/>
                                      </p:to>
                                    </p:set>
                                    <p:animEffect transition="in" filter="fade">
                                      <p:cBhvr>
                                        <p:cTn id="71" dur="1000" fill="hold"/>
                                        <p:tgtEl>
                                          <p:spTgt spid="281">
                                            <p:txEl>
                                              <p:pRg st="8" end="8"/>
                                            </p:txEl>
                                          </p:spTgt>
                                        </p:tgtEl>
                                      </p:cBhvr>
                                    </p:animEffect>
                                    <p:anim calcmode="lin" valueType="num">
                                      <p:cBhvr>
                                        <p:cTn id="72" dur="1000" fill="hold"/>
                                        <p:tgtEl>
                                          <p:spTgt spid="281">
                                            <p:txEl>
                                              <p:pRg st="8" end="8"/>
                                            </p:txEl>
                                          </p:spTgt>
                                        </p:tgtEl>
                                        <p:attrNameLst>
                                          <p:attrName>ppt_w</p:attrName>
                                        </p:attrNameLst>
                                      </p:cBhvr>
                                      <p:tavLst>
                                        <p:tav tm="0" fmla="#ppt_w*sin(2.5*pi*$)">
                                          <p:val>
                                            <p:fltVal val="0"/>
                                          </p:val>
                                        </p:tav>
                                        <p:tav tm="100000">
                                          <p:val>
                                            <p:fltVal val="1"/>
                                          </p:val>
                                        </p:tav>
                                      </p:tavLst>
                                    </p:anim>
                                    <p:anim calcmode="lin" valueType="num">
                                      <p:cBhvr>
                                        <p:cTn id="73" dur="1000" fill="hold"/>
                                        <p:tgtEl>
                                          <p:spTgt spid="281">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9" presetClass="entr" presetSubtype="10" fill="hold" grpId="2" nodeType="clickEffect">
                                  <p:stCondLst>
                                    <p:cond delay="0"/>
                                  </p:stCondLst>
                                  <p:iterate>
                                    <p:tmAbs val="0"/>
                                  </p:iterate>
                                  <p:childTnLst>
                                    <p:set>
                                      <p:cBhvr>
                                        <p:cTn id="77" fill="hold"/>
                                        <p:tgtEl>
                                          <p:spTgt spid="281">
                                            <p:txEl>
                                              <p:pRg st="9" end="9"/>
                                            </p:txEl>
                                          </p:spTgt>
                                        </p:tgtEl>
                                        <p:attrNameLst>
                                          <p:attrName>style.visibility</p:attrName>
                                        </p:attrNameLst>
                                      </p:cBhvr>
                                      <p:to>
                                        <p:strVal val="visible"/>
                                      </p:to>
                                    </p:set>
                                    <p:animEffect transition="in" filter="fade">
                                      <p:cBhvr>
                                        <p:cTn id="78" dur="1000" fill="hold"/>
                                        <p:tgtEl>
                                          <p:spTgt spid="281">
                                            <p:txEl>
                                              <p:pRg st="9" end="9"/>
                                            </p:txEl>
                                          </p:spTgt>
                                        </p:tgtEl>
                                      </p:cBhvr>
                                    </p:animEffect>
                                    <p:anim calcmode="lin" valueType="num">
                                      <p:cBhvr>
                                        <p:cTn id="79" dur="1000" fill="hold"/>
                                        <p:tgtEl>
                                          <p:spTgt spid="281">
                                            <p:txEl>
                                              <p:pRg st="9" end="9"/>
                                            </p:txEl>
                                          </p:spTgt>
                                        </p:tgtEl>
                                        <p:attrNameLst>
                                          <p:attrName>ppt_w</p:attrName>
                                        </p:attrNameLst>
                                      </p:cBhvr>
                                      <p:tavLst>
                                        <p:tav tm="0" fmla="#ppt_w*sin(2.5*pi*$)">
                                          <p:val>
                                            <p:fltVal val="0"/>
                                          </p:val>
                                        </p:tav>
                                        <p:tav tm="100000">
                                          <p:val>
                                            <p:fltVal val="1"/>
                                          </p:val>
                                        </p:tav>
                                      </p:tavLst>
                                    </p:anim>
                                    <p:anim calcmode="lin" valueType="num">
                                      <p:cBhvr>
                                        <p:cTn id="80" dur="1000" fill="hold"/>
                                        <p:tgtEl>
                                          <p:spTgt spid="281">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9" presetClass="entr" presetSubtype="10" fill="hold" grpId="2" nodeType="clickEffect">
                                  <p:stCondLst>
                                    <p:cond delay="0"/>
                                  </p:stCondLst>
                                  <p:iterate>
                                    <p:tmAbs val="0"/>
                                  </p:iterate>
                                  <p:childTnLst>
                                    <p:set>
                                      <p:cBhvr>
                                        <p:cTn id="84" fill="hold"/>
                                        <p:tgtEl>
                                          <p:spTgt spid="281">
                                            <p:txEl>
                                              <p:pRg st="10" end="10"/>
                                            </p:txEl>
                                          </p:spTgt>
                                        </p:tgtEl>
                                        <p:attrNameLst>
                                          <p:attrName>style.visibility</p:attrName>
                                        </p:attrNameLst>
                                      </p:cBhvr>
                                      <p:to>
                                        <p:strVal val="visible"/>
                                      </p:to>
                                    </p:set>
                                    <p:animEffect transition="in" filter="fade">
                                      <p:cBhvr>
                                        <p:cTn id="85" dur="1000" fill="hold"/>
                                        <p:tgtEl>
                                          <p:spTgt spid="281">
                                            <p:txEl>
                                              <p:pRg st="10" end="10"/>
                                            </p:txEl>
                                          </p:spTgt>
                                        </p:tgtEl>
                                      </p:cBhvr>
                                    </p:animEffect>
                                    <p:anim calcmode="lin" valueType="num">
                                      <p:cBhvr>
                                        <p:cTn id="86" dur="1000" fill="hold"/>
                                        <p:tgtEl>
                                          <p:spTgt spid="281">
                                            <p:txEl>
                                              <p:pRg st="10" end="10"/>
                                            </p:txEl>
                                          </p:spTgt>
                                        </p:tgtEl>
                                        <p:attrNameLst>
                                          <p:attrName>ppt_w</p:attrName>
                                        </p:attrNameLst>
                                      </p:cBhvr>
                                      <p:tavLst>
                                        <p:tav tm="0" fmla="#ppt_w*sin(2.5*pi*$)">
                                          <p:val>
                                            <p:fltVal val="0"/>
                                          </p:val>
                                        </p:tav>
                                        <p:tav tm="100000">
                                          <p:val>
                                            <p:fltVal val="1"/>
                                          </p:val>
                                        </p:tav>
                                      </p:tavLst>
                                    </p:anim>
                                    <p:anim calcmode="lin" valueType="num">
                                      <p:cBhvr>
                                        <p:cTn id="87" dur="1000" fill="hold"/>
                                        <p:tgtEl>
                                          <p:spTgt spid="281">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9" presetClass="entr" presetSubtype="10" fill="hold" grpId="2" nodeType="clickEffect">
                                  <p:stCondLst>
                                    <p:cond delay="0"/>
                                  </p:stCondLst>
                                  <p:iterate>
                                    <p:tmAbs val="0"/>
                                  </p:iterate>
                                  <p:childTnLst>
                                    <p:set>
                                      <p:cBhvr>
                                        <p:cTn id="91" fill="hold"/>
                                        <p:tgtEl>
                                          <p:spTgt spid="281">
                                            <p:txEl>
                                              <p:pRg st="11" end="11"/>
                                            </p:txEl>
                                          </p:spTgt>
                                        </p:tgtEl>
                                        <p:attrNameLst>
                                          <p:attrName>style.visibility</p:attrName>
                                        </p:attrNameLst>
                                      </p:cBhvr>
                                      <p:to>
                                        <p:strVal val="visible"/>
                                      </p:to>
                                    </p:set>
                                    <p:animEffect transition="in" filter="fade">
                                      <p:cBhvr>
                                        <p:cTn id="92" dur="1000" fill="hold"/>
                                        <p:tgtEl>
                                          <p:spTgt spid="281">
                                            <p:txEl>
                                              <p:pRg st="11" end="11"/>
                                            </p:txEl>
                                          </p:spTgt>
                                        </p:tgtEl>
                                      </p:cBhvr>
                                    </p:animEffect>
                                    <p:anim calcmode="lin" valueType="num">
                                      <p:cBhvr>
                                        <p:cTn id="93" dur="1000" fill="hold"/>
                                        <p:tgtEl>
                                          <p:spTgt spid="281">
                                            <p:txEl>
                                              <p:pRg st="11" end="11"/>
                                            </p:txEl>
                                          </p:spTgt>
                                        </p:tgtEl>
                                        <p:attrNameLst>
                                          <p:attrName>ppt_w</p:attrName>
                                        </p:attrNameLst>
                                      </p:cBhvr>
                                      <p:tavLst>
                                        <p:tav tm="0" fmla="#ppt_w*sin(2.5*pi*$)">
                                          <p:val>
                                            <p:fltVal val="0"/>
                                          </p:val>
                                        </p:tav>
                                        <p:tav tm="100000">
                                          <p:val>
                                            <p:fltVal val="1"/>
                                          </p:val>
                                        </p:tav>
                                      </p:tavLst>
                                    </p:anim>
                                    <p:anim calcmode="lin" valueType="num">
                                      <p:cBhvr>
                                        <p:cTn id="94" dur="1000" fill="hold"/>
                                        <p:tgtEl>
                                          <p:spTgt spid="281">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9" presetClass="entr" presetSubtype="10" fill="hold" grpId="2" nodeType="clickEffect">
                                  <p:stCondLst>
                                    <p:cond delay="0"/>
                                  </p:stCondLst>
                                  <p:iterate>
                                    <p:tmAbs val="0"/>
                                  </p:iterate>
                                  <p:childTnLst>
                                    <p:set>
                                      <p:cBhvr>
                                        <p:cTn id="98" fill="hold"/>
                                        <p:tgtEl>
                                          <p:spTgt spid="281">
                                            <p:txEl>
                                              <p:pRg st="12" end="12"/>
                                            </p:txEl>
                                          </p:spTgt>
                                        </p:tgtEl>
                                        <p:attrNameLst>
                                          <p:attrName>style.visibility</p:attrName>
                                        </p:attrNameLst>
                                      </p:cBhvr>
                                      <p:to>
                                        <p:strVal val="visible"/>
                                      </p:to>
                                    </p:set>
                                    <p:animEffect transition="in" filter="fade">
                                      <p:cBhvr>
                                        <p:cTn id="99" dur="1000" fill="hold"/>
                                        <p:tgtEl>
                                          <p:spTgt spid="281">
                                            <p:txEl>
                                              <p:pRg st="12" end="12"/>
                                            </p:txEl>
                                          </p:spTgt>
                                        </p:tgtEl>
                                      </p:cBhvr>
                                    </p:animEffect>
                                    <p:anim calcmode="lin" valueType="num">
                                      <p:cBhvr>
                                        <p:cTn id="100" dur="1000" fill="hold"/>
                                        <p:tgtEl>
                                          <p:spTgt spid="281">
                                            <p:txEl>
                                              <p:pRg st="12" end="12"/>
                                            </p:txEl>
                                          </p:spTgt>
                                        </p:tgtEl>
                                        <p:attrNameLst>
                                          <p:attrName>ppt_w</p:attrName>
                                        </p:attrNameLst>
                                      </p:cBhvr>
                                      <p:tavLst>
                                        <p:tav tm="0" fmla="#ppt_w*sin(2.5*pi*$)">
                                          <p:val>
                                            <p:fltVal val="0"/>
                                          </p:val>
                                        </p:tav>
                                        <p:tav tm="100000">
                                          <p:val>
                                            <p:fltVal val="1"/>
                                          </p:val>
                                        </p:tav>
                                      </p:tavLst>
                                    </p:anim>
                                    <p:anim calcmode="lin" valueType="num">
                                      <p:cBhvr>
                                        <p:cTn id="101" dur="1000" fill="hold"/>
                                        <p:tgtEl>
                                          <p:spTgt spid="281">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9" presetClass="entr" presetSubtype="10" fill="hold" grpId="2" nodeType="clickEffect">
                                  <p:stCondLst>
                                    <p:cond delay="0"/>
                                  </p:stCondLst>
                                  <p:iterate>
                                    <p:tmAbs val="0"/>
                                  </p:iterate>
                                  <p:childTnLst>
                                    <p:set>
                                      <p:cBhvr>
                                        <p:cTn id="105" fill="hold"/>
                                        <p:tgtEl>
                                          <p:spTgt spid="281">
                                            <p:txEl>
                                              <p:pRg st="13" end="13"/>
                                            </p:txEl>
                                          </p:spTgt>
                                        </p:tgtEl>
                                        <p:attrNameLst>
                                          <p:attrName>style.visibility</p:attrName>
                                        </p:attrNameLst>
                                      </p:cBhvr>
                                      <p:to>
                                        <p:strVal val="visible"/>
                                      </p:to>
                                    </p:set>
                                    <p:animEffect transition="in" filter="fade">
                                      <p:cBhvr>
                                        <p:cTn id="106" dur="1000" fill="hold"/>
                                        <p:tgtEl>
                                          <p:spTgt spid="281">
                                            <p:txEl>
                                              <p:pRg st="13" end="13"/>
                                            </p:txEl>
                                          </p:spTgt>
                                        </p:tgtEl>
                                      </p:cBhvr>
                                    </p:animEffect>
                                    <p:anim calcmode="lin" valueType="num">
                                      <p:cBhvr>
                                        <p:cTn id="107" dur="1000" fill="hold"/>
                                        <p:tgtEl>
                                          <p:spTgt spid="281">
                                            <p:txEl>
                                              <p:pRg st="13" end="13"/>
                                            </p:txEl>
                                          </p:spTgt>
                                        </p:tgtEl>
                                        <p:attrNameLst>
                                          <p:attrName>ppt_w</p:attrName>
                                        </p:attrNameLst>
                                      </p:cBhvr>
                                      <p:tavLst>
                                        <p:tav tm="0" fmla="#ppt_w*sin(2.5*pi*$)">
                                          <p:val>
                                            <p:fltVal val="0"/>
                                          </p:val>
                                        </p:tav>
                                        <p:tav tm="100000">
                                          <p:val>
                                            <p:fltVal val="1"/>
                                          </p:val>
                                        </p:tav>
                                      </p:tavLst>
                                    </p:anim>
                                    <p:anim calcmode="lin" valueType="num">
                                      <p:cBhvr>
                                        <p:cTn id="108" dur="1000" fill="hold"/>
                                        <p:tgtEl>
                                          <p:spTgt spid="281">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9" presetClass="entr" presetSubtype="10" fill="hold" grpId="2" nodeType="clickEffect">
                                  <p:stCondLst>
                                    <p:cond delay="0"/>
                                  </p:stCondLst>
                                  <p:iterate>
                                    <p:tmAbs val="0"/>
                                  </p:iterate>
                                  <p:childTnLst>
                                    <p:set>
                                      <p:cBhvr>
                                        <p:cTn id="112" fill="hold"/>
                                        <p:tgtEl>
                                          <p:spTgt spid="281">
                                            <p:txEl>
                                              <p:pRg st="14" end="14"/>
                                            </p:txEl>
                                          </p:spTgt>
                                        </p:tgtEl>
                                        <p:attrNameLst>
                                          <p:attrName>style.visibility</p:attrName>
                                        </p:attrNameLst>
                                      </p:cBhvr>
                                      <p:to>
                                        <p:strVal val="visible"/>
                                      </p:to>
                                    </p:set>
                                    <p:animEffect transition="in" filter="fade">
                                      <p:cBhvr>
                                        <p:cTn id="113" dur="1000" fill="hold"/>
                                        <p:tgtEl>
                                          <p:spTgt spid="281">
                                            <p:txEl>
                                              <p:pRg st="14" end="14"/>
                                            </p:txEl>
                                          </p:spTgt>
                                        </p:tgtEl>
                                      </p:cBhvr>
                                    </p:animEffect>
                                    <p:anim calcmode="lin" valueType="num">
                                      <p:cBhvr>
                                        <p:cTn id="114" dur="1000" fill="hold"/>
                                        <p:tgtEl>
                                          <p:spTgt spid="281">
                                            <p:txEl>
                                              <p:pRg st="14" end="14"/>
                                            </p:txEl>
                                          </p:spTgt>
                                        </p:tgtEl>
                                        <p:attrNameLst>
                                          <p:attrName>ppt_w</p:attrName>
                                        </p:attrNameLst>
                                      </p:cBhvr>
                                      <p:tavLst>
                                        <p:tav tm="0" fmla="#ppt_w*sin(2.5*pi*$)">
                                          <p:val>
                                            <p:fltVal val="0"/>
                                          </p:val>
                                        </p:tav>
                                        <p:tav tm="100000">
                                          <p:val>
                                            <p:fltVal val="1"/>
                                          </p:val>
                                        </p:tav>
                                      </p:tavLst>
                                    </p:anim>
                                    <p:anim calcmode="lin" valueType="num">
                                      <p:cBhvr>
                                        <p:cTn id="115" dur="1000" fill="hold"/>
                                        <p:tgtEl>
                                          <p:spTgt spid="281">
                                            <p:txEl>
                                              <p:pRg st="14" end="14"/>
                                            </p:txEl>
                                          </p:spTgt>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9" presetClass="entr" presetSubtype="10" fill="hold" grpId="2" nodeType="clickEffect">
                                  <p:stCondLst>
                                    <p:cond delay="0"/>
                                  </p:stCondLst>
                                  <p:iterate>
                                    <p:tmAbs val="0"/>
                                  </p:iterate>
                                  <p:childTnLst>
                                    <p:set>
                                      <p:cBhvr>
                                        <p:cTn id="119" fill="hold"/>
                                        <p:tgtEl>
                                          <p:spTgt spid="281">
                                            <p:txEl>
                                              <p:pRg st="15" end="15"/>
                                            </p:txEl>
                                          </p:spTgt>
                                        </p:tgtEl>
                                        <p:attrNameLst>
                                          <p:attrName>style.visibility</p:attrName>
                                        </p:attrNameLst>
                                      </p:cBhvr>
                                      <p:to>
                                        <p:strVal val="visible"/>
                                      </p:to>
                                    </p:set>
                                    <p:animEffect transition="in" filter="fade">
                                      <p:cBhvr>
                                        <p:cTn id="120" dur="1000" fill="hold"/>
                                        <p:tgtEl>
                                          <p:spTgt spid="281">
                                            <p:txEl>
                                              <p:pRg st="15" end="15"/>
                                            </p:txEl>
                                          </p:spTgt>
                                        </p:tgtEl>
                                      </p:cBhvr>
                                    </p:animEffect>
                                    <p:anim calcmode="lin" valueType="num">
                                      <p:cBhvr>
                                        <p:cTn id="121" dur="1000" fill="hold"/>
                                        <p:tgtEl>
                                          <p:spTgt spid="281">
                                            <p:txEl>
                                              <p:pRg st="15" end="15"/>
                                            </p:txEl>
                                          </p:spTgt>
                                        </p:tgtEl>
                                        <p:attrNameLst>
                                          <p:attrName>ppt_w</p:attrName>
                                        </p:attrNameLst>
                                      </p:cBhvr>
                                      <p:tavLst>
                                        <p:tav tm="0" fmla="#ppt_w*sin(2.5*pi*$)">
                                          <p:val>
                                            <p:fltVal val="0"/>
                                          </p:val>
                                        </p:tav>
                                        <p:tav tm="100000">
                                          <p:val>
                                            <p:fltVal val="1"/>
                                          </p:val>
                                        </p:tav>
                                      </p:tavLst>
                                    </p:anim>
                                    <p:anim calcmode="lin" valueType="num">
                                      <p:cBhvr>
                                        <p:cTn id="122" dur="1000" fill="hold"/>
                                        <p:tgtEl>
                                          <p:spTgt spid="281">
                                            <p:txEl>
                                              <p:pRg st="15" end="15"/>
                                            </p:txEl>
                                          </p:spTgt>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9" presetClass="entr" presetSubtype="10" fill="hold" grpId="2" nodeType="clickEffect">
                                  <p:stCondLst>
                                    <p:cond delay="0"/>
                                  </p:stCondLst>
                                  <p:iterate>
                                    <p:tmAbs val="0"/>
                                  </p:iterate>
                                  <p:childTnLst>
                                    <p:set>
                                      <p:cBhvr>
                                        <p:cTn id="126" fill="hold"/>
                                        <p:tgtEl>
                                          <p:spTgt spid="281">
                                            <p:txEl>
                                              <p:pRg st="16" end="16"/>
                                            </p:txEl>
                                          </p:spTgt>
                                        </p:tgtEl>
                                        <p:attrNameLst>
                                          <p:attrName>style.visibility</p:attrName>
                                        </p:attrNameLst>
                                      </p:cBhvr>
                                      <p:to>
                                        <p:strVal val="visible"/>
                                      </p:to>
                                    </p:set>
                                    <p:animEffect transition="in" filter="fade">
                                      <p:cBhvr>
                                        <p:cTn id="127" dur="1000" fill="hold"/>
                                        <p:tgtEl>
                                          <p:spTgt spid="281">
                                            <p:txEl>
                                              <p:pRg st="16" end="16"/>
                                            </p:txEl>
                                          </p:spTgt>
                                        </p:tgtEl>
                                      </p:cBhvr>
                                    </p:animEffect>
                                    <p:anim calcmode="lin" valueType="num">
                                      <p:cBhvr>
                                        <p:cTn id="128" dur="1000" fill="hold"/>
                                        <p:tgtEl>
                                          <p:spTgt spid="281">
                                            <p:txEl>
                                              <p:pRg st="16" end="16"/>
                                            </p:txEl>
                                          </p:spTgt>
                                        </p:tgtEl>
                                        <p:attrNameLst>
                                          <p:attrName>ppt_w</p:attrName>
                                        </p:attrNameLst>
                                      </p:cBhvr>
                                      <p:tavLst>
                                        <p:tav tm="0" fmla="#ppt_w*sin(2.5*pi*$)">
                                          <p:val>
                                            <p:fltVal val="0"/>
                                          </p:val>
                                        </p:tav>
                                        <p:tav tm="100000">
                                          <p:val>
                                            <p:fltVal val="1"/>
                                          </p:val>
                                        </p:tav>
                                      </p:tavLst>
                                    </p:anim>
                                    <p:anim calcmode="lin" valueType="num">
                                      <p:cBhvr>
                                        <p:cTn id="129" dur="1000" fill="hold"/>
                                        <p:tgtEl>
                                          <p:spTgt spid="281">
                                            <p:txEl>
                                              <p:pRg st="16" end="16"/>
                                            </p:txEl>
                                          </p:spTgt>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9" presetClass="entr" presetSubtype="10" fill="hold" grpId="2" nodeType="clickEffect">
                                  <p:stCondLst>
                                    <p:cond delay="0"/>
                                  </p:stCondLst>
                                  <p:iterate>
                                    <p:tmAbs val="0"/>
                                  </p:iterate>
                                  <p:childTnLst>
                                    <p:set>
                                      <p:cBhvr>
                                        <p:cTn id="133" fill="hold"/>
                                        <p:tgtEl>
                                          <p:spTgt spid="281">
                                            <p:txEl>
                                              <p:pRg st="17" end="17"/>
                                            </p:txEl>
                                          </p:spTgt>
                                        </p:tgtEl>
                                        <p:attrNameLst>
                                          <p:attrName>style.visibility</p:attrName>
                                        </p:attrNameLst>
                                      </p:cBhvr>
                                      <p:to>
                                        <p:strVal val="visible"/>
                                      </p:to>
                                    </p:set>
                                    <p:animEffect transition="in" filter="fade">
                                      <p:cBhvr>
                                        <p:cTn id="134" dur="1000" fill="hold"/>
                                        <p:tgtEl>
                                          <p:spTgt spid="281">
                                            <p:txEl>
                                              <p:pRg st="17" end="17"/>
                                            </p:txEl>
                                          </p:spTgt>
                                        </p:tgtEl>
                                      </p:cBhvr>
                                    </p:animEffect>
                                    <p:anim calcmode="lin" valueType="num">
                                      <p:cBhvr>
                                        <p:cTn id="135" dur="1000" fill="hold"/>
                                        <p:tgtEl>
                                          <p:spTgt spid="281">
                                            <p:txEl>
                                              <p:pRg st="17" end="17"/>
                                            </p:txEl>
                                          </p:spTgt>
                                        </p:tgtEl>
                                        <p:attrNameLst>
                                          <p:attrName>ppt_w</p:attrName>
                                        </p:attrNameLst>
                                      </p:cBhvr>
                                      <p:tavLst>
                                        <p:tav tm="0" fmla="#ppt_w*sin(2.5*pi*$)">
                                          <p:val>
                                            <p:fltVal val="0"/>
                                          </p:val>
                                        </p:tav>
                                        <p:tav tm="100000">
                                          <p:val>
                                            <p:fltVal val="1"/>
                                          </p:val>
                                        </p:tav>
                                      </p:tavLst>
                                    </p:anim>
                                    <p:anim calcmode="lin" valueType="num">
                                      <p:cBhvr>
                                        <p:cTn id="136" dur="1000" fill="hold"/>
                                        <p:tgtEl>
                                          <p:spTgt spid="281">
                                            <p:txEl>
                                              <p:pRg st="17" end="17"/>
                                            </p:txEl>
                                          </p:spTgt>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9" presetClass="entr" presetSubtype="10" fill="hold" grpId="2" nodeType="clickEffect">
                                  <p:stCondLst>
                                    <p:cond delay="0"/>
                                  </p:stCondLst>
                                  <p:iterate>
                                    <p:tmAbs val="0"/>
                                  </p:iterate>
                                  <p:childTnLst>
                                    <p:set>
                                      <p:cBhvr>
                                        <p:cTn id="140" fill="hold"/>
                                        <p:tgtEl>
                                          <p:spTgt spid="281">
                                            <p:txEl>
                                              <p:pRg st="18" end="18"/>
                                            </p:txEl>
                                          </p:spTgt>
                                        </p:tgtEl>
                                        <p:attrNameLst>
                                          <p:attrName>style.visibility</p:attrName>
                                        </p:attrNameLst>
                                      </p:cBhvr>
                                      <p:to>
                                        <p:strVal val="visible"/>
                                      </p:to>
                                    </p:set>
                                    <p:animEffect transition="in" filter="fade">
                                      <p:cBhvr>
                                        <p:cTn id="141" dur="1000" fill="hold"/>
                                        <p:tgtEl>
                                          <p:spTgt spid="281">
                                            <p:txEl>
                                              <p:pRg st="18" end="18"/>
                                            </p:txEl>
                                          </p:spTgt>
                                        </p:tgtEl>
                                      </p:cBhvr>
                                    </p:animEffect>
                                    <p:anim calcmode="lin" valueType="num">
                                      <p:cBhvr>
                                        <p:cTn id="142" dur="1000" fill="hold"/>
                                        <p:tgtEl>
                                          <p:spTgt spid="281">
                                            <p:txEl>
                                              <p:pRg st="18" end="18"/>
                                            </p:txEl>
                                          </p:spTgt>
                                        </p:tgtEl>
                                        <p:attrNameLst>
                                          <p:attrName>ppt_w</p:attrName>
                                        </p:attrNameLst>
                                      </p:cBhvr>
                                      <p:tavLst>
                                        <p:tav tm="0" fmla="#ppt_w*sin(2.5*pi*$)">
                                          <p:val>
                                            <p:fltVal val="0"/>
                                          </p:val>
                                        </p:tav>
                                        <p:tav tm="100000">
                                          <p:val>
                                            <p:fltVal val="1"/>
                                          </p:val>
                                        </p:tav>
                                      </p:tavLst>
                                    </p:anim>
                                    <p:anim calcmode="lin" valueType="num">
                                      <p:cBhvr>
                                        <p:cTn id="143" dur="1000" fill="hold"/>
                                        <p:tgtEl>
                                          <p:spTgt spid="281">
                                            <p:txEl>
                                              <p:pRg st="18" end="18"/>
                                            </p:txEl>
                                          </p:spTgt>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9" presetClass="entr" presetSubtype="10" fill="hold" grpId="3" nodeType="clickEffect">
                                  <p:stCondLst>
                                    <p:cond delay="0"/>
                                  </p:stCondLst>
                                  <p:iterate>
                                    <p:tmAbs val="0"/>
                                  </p:iterate>
                                  <p:childTnLst>
                                    <p:set>
                                      <p:cBhvr>
                                        <p:cTn id="147" fill="hold"/>
                                        <p:tgtEl>
                                          <p:spTgt spid="282">
                                            <p:bg/>
                                          </p:spTgt>
                                        </p:tgtEl>
                                        <p:attrNameLst>
                                          <p:attrName>style.visibility</p:attrName>
                                        </p:attrNameLst>
                                      </p:cBhvr>
                                      <p:to>
                                        <p:strVal val="visible"/>
                                      </p:to>
                                    </p:set>
                                    <p:anim calcmode="lin" valueType="num">
                                      <p:cBhvr>
                                        <p:cTn id="148" dur="1000" fill="hold"/>
                                        <p:tgtEl>
                                          <p:spTgt spid="282">
                                            <p:bg/>
                                          </p:spTgt>
                                        </p:tgtEl>
                                        <p:attrNameLst>
                                          <p:attrName>ppt_w</p:attrName>
                                        </p:attrNameLst>
                                      </p:cBhvr>
                                      <p:tavLst>
                                        <p:tav tm="0" fmla="#ppt_w*sin(2.5*pi*$)">
                                          <p:val>
                                            <p:fltVal val="0"/>
                                          </p:val>
                                        </p:tav>
                                        <p:tav tm="100000">
                                          <p:val>
                                            <p:fltVal val="1"/>
                                          </p:val>
                                        </p:tav>
                                      </p:tavLst>
                                    </p:anim>
                                    <p:anim calcmode="lin" valueType="num">
                                      <p:cBhvr>
                                        <p:cTn id="149" dur="1000" fill="hold"/>
                                        <p:tgtEl>
                                          <p:spTgt spid="282">
                                            <p:bg/>
                                          </p:spTgt>
                                        </p:tgtEl>
                                        <p:attrNameLst>
                                          <p:attrName>ppt_h</p:attrName>
                                        </p:attrNameLst>
                                      </p:cBhvr>
                                      <p:tavLst>
                                        <p:tav tm="0">
                                          <p:val>
                                            <p:strVal val="#ppt_h"/>
                                          </p:val>
                                        </p:tav>
                                        <p:tav tm="100000">
                                          <p:val>
                                            <p:strVal val="#ppt_h"/>
                                          </p:val>
                                        </p:tav>
                                      </p:tavLst>
                                    </p:anim>
                                  </p:childTnLst>
                                </p:cTn>
                              </p:par>
                              <p:par>
                                <p:cTn id="150" presetID="19" presetClass="entr" presetSubtype="10" fill="hold" grpId="3" nodeType="withEffect">
                                  <p:stCondLst>
                                    <p:cond delay="0"/>
                                  </p:stCondLst>
                                  <p:iterate>
                                    <p:tmAbs val="0"/>
                                  </p:iterate>
                                  <p:childTnLst>
                                    <p:set>
                                      <p:cBhvr>
                                        <p:cTn id="151" fill="hold"/>
                                        <p:tgtEl>
                                          <p:spTgt spid="282">
                                            <p:txEl>
                                              <p:pRg st="0" end="0"/>
                                            </p:txEl>
                                          </p:spTgt>
                                        </p:tgtEl>
                                        <p:attrNameLst>
                                          <p:attrName>style.visibility</p:attrName>
                                        </p:attrNameLst>
                                      </p:cBhvr>
                                      <p:to>
                                        <p:strVal val="visible"/>
                                      </p:to>
                                    </p:set>
                                    <p:animEffect transition="in" filter="fade">
                                      <p:cBhvr>
                                        <p:cTn id="152" dur="1000" fill="hold"/>
                                        <p:tgtEl>
                                          <p:spTgt spid="282">
                                            <p:txEl>
                                              <p:pRg st="0" end="0"/>
                                            </p:txEl>
                                          </p:spTgt>
                                        </p:tgtEl>
                                      </p:cBhvr>
                                    </p:animEffect>
                                    <p:anim calcmode="lin" valueType="num">
                                      <p:cBhvr>
                                        <p:cTn id="153" dur="1000" fill="hold"/>
                                        <p:tgtEl>
                                          <p:spTgt spid="282">
                                            <p:txEl>
                                              <p:pRg st="0" end="0"/>
                                            </p:txEl>
                                          </p:spTgt>
                                        </p:tgtEl>
                                        <p:attrNameLst>
                                          <p:attrName>ppt_w</p:attrName>
                                        </p:attrNameLst>
                                      </p:cBhvr>
                                      <p:tavLst>
                                        <p:tav tm="0" fmla="#ppt_w*sin(2.5*pi*$)">
                                          <p:val>
                                            <p:fltVal val="0"/>
                                          </p:val>
                                        </p:tav>
                                        <p:tav tm="100000">
                                          <p:val>
                                            <p:fltVal val="1"/>
                                          </p:val>
                                        </p:tav>
                                      </p:tavLst>
                                    </p:anim>
                                    <p:anim calcmode="lin" valueType="num">
                                      <p:cBhvr>
                                        <p:cTn id="154" dur="1000" fill="hold"/>
                                        <p:tgtEl>
                                          <p:spTgt spid="282">
                                            <p:txEl>
                                              <p:pRg st="0" end="0"/>
                                            </p:txEl>
                                          </p:spTgt>
                                        </p:tgtEl>
                                        <p:attrNameLst>
                                          <p:attrName>ppt_h</p:attrName>
                                        </p:attrNameLst>
                                      </p:cBhvr>
                                      <p:tavLst>
                                        <p:tav tm="0">
                                          <p:val>
                                            <p:strVal val="#ppt_h"/>
                                          </p:val>
                                        </p:tav>
                                        <p:tav tm="100000">
                                          <p:val>
                                            <p:strVal val="#ppt_h"/>
                                          </p:val>
                                        </p:tav>
                                      </p:tavLst>
                                    </p:anim>
                                  </p:childTnLst>
                                </p:cTn>
                              </p:par>
                            </p:childTnLst>
                          </p:cTn>
                        </p:par>
                        <p:par>
                          <p:cTn id="155" fill="hold">
                            <p:stCondLst>
                              <p:cond delay="1000"/>
                            </p:stCondLst>
                            <p:childTnLst>
                              <p:par>
                                <p:cTn id="156" presetID="19" presetClass="entr" presetSubtype="10" fill="hold" grpId="3" nodeType="afterEffect">
                                  <p:stCondLst>
                                    <p:cond delay="0"/>
                                  </p:stCondLst>
                                  <p:iterate>
                                    <p:tmAbs val="0"/>
                                  </p:iterate>
                                  <p:childTnLst>
                                    <p:set>
                                      <p:cBhvr>
                                        <p:cTn id="157" fill="hold"/>
                                        <p:tgtEl>
                                          <p:spTgt spid="282">
                                            <p:txEl>
                                              <p:pRg st="1" end="1"/>
                                            </p:txEl>
                                          </p:spTgt>
                                        </p:tgtEl>
                                        <p:attrNameLst>
                                          <p:attrName>style.visibility</p:attrName>
                                        </p:attrNameLst>
                                      </p:cBhvr>
                                      <p:to>
                                        <p:strVal val="visible"/>
                                      </p:to>
                                    </p:set>
                                    <p:animEffect transition="in" filter="fade">
                                      <p:cBhvr>
                                        <p:cTn id="158" dur="1000" fill="hold"/>
                                        <p:tgtEl>
                                          <p:spTgt spid="282">
                                            <p:txEl>
                                              <p:pRg st="1" end="1"/>
                                            </p:txEl>
                                          </p:spTgt>
                                        </p:tgtEl>
                                      </p:cBhvr>
                                    </p:animEffect>
                                    <p:anim calcmode="lin" valueType="num">
                                      <p:cBhvr>
                                        <p:cTn id="159" dur="1000" fill="hold"/>
                                        <p:tgtEl>
                                          <p:spTgt spid="282">
                                            <p:txEl>
                                              <p:pRg st="1" end="1"/>
                                            </p:txEl>
                                          </p:spTgt>
                                        </p:tgtEl>
                                        <p:attrNameLst>
                                          <p:attrName>ppt_w</p:attrName>
                                        </p:attrNameLst>
                                      </p:cBhvr>
                                      <p:tavLst>
                                        <p:tav tm="0" fmla="#ppt_w*sin(2.5*pi*$)">
                                          <p:val>
                                            <p:fltVal val="0"/>
                                          </p:val>
                                        </p:tav>
                                        <p:tav tm="100000">
                                          <p:val>
                                            <p:fltVal val="1"/>
                                          </p:val>
                                        </p:tav>
                                      </p:tavLst>
                                    </p:anim>
                                    <p:anim calcmode="lin" valueType="num">
                                      <p:cBhvr>
                                        <p:cTn id="160" dur="1000" fill="hold"/>
                                        <p:tgtEl>
                                          <p:spTgt spid="282">
                                            <p:txEl>
                                              <p:pRg st="1" end="1"/>
                                            </p:txEl>
                                          </p:spTgt>
                                        </p:tgtEl>
                                        <p:attrNameLst>
                                          <p:attrName>ppt_h</p:attrName>
                                        </p:attrNameLst>
                                      </p:cBhvr>
                                      <p:tavLst>
                                        <p:tav tm="0">
                                          <p:val>
                                            <p:strVal val="#ppt_h"/>
                                          </p:val>
                                        </p:tav>
                                        <p:tav tm="100000">
                                          <p:val>
                                            <p:strVal val="#ppt_h"/>
                                          </p:val>
                                        </p:tav>
                                      </p:tavLst>
                                    </p:anim>
                                  </p:childTnLst>
                                </p:cTn>
                              </p:par>
                            </p:childTnLst>
                          </p:cTn>
                        </p:par>
                        <p:par>
                          <p:cTn id="161" fill="hold">
                            <p:stCondLst>
                              <p:cond delay="2000"/>
                            </p:stCondLst>
                            <p:childTnLst>
                              <p:par>
                                <p:cTn id="162" presetID="19" presetClass="entr" presetSubtype="10" fill="hold" grpId="3" nodeType="afterEffect">
                                  <p:stCondLst>
                                    <p:cond delay="0"/>
                                  </p:stCondLst>
                                  <p:iterate>
                                    <p:tmAbs val="0"/>
                                  </p:iterate>
                                  <p:childTnLst>
                                    <p:set>
                                      <p:cBhvr>
                                        <p:cTn id="163" fill="hold"/>
                                        <p:tgtEl>
                                          <p:spTgt spid="282">
                                            <p:txEl>
                                              <p:pRg st="2" end="2"/>
                                            </p:txEl>
                                          </p:spTgt>
                                        </p:tgtEl>
                                        <p:attrNameLst>
                                          <p:attrName>style.visibility</p:attrName>
                                        </p:attrNameLst>
                                      </p:cBhvr>
                                      <p:to>
                                        <p:strVal val="visible"/>
                                      </p:to>
                                    </p:set>
                                    <p:animEffect transition="in" filter="fade">
                                      <p:cBhvr>
                                        <p:cTn id="164" dur="1000" fill="hold"/>
                                        <p:tgtEl>
                                          <p:spTgt spid="282">
                                            <p:txEl>
                                              <p:pRg st="2" end="2"/>
                                            </p:txEl>
                                          </p:spTgt>
                                        </p:tgtEl>
                                      </p:cBhvr>
                                    </p:animEffect>
                                    <p:anim calcmode="lin" valueType="num">
                                      <p:cBhvr>
                                        <p:cTn id="165" dur="1000" fill="hold"/>
                                        <p:tgtEl>
                                          <p:spTgt spid="282">
                                            <p:txEl>
                                              <p:pRg st="2" end="2"/>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28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19" presetClass="entr" presetSubtype="10" fill="hold" grpId="3" nodeType="clickEffect">
                                  <p:stCondLst>
                                    <p:cond delay="0"/>
                                  </p:stCondLst>
                                  <p:iterate>
                                    <p:tmAbs val="0"/>
                                  </p:iterate>
                                  <p:childTnLst>
                                    <p:set>
                                      <p:cBhvr>
                                        <p:cTn id="170" fill="hold"/>
                                        <p:tgtEl>
                                          <p:spTgt spid="282">
                                            <p:txEl>
                                              <p:pRg st="3" end="3"/>
                                            </p:txEl>
                                          </p:spTgt>
                                        </p:tgtEl>
                                        <p:attrNameLst>
                                          <p:attrName>style.visibility</p:attrName>
                                        </p:attrNameLst>
                                      </p:cBhvr>
                                      <p:to>
                                        <p:strVal val="visible"/>
                                      </p:to>
                                    </p:set>
                                    <p:animEffect transition="in" filter="fade">
                                      <p:cBhvr>
                                        <p:cTn id="171" dur="1000" fill="hold"/>
                                        <p:tgtEl>
                                          <p:spTgt spid="282">
                                            <p:txEl>
                                              <p:pRg st="3" end="3"/>
                                            </p:txEl>
                                          </p:spTgt>
                                        </p:tgtEl>
                                      </p:cBhvr>
                                    </p:animEffect>
                                    <p:anim calcmode="lin" valueType="num">
                                      <p:cBhvr>
                                        <p:cTn id="172" dur="1000" fill="hold"/>
                                        <p:tgtEl>
                                          <p:spTgt spid="282">
                                            <p:txEl>
                                              <p:pRg st="3" end="3"/>
                                            </p:txEl>
                                          </p:spTgt>
                                        </p:tgtEl>
                                        <p:attrNameLst>
                                          <p:attrName>ppt_w</p:attrName>
                                        </p:attrNameLst>
                                      </p:cBhvr>
                                      <p:tavLst>
                                        <p:tav tm="0" fmla="#ppt_w*sin(2.5*pi*$)">
                                          <p:val>
                                            <p:fltVal val="0"/>
                                          </p:val>
                                        </p:tav>
                                        <p:tav tm="100000">
                                          <p:val>
                                            <p:fltVal val="1"/>
                                          </p:val>
                                        </p:tav>
                                      </p:tavLst>
                                    </p:anim>
                                    <p:anim calcmode="lin" valueType="num">
                                      <p:cBhvr>
                                        <p:cTn id="173" dur="1000" fill="hold"/>
                                        <p:tgtEl>
                                          <p:spTgt spid="28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9" presetClass="entr" presetSubtype="10" fill="hold" grpId="3" nodeType="clickEffect">
                                  <p:stCondLst>
                                    <p:cond delay="0"/>
                                  </p:stCondLst>
                                  <p:iterate>
                                    <p:tmAbs val="0"/>
                                  </p:iterate>
                                  <p:childTnLst>
                                    <p:set>
                                      <p:cBhvr>
                                        <p:cTn id="177" fill="hold"/>
                                        <p:tgtEl>
                                          <p:spTgt spid="282">
                                            <p:txEl>
                                              <p:pRg st="4" end="4"/>
                                            </p:txEl>
                                          </p:spTgt>
                                        </p:tgtEl>
                                        <p:attrNameLst>
                                          <p:attrName>style.visibility</p:attrName>
                                        </p:attrNameLst>
                                      </p:cBhvr>
                                      <p:to>
                                        <p:strVal val="visible"/>
                                      </p:to>
                                    </p:set>
                                    <p:animEffect transition="in" filter="fade">
                                      <p:cBhvr>
                                        <p:cTn id="178" dur="1000" fill="hold"/>
                                        <p:tgtEl>
                                          <p:spTgt spid="282">
                                            <p:txEl>
                                              <p:pRg st="4" end="4"/>
                                            </p:txEl>
                                          </p:spTgt>
                                        </p:tgtEl>
                                      </p:cBhvr>
                                    </p:animEffect>
                                    <p:anim calcmode="lin" valueType="num">
                                      <p:cBhvr>
                                        <p:cTn id="179" dur="1000" fill="hold"/>
                                        <p:tgtEl>
                                          <p:spTgt spid="282">
                                            <p:txEl>
                                              <p:pRg st="4" end="4"/>
                                            </p:txEl>
                                          </p:spTgt>
                                        </p:tgtEl>
                                        <p:attrNameLst>
                                          <p:attrName>ppt_w</p:attrName>
                                        </p:attrNameLst>
                                      </p:cBhvr>
                                      <p:tavLst>
                                        <p:tav tm="0" fmla="#ppt_w*sin(2.5*pi*$)">
                                          <p:val>
                                            <p:fltVal val="0"/>
                                          </p:val>
                                        </p:tav>
                                        <p:tav tm="100000">
                                          <p:val>
                                            <p:fltVal val="1"/>
                                          </p:val>
                                        </p:tav>
                                      </p:tavLst>
                                    </p:anim>
                                    <p:anim calcmode="lin" valueType="num">
                                      <p:cBhvr>
                                        <p:cTn id="180" dur="1000" fill="hold"/>
                                        <p:tgtEl>
                                          <p:spTgt spid="28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9" presetClass="entr" presetSubtype="10" fill="hold" grpId="3" nodeType="clickEffect">
                                  <p:stCondLst>
                                    <p:cond delay="0"/>
                                  </p:stCondLst>
                                  <p:iterate>
                                    <p:tmAbs val="0"/>
                                  </p:iterate>
                                  <p:childTnLst>
                                    <p:set>
                                      <p:cBhvr>
                                        <p:cTn id="184" fill="hold"/>
                                        <p:tgtEl>
                                          <p:spTgt spid="282">
                                            <p:txEl>
                                              <p:pRg st="5" end="5"/>
                                            </p:txEl>
                                          </p:spTgt>
                                        </p:tgtEl>
                                        <p:attrNameLst>
                                          <p:attrName>style.visibility</p:attrName>
                                        </p:attrNameLst>
                                      </p:cBhvr>
                                      <p:to>
                                        <p:strVal val="visible"/>
                                      </p:to>
                                    </p:set>
                                    <p:animEffect transition="in" filter="fade">
                                      <p:cBhvr>
                                        <p:cTn id="185" dur="1000" fill="hold"/>
                                        <p:tgtEl>
                                          <p:spTgt spid="282">
                                            <p:txEl>
                                              <p:pRg st="5" end="5"/>
                                            </p:txEl>
                                          </p:spTgt>
                                        </p:tgtEl>
                                      </p:cBhvr>
                                    </p:animEffect>
                                    <p:anim calcmode="lin" valueType="num">
                                      <p:cBhvr>
                                        <p:cTn id="186" dur="1000" fill="hold"/>
                                        <p:tgtEl>
                                          <p:spTgt spid="282">
                                            <p:txEl>
                                              <p:pRg st="5" end="5"/>
                                            </p:txEl>
                                          </p:spTgt>
                                        </p:tgtEl>
                                        <p:attrNameLst>
                                          <p:attrName>ppt_w</p:attrName>
                                        </p:attrNameLst>
                                      </p:cBhvr>
                                      <p:tavLst>
                                        <p:tav tm="0" fmla="#ppt_w*sin(2.5*pi*$)">
                                          <p:val>
                                            <p:fltVal val="0"/>
                                          </p:val>
                                        </p:tav>
                                        <p:tav tm="100000">
                                          <p:val>
                                            <p:fltVal val="1"/>
                                          </p:val>
                                        </p:tav>
                                      </p:tavLst>
                                    </p:anim>
                                    <p:anim calcmode="lin" valueType="num">
                                      <p:cBhvr>
                                        <p:cTn id="187" dur="1000" fill="hold"/>
                                        <p:tgtEl>
                                          <p:spTgt spid="28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1" animBg="1" advAuto="0"/>
      <p:bldP spid="281" grpId="2" build="p" bldLvl="5" animBg="1" advAuto="0"/>
      <p:bldP spid="282" grpId="3" build="p" bldLvl="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Image Gallery"/>
          <p:cNvGrpSpPr/>
          <p:nvPr/>
        </p:nvGrpSpPr>
        <p:grpSpPr>
          <a:xfrm>
            <a:off x="719499" y="308535"/>
            <a:ext cx="23469753" cy="13571152"/>
            <a:chOff x="0" y="-1"/>
            <a:chExt cx="23469751" cy="13571150"/>
          </a:xfrm>
        </p:grpSpPr>
        <p:pic>
          <p:nvPicPr>
            <p:cNvPr id="284"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85"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87" name="Subhash can copy 50 pages in 10 hours; Subhash and Prakash together can copy 300 pages in 40 hours.…"/>
          <p:cNvSpPr txBox="1"/>
          <p:nvPr/>
        </p:nvSpPr>
        <p:spPr>
          <a:xfrm>
            <a:off x="1905007" y="1262714"/>
            <a:ext cx="16354029" cy="1549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5200"/>
              </a:lnSpc>
              <a:spcBef>
                <a:spcPts val="1400"/>
              </a:spcBef>
              <a:defRPr sz="2900">
                <a:solidFill>
                  <a:srgbClr val="FFFFFF"/>
                </a:solidFill>
                <a:latin typeface="Cambria"/>
                <a:ea typeface="Cambria"/>
                <a:cs typeface="Cambria"/>
                <a:sym typeface="Cambria"/>
              </a:defRPr>
            </a:pPr>
            <a:r>
              <a:t>Subhash can copy 50 pages in 10 hours; Subhash and Prakash together can copy 300 pages in 40 hours. </a:t>
            </a:r>
          </a:p>
          <a:p>
            <a:pPr defTabSz="457200">
              <a:lnSpc>
                <a:spcPts val="5200"/>
              </a:lnSpc>
              <a:spcBef>
                <a:spcPts val="1400"/>
              </a:spcBef>
              <a:defRPr sz="2900">
                <a:solidFill>
                  <a:srgbClr val="FFFFFF"/>
                </a:solidFill>
                <a:latin typeface="Cambria"/>
                <a:ea typeface="Cambria"/>
                <a:cs typeface="Cambria"/>
                <a:sym typeface="Cambria"/>
              </a:defRPr>
            </a:pPr>
            <a:r>
              <a:t>In how much time can Prakash copy 30 pages? </a:t>
            </a:r>
          </a:p>
        </p:txBody>
      </p:sp>
      <p:sp>
        <p:nvSpPr>
          <p:cNvPr id="288" name="Number of page copied by (Subhash + Prakash) in 1 hour = 300/40   = 7.5 pages;…"/>
          <p:cNvSpPr txBox="1"/>
          <p:nvPr/>
        </p:nvSpPr>
        <p:spPr>
          <a:xfrm>
            <a:off x="1989424" y="2735152"/>
            <a:ext cx="13149227" cy="490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200000"/>
              </a:lnSpc>
              <a:spcBef>
                <a:spcPts val="0"/>
              </a:spcBef>
              <a:defRPr sz="3000">
                <a:solidFill>
                  <a:srgbClr val="FFFFFF"/>
                </a:solidFill>
                <a:latin typeface="Cambria"/>
                <a:ea typeface="Cambria"/>
                <a:cs typeface="Cambria"/>
                <a:sym typeface="Cambria"/>
              </a:defRPr>
            </a:pPr>
            <a:r>
              <a:t>Number of page copied by (Subhash + Prakash) in 1 hour = 300/40   = 7.5 pages;</a:t>
            </a:r>
          </a:p>
          <a:p>
            <a:pPr defTabSz="457200">
              <a:lnSpc>
                <a:spcPct val="200000"/>
              </a:lnSpc>
              <a:spcBef>
                <a:spcPts val="0"/>
              </a:spcBef>
              <a:defRPr sz="3000">
                <a:solidFill>
                  <a:srgbClr val="FFFFFF"/>
                </a:solidFill>
                <a:latin typeface="Cambria"/>
                <a:ea typeface="Cambria"/>
                <a:cs typeface="Cambria"/>
                <a:sym typeface="Cambria"/>
              </a:defRPr>
            </a:pPr>
            <a:r>
              <a:t>Subhash copied pages in one hour = 50/10  = 5 pages</a:t>
            </a:r>
          </a:p>
          <a:p>
            <a:pPr defTabSz="457200">
              <a:lnSpc>
                <a:spcPct val="200000"/>
              </a:lnSpc>
              <a:spcBef>
                <a:spcPts val="0"/>
              </a:spcBef>
              <a:defRPr sz="3000">
                <a:solidFill>
                  <a:srgbClr val="FFFFFF"/>
                </a:solidFill>
                <a:latin typeface="Cambria"/>
                <a:ea typeface="Cambria"/>
                <a:cs typeface="Cambria"/>
                <a:sym typeface="Cambria"/>
              </a:defRPr>
            </a:pPr>
            <a:r>
              <a:t>Hence, Prakash copied pages in one hour = 7.5 - 5 = 2.5</a:t>
            </a:r>
          </a:p>
          <a:p>
            <a:pPr defTabSz="457200">
              <a:lnSpc>
                <a:spcPct val="200000"/>
              </a:lnSpc>
              <a:spcBef>
                <a:spcPts val="0"/>
              </a:spcBef>
              <a:defRPr sz="3000">
                <a:solidFill>
                  <a:srgbClr val="FFFFFF"/>
                </a:solidFill>
                <a:latin typeface="Cambria"/>
                <a:ea typeface="Cambria"/>
                <a:cs typeface="Cambria"/>
                <a:sym typeface="Cambria"/>
              </a:defRPr>
            </a:pPr>
            <a:r>
              <a:t>Thus,Prakash can copied 30 pages in = 30/2.5</a:t>
            </a:r>
          </a:p>
          <a:p>
            <a:pPr defTabSz="457200">
              <a:lnSpc>
                <a:spcPct val="200000"/>
              </a:lnSpc>
              <a:spcBef>
                <a:spcPts val="0"/>
              </a:spcBef>
              <a:defRPr sz="3000">
                <a:solidFill>
                  <a:srgbClr val="FFFFFF"/>
                </a:solidFill>
                <a:latin typeface="Cambria"/>
                <a:ea typeface="Cambria"/>
                <a:cs typeface="Cambria"/>
                <a:sym typeface="Cambria"/>
              </a:defRPr>
            </a:pPr>
            <a:r>
              <a:t> = 12 hour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87"/>
                                        </p:tgtEl>
                                        <p:attrNameLst>
                                          <p:attrName>style.visibility</p:attrName>
                                        </p:attrNameLst>
                                      </p:cBhvr>
                                      <p:to>
                                        <p:strVal val="visible"/>
                                      </p:to>
                                    </p:set>
                                    <p:anim calcmode="lin" valueType="num">
                                      <p:cBhvr>
                                        <p:cTn id="7" dur="1000" fill="hold"/>
                                        <p:tgtEl>
                                          <p:spTgt spid="287"/>
                                        </p:tgtEl>
                                        <p:attrNameLst>
                                          <p:attrName>ppt_x</p:attrName>
                                        </p:attrNameLst>
                                      </p:cBhvr>
                                      <p:tavLst>
                                        <p:tav tm="0">
                                          <p:val>
                                            <p:strVal val="0-#ppt_w/2"/>
                                          </p:val>
                                        </p:tav>
                                        <p:tav tm="100000">
                                          <p:val>
                                            <p:strVal val="#ppt_x"/>
                                          </p:val>
                                        </p:tav>
                                      </p:tavLst>
                                    </p:anim>
                                    <p:anim calcmode="lin" valueType="num">
                                      <p:cBhvr>
                                        <p:cTn id="8" dur="1000" fill="hold"/>
                                        <p:tgtEl>
                                          <p:spTgt spid="2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88">
                                            <p:bg/>
                                          </p:spTgt>
                                        </p:tgtEl>
                                        <p:attrNameLst>
                                          <p:attrName>style.visibility</p:attrName>
                                        </p:attrNameLst>
                                      </p:cBhvr>
                                      <p:to>
                                        <p:strVal val="visible"/>
                                      </p:to>
                                    </p:set>
                                    <p:anim calcmode="lin" valueType="num">
                                      <p:cBhvr>
                                        <p:cTn id="13" dur="1000" fill="hold"/>
                                        <p:tgtEl>
                                          <p:spTgt spid="288">
                                            <p:bg/>
                                          </p:spTgt>
                                        </p:tgtEl>
                                        <p:attrNameLst>
                                          <p:attrName>ppt_w</p:attrName>
                                        </p:attrNameLst>
                                      </p:cBhvr>
                                      <p:tavLst>
                                        <p:tav tm="0" fmla="#ppt_w*sin(2.5*pi*$)">
                                          <p:val>
                                            <p:fltVal val="0"/>
                                          </p:val>
                                        </p:tav>
                                        <p:tav tm="100000">
                                          <p:val>
                                            <p:fltVal val="1"/>
                                          </p:val>
                                        </p:tav>
                                      </p:tavLst>
                                    </p:anim>
                                    <p:anim calcmode="lin" valueType="num">
                                      <p:cBhvr>
                                        <p:cTn id="14" dur="1000" fill="hold"/>
                                        <p:tgtEl>
                                          <p:spTgt spid="288">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88">
                                            <p:txEl>
                                              <p:pRg st="0" end="0"/>
                                            </p:txEl>
                                          </p:spTgt>
                                        </p:tgtEl>
                                        <p:attrNameLst>
                                          <p:attrName>style.visibility</p:attrName>
                                        </p:attrNameLst>
                                      </p:cBhvr>
                                      <p:to>
                                        <p:strVal val="visible"/>
                                      </p:to>
                                    </p:set>
                                    <p:animEffect transition="in" filter="fade">
                                      <p:cBhvr>
                                        <p:cTn id="17" dur="1000" fill="hold"/>
                                        <p:tgtEl>
                                          <p:spTgt spid="288">
                                            <p:txEl>
                                              <p:pRg st="0" end="0"/>
                                            </p:txEl>
                                          </p:spTgt>
                                        </p:tgtEl>
                                      </p:cBhvr>
                                    </p:animEffect>
                                    <p:anim calcmode="lin" valueType="num">
                                      <p:cBhvr>
                                        <p:cTn id="18" dur="1000" fill="hold"/>
                                        <p:tgtEl>
                                          <p:spTgt spid="288">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88">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88">
                                            <p:txEl>
                                              <p:pRg st="1" end="1"/>
                                            </p:txEl>
                                          </p:spTgt>
                                        </p:tgtEl>
                                        <p:attrNameLst>
                                          <p:attrName>style.visibility</p:attrName>
                                        </p:attrNameLst>
                                      </p:cBhvr>
                                      <p:to>
                                        <p:strVal val="visible"/>
                                      </p:to>
                                    </p:set>
                                    <p:animEffect transition="in" filter="fade">
                                      <p:cBhvr>
                                        <p:cTn id="23" dur="1000" fill="hold"/>
                                        <p:tgtEl>
                                          <p:spTgt spid="288">
                                            <p:txEl>
                                              <p:pRg st="1" end="1"/>
                                            </p:txEl>
                                          </p:spTgt>
                                        </p:tgtEl>
                                      </p:cBhvr>
                                    </p:animEffect>
                                    <p:anim calcmode="lin" valueType="num">
                                      <p:cBhvr>
                                        <p:cTn id="24" dur="1000" fill="hold"/>
                                        <p:tgtEl>
                                          <p:spTgt spid="288">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88">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88">
                                            <p:txEl>
                                              <p:pRg st="2" end="2"/>
                                            </p:txEl>
                                          </p:spTgt>
                                        </p:tgtEl>
                                        <p:attrNameLst>
                                          <p:attrName>style.visibility</p:attrName>
                                        </p:attrNameLst>
                                      </p:cBhvr>
                                      <p:to>
                                        <p:strVal val="visible"/>
                                      </p:to>
                                    </p:set>
                                    <p:animEffect transition="in" filter="fade">
                                      <p:cBhvr>
                                        <p:cTn id="29" dur="1000" fill="hold"/>
                                        <p:tgtEl>
                                          <p:spTgt spid="288">
                                            <p:txEl>
                                              <p:pRg st="2" end="2"/>
                                            </p:txEl>
                                          </p:spTgt>
                                        </p:tgtEl>
                                      </p:cBhvr>
                                    </p:animEffect>
                                    <p:anim calcmode="lin" valueType="num">
                                      <p:cBhvr>
                                        <p:cTn id="30" dur="1000" fill="hold"/>
                                        <p:tgtEl>
                                          <p:spTgt spid="288">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8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88">
                                            <p:txEl>
                                              <p:pRg st="3" end="3"/>
                                            </p:txEl>
                                          </p:spTgt>
                                        </p:tgtEl>
                                        <p:attrNameLst>
                                          <p:attrName>style.visibility</p:attrName>
                                        </p:attrNameLst>
                                      </p:cBhvr>
                                      <p:to>
                                        <p:strVal val="visible"/>
                                      </p:to>
                                    </p:set>
                                    <p:animEffect transition="in" filter="fade">
                                      <p:cBhvr>
                                        <p:cTn id="36" dur="1000" fill="hold"/>
                                        <p:tgtEl>
                                          <p:spTgt spid="288">
                                            <p:txEl>
                                              <p:pRg st="3" end="3"/>
                                            </p:txEl>
                                          </p:spTgt>
                                        </p:tgtEl>
                                      </p:cBhvr>
                                    </p:animEffect>
                                    <p:anim calcmode="lin" valueType="num">
                                      <p:cBhvr>
                                        <p:cTn id="37" dur="1000" fill="hold"/>
                                        <p:tgtEl>
                                          <p:spTgt spid="288">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8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88">
                                            <p:txEl>
                                              <p:pRg st="4" end="4"/>
                                            </p:txEl>
                                          </p:spTgt>
                                        </p:tgtEl>
                                        <p:attrNameLst>
                                          <p:attrName>style.visibility</p:attrName>
                                        </p:attrNameLst>
                                      </p:cBhvr>
                                      <p:to>
                                        <p:strVal val="visible"/>
                                      </p:to>
                                    </p:set>
                                    <p:animEffect transition="in" filter="fade">
                                      <p:cBhvr>
                                        <p:cTn id="43" dur="1000" fill="hold"/>
                                        <p:tgtEl>
                                          <p:spTgt spid="288">
                                            <p:txEl>
                                              <p:pRg st="4" end="4"/>
                                            </p:txEl>
                                          </p:spTgt>
                                        </p:tgtEl>
                                      </p:cBhvr>
                                    </p:animEffect>
                                    <p:anim calcmode="lin" valueType="num">
                                      <p:cBhvr>
                                        <p:cTn id="44" dur="1000" fill="hold"/>
                                        <p:tgtEl>
                                          <p:spTgt spid="288">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8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88">
                                            <p:txEl>
                                              <p:pRg st="5" end="5"/>
                                            </p:txEl>
                                          </p:spTgt>
                                        </p:tgtEl>
                                        <p:attrNameLst>
                                          <p:attrName>style.visibility</p:attrName>
                                        </p:attrNameLst>
                                      </p:cBhvr>
                                      <p:to>
                                        <p:strVal val="visible"/>
                                      </p:to>
                                    </p:set>
                                    <p:animEffect transition="in" filter="fade">
                                      <p:cBhvr>
                                        <p:cTn id="50" dur="1000" fill="hold"/>
                                        <p:tgtEl>
                                          <p:spTgt spid="288">
                                            <p:txEl>
                                              <p:pRg st="5" end="5"/>
                                            </p:txEl>
                                          </p:spTgt>
                                        </p:tgtEl>
                                      </p:cBhvr>
                                    </p:animEffect>
                                    <p:anim calcmode="lin" valueType="num">
                                      <p:cBhvr>
                                        <p:cTn id="51" dur="1000" fill="hold"/>
                                        <p:tgtEl>
                                          <p:spTgt spid="288">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88">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1" animBg="1" advAuto="0"/>
      <p:bldP spid="288" grpId="2"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2" name="Image Gallery"/>
          <p:cNvGrpSpPr/>
          <p:nvPr/>
        </p:nvGrpSpPr>
        <p:grpSpPr>
          <a:xfrm>
            <a:off x="128333" y="285610"/>
            <a:ext cx="23469753" cy="13571152"/>
            <a:chOff x="0" y="-1"/>
            <a:chExt cx="23469751" cy="13571150"/>
          </a:xfrm>
        </p:grpSpPr>
        <p:pic>
          <p:nvPicPr>
            <p:cNvPr id="290"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91"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93" name="If 6 men and 8 boys can do a piece of work in 10 days while 26 men and 48 boys can do the same in 2 days,…"/>
          <p:cNvSpPr txBox="1"/>
          <p:nvPr/>
        </p:nvSpPr>
        <p:spPr>
          <a:xfrm>
            <a:off x="1453778" y="1286461"/>
            <a:ext cx="16831129"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2900">
                <a:solidFill>
                  <a:srgbClr val="FFFFFF"/>
                </a:solidFill>
                <a:latin typeface="Cambria"/>
                <a:ea typeface="Cambria"/>
                <a:cs typeface="Cambria"/>
                <a:sym typeface="Cambria"/>
              </a:defRPr>
            </a:pPr>
            <a:r>
              <a:t>If 6 men and 8 boys can do a piece of work in 10 days while 26 men and 48 boys can do the same in 2 days, </a:t>
            </a:r>
          </a:p>
          <a:p>
            <a:pPr defTabSz="457200">
              <a:lnSpc>
                <a:spcPct val="150000"/>
              </a:lnSpc>
              <a:spcBef>
                <a:spcPts val="0"/>
              </a:spcBef>
              <a:defRPr sz="2900">
                <a:solidFill>
                  <a:srgbClr val="FFFFFF"/>
                </a:solidFill>
                <a:latin typeface="Cambria"/>
                <a:ea typeface="Cambria"/>
                <a:cs typeface="Cambria"/>
                <a:sym typeface="Cambria"/>
              </a:defRPr>
            </a:pPr>
            <a:r>
              <a:t>the time taken by 15 men and 20 boys in doing the same type of work will be:</a:t>
            </a:r>
          </a:p>
        </p:txBody>
      </p:sp>
      <p:sp>
        <p:nvSpPr>
          <p:cNvPr id="294" name="Let 1 man's 1 day's work = x and 1 boy's 1 day's work = y…"/>
          <p:cNvSpPr txBox="1"/>
          <p:nvPr/>
        </p:nvSpPr>
        <p:spPr>
          <a:xfrm>
            <a:off x="1548554" y="3376926"/>
            <a:ext cx="10173408" cy="53881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200000"/>
              </a:lnSpc>
              <a:spcBef>
                <a:spcPts val="0"/>
              </a:spcBef>
              <a:defRPr sz="3000">
                <a:solidFill>
                  <a:srgbClr val="FFFFFF"/>
                </a:solidFill>
                <a:latin typeface="Cambria"/>
                <a:ea typeface="Cambria"/>
                <a:cs typeface="Cambria"/>
                <a:sym typeface="Cambria"/>
              </a:defRPr>
            </a:pPr>
            <a:r>
              <a:t>Let 1 man's 1 day's work = </a:t>
            </a:r>
            <a:r>
              <a:rPr i="1"/>
              <a:t>x</a:t>
            </a:r>
            <a:r>
              <a:t> and 1 boy's 1 day's work = </a:t>
            </a:r>
            <a:r>
              <a:rPr i="1"/>
              <a:t>y</a:t>
            </a:r>
          </a:p>
          <a:p>
            <a:pPr defTabSz="457200">
              <a:lnSpc>
                <a:spcPts val="4800"/>
              </a:lnSpc>
              <a:spcBef>
                <a:spcPts val="0"/>
              </a:spcBef>
              <a:defRPr sz="2900">
                <a:solidFill>
                  <a:srgbClr val="FFFFFF"/>
                </a:solidFill>
                <a:latin typeface="Cambria"/>
                <a:ea typeface="Cambria"/>
                <a:cs typeface="Cambria"/>
                <a:sym typeface="Cambria"/>
              </a:defRPr>
            </a:pPr>
            <a:r>
              <a:t>Then, 6</a:t>
            </a:r>
            <a:r>
              <a:rPr i="1"/>
              <a:t>x</a:t>
            </a:r>
            <a:r>
              <a:t> + 8</a:t>
            </a:r>
            <a:r>
              <a:rPr i="1"/>
              <a:t>y</a:t>
            </a:r>
            <a:r>
              <a:t> =1/10and 26</a:t>
            </a:r>
            <a:r>
              <a:rPr i="1"/>
              <a:t>x</a:t>
            </a:r>
            <a:r>
              <a:t> + 48</a:t>
            </a:r>
            <a:r>
              <a:rPr i="1"/>
              <a:t>y</a:t>
            </a:r>
            <a:r>
              <a:t> =1/2</a:t>
            </a:r>
          </a:p>
          <a:p>
            <a:pPr defTabSz="457200">
              <a:lnSpc>
                <a:spcPts val="4800"/>
              </a:lnSpc>
              <a:spcBef>
                <a:spcPts val="0"/>
              </a:spcBef>
              <a:defRPr sz="2900">
                <a:solidFill>
                  <a:srgbClr val="FFFFFF"/>
                </a:solidFill>
                <a:latin typeface="Cambria"/>
                <a:ea typeface="Cambria"/>
                <a:cs typeface="Cambria"/>
                <a:sym typeface="Cambria"/>
              </a:defRPr>
            </a:pPr>
            <a:endParaRPr/>
          </a:p>
          <a:p>
            <a:pPr defTabSz="457200">
              <a:lnSpc>
                <a:spcPts val="4800"/>
              </a:lnSpc>
              <a:spcBef>
                <a:spcPts val="0"/>
              </a:spcBef>
              <a:defRPr sz="2900">
                <a:solidFill>
                  <a:srgbClr val="FFFFFF"/>
                </a:solidFill>
                <a:latin typeface="Cambria"/>
                <a:ea typeface="Cambria"/>
                <a:cs typeface="Cambria"/>
                <a:sym typeface="Cambria"/>
              </a:defRPr>
            </a:pPr>
            <a:r>
              <a:t>x= 1/100 and y = 1/200</a:t>
            </a:r>
          </a:p>
          <a:p>
            <a:pPr defTabSz="457200">
              <a:lnSpc>
                <a:spcPts val="4800"/>
              </a:lnSpc>
              <a:spcBef>
                <a:spcPts val="0"/>
              </a:spcBef>
              <a:defRPr sz="2900">
                <a:solidFill>
                  <a:srgbClr val="FFFFFF"/>
                </a:solidFill>
                <a:latin typeface="Cambria"/>
                <a:ea typeface="Cambria"/>
                <a:cs typeface="Cambria"/>
                <a:sym typeface="Cambria"/>
              </a:defRPr>
            </a:pPr>
            <a:endParaRPr/>
          </a:p>
          <a:p>
            <a:pPr defTabSz="457200">
              <a:lnSpc>
                <a:spcPts val="5200"/>
              </a:lnSpc>
              <a:spcBef>
                <a:spcPts val="0"/>
              </a:spcBef>
              <a:defRPr sz="3000">
                <a:solidFill>
                  <a:srgbClr val="FFFFFF"/>
                </a:solidFill>
                <a:latin typeface="Cambria"/>
                <a:ea typeface="Cambria"/>
                <a:cs typeface="Cambria"/>
                <a:sym typeface="Cambria"/>
              </a:defRPr>
            </a:pPr>
            <a:r>
              <a:t>15 men + 20 boy)'s 1 day's work = (15/100) + (20/200) = 1/4</a:t>
            </a:r>
          </a:p>
          <a:p>
            <a:pPr defTabSz="457200">
              <a:lnSpc>
                <a:spcPts val="5200"/>
              </a:lnSpc>
              <a:spcBef>
                <a:spcPts val="0"/>
              </a:spcBef>
              <a:defRPr sz="3000">
                <a:solidFill>
                  <a:srgbClr val="FFFFFF"/>
                </a:solidFill>
                <a:latin typeface="Cambria"/>
                <a:ea typeface="Cambria"/>
                <a:cs typeface="Cambria"/>
                <a:sym typeface="Cambria"/>
              </a:defRPr>
            </a:pPr>
            <a:endParaRPr/>
          </a:p>
          <a:p>
            <a:pPr defTabSz="457200">
              <a:lnSpc>
                <a:spcPts val="5200"/>
              </a:lnSpc>
              <a:spcBef>
                <a:spcPts val="0"/>
              </a:spcBef>
              <a:defRPr sz="3000">
                <a:solidFill>
                  <a:srgbClr val="FFFFFF"/>
                </a:solidFill>
                <a:latin typeface="Cambria"/>
                <a:ea typeface="Cambria"/>
                <a:cs typeface="Cambria"/>
                <a:sym typeface="Cambria"/>
              </a:defRPr>
            </a:pPr>
            <a:r>
              <a:t>15 men and 20 boys can do the work in 4 days.</a:t>
            </a:r>
          </a:p>
        </p:txBody>
      </p:sp>
      <p:sp>
        <p:nvSpPr>
          <p:cNvPr id="295" name="(6m + 8b) * 10 = (26m + 48b) * 2…"/>
          <p:cNvSpPr txBox="1"/>
          <p:nvPr/>
        </p:nvSpPr>
        <p:spPr>
          <a:xfrm>
            <a:off x="13549010" y="2997200"/>
            <a:ext cx="5983852" cy="7721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a:defRPr sz="3100">
                <a:solidFill>
                  <a:srgbClr val="FFFFFF"/>
                </a:solidFill>
                <a:latin typeface="Cambria"/>
                <a:ea typeface="Cambria"/>
                <a:cs typeface="Cambria"/>
                <a:sym typeface="Cambria"/>
              </a:defRPr>
            </a:pPr>
            <a:r>
              <a:t>(6m + 8b) * 10 = (26m + 48b) * 2</a:t>
            </a:r>
          </a:p>
          <a:p>
            <a:pPr>
              <a:defRPr sz="3100">
                <a:solidFill>
                  <a:srgbClr val="FFFFFF"/>
                </a:solidFill>
                <a:latin typeface="Cambria"/>
                <a:ea typeface="Cambria"/>
                <a:cs typeface="Cambria"/>
                <a:sym typeface="Cambria"/>
              </a:defRPr>
            </a:pPr>
            <a:r>
              <a:t>30 m + 40 b = 26m + 48b</a:t>
            </a:r>
          </a:p>
          <a:p>
            <a:pPr>
              <a:defRPr sz="3100">
                <a:solidFill>
                  <a:srgbClr val="FFFFFF"/>
                </a:solidFill>
                <a:latin typeface="Cambria"/>
                <a:ea typeface="Cambria"/>
                <a:cs typeface="Cambria"/>
                <a:sym typeface="Cambria"/>
              </a:defRPr>
            </a:pPr>
            <a:r>
              <a:t>4m = 8b</a:t>
            </a:r>
          </a:p>
          <a:p>
            <a:pPr>
              <a:defRPr sz="3100">
                <a:solidFill>
                  <a:srgbClr val="FFFFFF"/>
                </a:solidFill>
                <a:latin typeface="Cambria"/>
                <a:ea typeface="Cambria"/>
                <a:cs typeface="Cambria"/>
                <a:sym typeface="Cambria"/>
              </a:defRPr>
            </a:pPr>
            <a:r>
              <a:t>  m= 2b</a:t>
            </a:r>
          </a:p>
          <a:p>
            <a:pPr>
              <a:defRPr sz="3100">
                <a:solidFill>
                  <a:srgbClr val="FFFFFF"/>
                </a:solidFill>
                <a:latin typeface="Cambria"/>
                <a:ea typeface="Cambria"/>
                <a:cs typeface="Cambria"/>
                <a:sym typeface="Cambria"/>
              </a:defRPr>
            </a:pPr>
            <a:r>
              <a:t>1m(work) = 2 units/ day</a:t>
            </a:r>
          </a:p>
          <a:p>
            <a:pPr>
              <a:defRPr sz="3100">
                <a:solidFill>
                  <a:srgbClr val="FFFFFF"/>
                </a:solidFill>
                <a:latin typeface="Cambria"/>
                <a:ea typeface="Cambria"/>
                <a:cs typeface="Cambria"/>
                <a:sym typeface="Cambria"/>
              </a:defRPr>
            </a:pPr>
            <a:r>
              <a:t>1 b (work) = 1 units/day</a:t>
            </a:r>
          </a:p>
          <a:p>
            <a:pPr>
              <a:defRPr sz="3100">
                <a:solidFill>
                  <a:srgbClr val="FFFFFF"/>
                </a:solidFill>
                <a:latin typeface="Cambria"/>
                <a:ea typeface="Cambria"/>
                <a:cs typeface="Cambria"/>
                <a:sym typeface="Cambria"/>
              </a:defRPr>
            </a:pPr>
            <a:r>
              <a:t>Total work = (6*2 + 8 * 1)*10</a:t>
            </a:r>
          </a:p>
          <a:p>
            <a:pPr>
              <a:defRPr sz="3100">
                <a:solidFill>
                  <a:srgbClr val="FFFFFF"/>
                </a:solidFill>
                <a:latin typeface="Cambria"/>
                <a:ea typeface="Cambria"/>
                <a:cs typeface="Cambria"/>
                <a:sym typeface="Cambria"/>
              </a:defRPr>
            </a:pPr>
            <a:r>
              <a:t>                     = 200 units</a:t>
            </a:r>
          </a:p>
          <a:p>
            <a:pPr>
              <a:defRPr sz="3100">
                <a:solidFill>
                  <a:srgbClr val="FFFFFF"/>
                </a:solidFill>
                <a:latin typeface="Cambria"/>
                <a:ea typeface="Cambria"/>
                <a:cs typeface="Cambria"/>
                <a:sym typeface="Cambria"/>
              </a:defRPr>
            </a:pPr>
            <a:r>
              <a:t>Required time (15 m + 20 b) =</a:t>
            </a:r>
          </a:p>
          <a:p>
            <a:pPr>
              <a:defRPr sz="3100">
                <a:solidFill>
                  <a:srgbClr val="FFFFFF"/>
                </a:solidFill>
                <a:latin typeface="Cambria"/>
                <a:ea typeface="Cambria"/>
                <a:cs typeface="Cambria"/>
                <a:sym typeface="Cambria"/>
              </a:defRPr>
            </a:pPr>
            <a:r>
              <a:t>                     = 200 / (15 *2) + (20*1)</a:t>
            </a:r>
          </a:p>
          <a:p>
            <a:pPr>
              <a:defRPr sz="3100">
                <a:solidFill>
                  <a:srgbClr val="FFFFFF"/>
                </a:solidFill>
                <a:latin typeface="Cambria"/>
                <a:ea typeface="Cambria"/>
                <a:cs typeface="Cambria"/>
                <a:sym typeface="Cambria"/>
              </a:defRPr>
            </a:pPr>
            <a:r>
              <a:t>                     = 200 / 50  = 4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93"/>
                                        </p:tgtEl>
                                        <p:attrNameLst>
                                          <p:attrName>style.visibility</p:attrName>
                                        </p:attrNameLst>
                                      </p:cBhvr>
                                      <p:to>
                                        <p:strVal val="visible"/>
                                      </p:to>
                                    </p:set>
                                    <p:anim calcmode="lin" valueType="num">
                                      <p:cBhvr>
                                        <p:cTn id="7" dur="1000" fill="hold"/>
                                        <p:tgtEl>
                                          <p:spTgt spid="293"/>
                                        </p:tgtEl>
                                        <p:attrNameLst>
                                          <p:attrName>ppt_x</p:attrName>
                                        </p:attrNameLst>
                                      </p:cBhvr>
                                      <p:tavLst>
                                        <p:tav tm="0">
                                          <p:val>
                                            <p:strVal val="0-#ppt_w/2"/>
                                          </p:val>
                                        </p:tav>
                                        <p:tav tm="100000">
                                          <p:val>
                                            <p:strVal val="#ppt_x"/>
                                          </p:val>
                                        </p:tav>
                                      </p:tavLst>
                                    </p:anim>
                                    <p:anim calcmode="lin" valueType="num">
                                      <p:cBhvr>
                                        <p:cTn id="8" dur="1000" fill="hold"/>
                                        <p:tgtEl>
                                          <p:spTgt spid="2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94">
                                            <p:bg/>
                                          </p:spTgt>
                                        </p:tgtEl>
                                        <p:attrNameLst>
                                          <p:attrName>style.visibility</p:attrName>
                                        </p:attrNameLst>
                                      </p:cBhvr>
                                      <p:to>
                                        <p:strVal val="visible"/>
                                      </p:to>
                                    </p:set>
                                    <p:anim calcmode="lin" valueType="num">
                                      <p:cBhvr>
                                        <p:cTn id="13" dur="1000" fill="hold"/>
                                        <p:tgtEl>
                                          <p:spTgt spid="294">
                                            <p:bg/>
                                          </p:spTgt>
                                        </p:tgtEl>
                                        <p:attrNameLst>
                                          <p:attrName>ppt_w</p:attrName>
                                        </p:attrNameLst>
                                      </p:cBhvr>
                                      <p:tavLst>
                                        <p:tav tm="0" fmla="#ppt_w*sin(2.5*pi*$)">
                                          <p:val>
                                            <p:fltVal val="0"/>
                                          </p:val>
                                        </p:tav>
                                        <p:tav tm="100000">
                                          <p:val>
                                            <p:fltVal val="1"/>
                                          </p:val>
                                        </p:tav>
                                      </p:tavLst>
                                    </p:anim>
                                    <p:anim calcmode="lin" valueType="num">
                                      <p:cBhvr>
                                        <p:cTn id="14" dur="1000" fill="hold"/>
                                        <p:tgtEl>
                                          <p:spTgt spid="294">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94">
                                            <p:txEl>
                                              <p:pRg st="0" end="0"/>
                                            </p:txEl>
                                          </p:spTgt>
                                        </p:tgtEl>
                                        <p:attrNameLst>
                                          <p:attrName>style.visibility</p:attrName>
                                        </p:attrNameLst>
                                      </p:cBhvr>
                                      <p:to>
                                        <p:strVal val="visible"/>
                                      </p:to>
                                    </p:set>
                                    <p:animEffect transition="in" filter="fade">
                                      <p:cBhvr>
                                        <p:cTn id="17" dur="1000" fill="hold"/>
                                        <p:tgtEl>
                                          <p:spTgt spid="294">
                                            <p:txEl>
                                              <p:pRg st="0" end="0"/>
                                            </p:txEl>
                                          </p:spTgt>
                                        </p:tgtEl>
                                      </p:cBhvr>
                                    </p:animEffect>
                                    <p:anim calcmode="lin" valueType="num">
                                      <p:cBhvr>
                                        <p:cTn id="18" dur="1000" fill="hold"/>
                                        <p:tgtEl>
                                          <p:spTgt spid="294">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94">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94">
                                            <p:txEl>
                                              <p:pRg st="1" end="1"/>
                                            </p:txEl>
                                          </p:spTgt>
                                        </p:tgtEl>
                                        <p:attrNameLst>
                                          <p:attrName>style.visibility</p:attrName>
                                        </p:attrNameLst>
                                      </p:cBhvr>
                                      <p:to>
                                        <p:strVal val="visible"/>
                                      </p:to>
                                    </p:set>
                                    <p:animEffect transition="in" filter="fade">
                                      <p:cBhvr>
                                        <p:cTn id="23" dur="1000" fill="hold"/>
                                        <p:tgtEl>
                                          <p:spTgt spid="294">
                                            <p:txEl>
                                              <p:pRg st="1" end="1"/>
                                            </p:txEl>
                                          </p:spTgt>
                                        </p:tgtEl>
                                      </p:cBhvr>
                                    </p:animEffect>
                                    <p:anim calcmode="lin" valueType="num">
                                      <p:cBhvr>
                                        <p:cTn id="24" dur="1000" fill="hold"/>
                                        <p:tgtEl>
                                          <p:spTgt spid="294">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94">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94">
                                            <p:txEl>
                                              <p:pRg st="2" end="2"/>
                                            </p:txEl>
                                          </p:spTgt>
                                        </p:tgtEl>
                                        <p:attrNameLst>
                                          <p:attrName>style.visibility</p:attrName>
                                        </p:attrNameLst>
                                      </p:cBhvr>
                                      <p:to>
                                        <p:strVal val="visible"/>
                                      </p:to>
                                    </p:set>
                                    <p:animEffect transition="in" filter="fade">
                                      <p:cBhvr>
                                        <p:cTn id="29" dur="1000" fill="hold"/>
                                        <p:tgtEl>
                                          <p:spTgt spid="294">
                                            <p:txEl>
                                              <p:pRg st="2" end="2"/>
                                            </p:txEl>
                                          </p:spTgt>
                                        </p:tgtEl>
                                      </p:cBhvr>
                                    </p:animEffect>
                                    <p:anim calcmode="lin" valueType="num">
                                      <p:cBhvr>
                                        <p:cTn id="30" dur="1000" fill="hold"/>
                                        <p:tgtEl>
                                          <p:spTgt spid="294">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9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94">
                                            <p:txEl>
                                              <p:pRg st="3" end="3"/>
                                            </p:txEl>
                                          </p:spTgt>
                                        </p:tgtEl>
                                        <p:attrNameLst>
                                          <p:attrName>style.visibility</p:attrName>
                                        </p:attrNameLst>
                                      </p:cBhvr>
                                      <p:to>
                                        <p:strVal val="visible"/>
                                      </p:to>
                                    </p:set>
                                    <p:animEffect transition="in" filter="fade">
                                      <p:cBhvr>
                                        <p:cTn id="36" dur="1000" fill="hold"/>
                                        <p:tgtEl>
                                          <p:spTgt spid="294">
                                            <p:txEl>
                                              <p:pRg st="3" end="3"/>
                                            </p:txEl>
                                          </p:spTgt>
                                        </p:tgtEl>
                                      </p:cBhvr>
                                    </p:animEffect>
                                    <p:anim calcmode="lin" valueType="num">
                                      <p:cBhvr>
                                        <p:cTn id="37" dur="1000" fill="hold"/>
                                        <p:tgtEl>
                                          <p:spTgt spid="294">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9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94">
                                            <p:txEl>
                                              <p:pRg st="4" end="4"/>
                                            </p:txEl>
                                          </p:spTgt>
                                        </p:tgtEl>
                                        <p:attrNameLst>
                                          <p:attrName>style.visibility</p:attrName>
                                        </p:attrNameLst>
                                      </p:cBhvr>
                                      <p:to>
                                        <p:strVal val="visible"/>
                                      </p:to>
                                    </p:set>
                                    <p:animEffect transition="in" filter="fade">
                                      <p:cBhvr>
                                        <p:cTn id="43" dur="1000" fill="hold"/>
                                        <p:tgtEl>
                                          <p:spTgt spid="294">
                                            <p:txEl>
                                              <p:pRg st="4" end="4"/>
                                            </p:txEl>
                                          </p:spTgt>
                                        </p:tgtEl>
                                      </p:cBhvr>
                                    </p:animEffect>
                                    <p:anim calcmode="lin" valueType="num">
                                      <p:cBhvr>
                                        <p:cTn id="44" dur="1000" fill="hold"/>
                                        <p:tgtEl>
                                          <p:spTgt spid="294">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9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94">
                                            <p:txEl>
                                              <p:pRg st="5" end="5"/>
                                            </p:txEl>
                                          </p:spTgt>
                                        </p:tgtEl>
                                        <p:attrNameLst>
                                          <p:attrName>style.visibility</p:attrName>
                                        </p:attrNameLst>
                                      </p:cBhvr>
                                      <p:to>
                                        <p:strVal val="visible"/>
                                      </p:to>
                                    </p:set>
                                    <p:animEffect transition="in" filter="fade">
                                      <p:cBhvr>
                                        <p:cTn id="50" dur="1000" fill="hold"/>
                                        <p:tgtEl>
                                          <p:spTgt spid="294">
                                            <p:txEl>
                                              <p:pRg st="5" end="5"/>
                                            </p:txEl>
                                          </p:spTgt>
                                        </p:tgtEl>
                                      </p:cBhvr>
                                    </p:animEffect>
                                    <p:anim calcmode="lin" valueType="num">
                                      <p:cBhvr>
                                        <p:cTn id="51" dur="1000" fill="hold"/>
                                        <p:tgtEl>
                                          <p:spTgt spid="294">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9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94">
                                            <p:txEl>
                                              <p:pRg st="6" end="6"/>
                                            </p:txEl>
                                          </p:spTgt>
                                        </p:tgtEl>
                                        <p:attrNameLst>
                                          <p:attrName>style.visibility</p:attrName>
                                        </p:attrNameLst>
                                      </p:cBhvr>
                                      <p:to>
                                        <p:strVal val="visible"/>
                                      </p:to>
                                    </p:set>
                                    <p:animEffect transition="in" filter="fade">
                                      <p:cBhvr>
                                        <p:cTn id="57" dur="1000" fill="hold"/>
                                        <p:tgtEl>
                                          <p:spTgt spid="294">
                                            <p:txEl>
                                              <p:pRg st="6" end="6"/>
                                            </p:txEl>
                                          </p:spTgt>
                                        </p:tgtEl>
                                      </p:cBhvr>
                                    </p:animEffect>
                                    <p:anim calcmode="lin" valueType="num">
                                      <p:cBhvr>
                                        <p:cTn id="58" dur="1000" fill="hold"/>
                                        <p:tgtEl>
                                          <p:spTgt spid="294">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9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94">
                                            <p:txEl>
                                              <p:pRg st="7" end="7"/>
                                            </p:txEl>
                                          </p:spTgt>
                                        </p:tgtEl>
                                        <p:attrNameLst>
                                          <p:attrName>style.visibility</p:attrName>
                                        </p:attrNameLst>
                                      </p:cBhvr>
                                      <p:to>
                                        <p:strVal val="visible"/>
                                      </p:to>
                                    </p:set>
                                    <p:animEffect transition="in" filter="fade">
                                      <p:cBhvr>
                                        <p:cTn id="64" dur="1000" fill="hold"/>
                                        <p:tgtEl>
                                          <p:spTgt spid="294">
                                            <p:txEl>
                                              <p:pRg st="7" end="7"/>
                                            </p:txEl>
                                          </p:spTgt>
                                        </p:tgtEl>
                                      </p:cBhvr>
                                    </p:animEffect>
                                    <p:anim calcmode="lin" valueType="num">
                                      <p:cBhvr>
                                        <p:cTn id="65" dur="1000" fill="hold"/>
                                        <p:tgtEl>
                                          <p:spTgt spid="294">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94">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1" animBg="1" advAuto="0"/>
      <p:bldP spid="294" grpId="2"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 name="Image Gallery"/>
          <p:cNvGrpSpPr/>
          <p:nvPr/>
        </p:nvGrpSpPr>
        <p:grpSpPr>
          <a:xfrm>
            <a:off x="719499" y="308535"/>
            <a:ext cx="23469753" cy="13571152"/>
            <a:chOff x="0" y="-1"/>
            <a:chExt cx="23469751" cy="13571150"/>
          </a:xfrm>
        </p:grpSpPr>
        <p:pic>
          <p:nvPicPr>
            <p:cNvPr id="297"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98"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00" name="Wage Problems"/>
          <p:cNvSpPr txBox="1"/>
          <p:nvPr/>
        </p:nvSpPr>
        <p:spPr>
          <a:xfrm>
            <a:off x="9009769" y="5904123"/>
            <a:ext cx="6364462" cy="1907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ts val="15000"/>
              </a:lnSpc>
              <a:spcBef>
                <a:spcPts val="0"/>
              </a:spcBef>
              <a:defRPr sz="10000" b="1">
                <a:solidFill>
                  <a:srgbClr val="FFFFFF"/>
                </a:solidFill>
                <a:latin typeface="Cambria"/>
                <a:ea typeface="Cambria"/>
                <a:cs typeface="Cambria"/>
                <a:sym typeface="Cambria"/>
              </a:defRPr>
            </a:lvl1pPr>
          </a:lstStyle>
          <a:p>
            <a:r>
              <a:t>Chain Rule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00"/>
                                        </p:tgtEl>
                                        <p:attrNameLst>
                                          <p:attrName>style.visibility</p:attrName>
                                        </p:attrNameLst>
                                      </p:cBhvr>
                                      <p:to>
                                        <p:strVal val="visible"/>
                                      </p:to>
                                    </p:set>
                                    <p:anim calcmode="lin" valueType="num">
                                      <p:cBhvr>
                                        <p:cTn id="7" dur="1000" fill="hold"/>
                                        <p:tgtEl>
                                          <p:spTgt spid="300"/>
                                        </p:tgtEl>
                                        <p:attrNameLst>
                                          <p:attrName>ppt_x</p:attrName>
                                        </p:attrNameLst>
                                      </p:cBhvr>
                                      <p:tavLst>
                                        <p:tav tm="0">
                                          <p:val>
                                            <p:strVal val="0-#ppt_w/2"/>
                                          </p:val>
                                        </p:tav>
                                        <p:tav tm="100000">
                                          <p:val>
                                            <p:strVal val="#ppt_x"/>
                                          </p:val>
                                        </p:tav>
                                      </p:tavLst>
                                    </p:anim>
                                    <p:anim calcmode="lin" valueType="num">
                                      <p:cBhvr>
                                        <p:cTn id="8" dur="1000" fill="hold"/>
                                        <p:tgtEl>
                                          <p:spTgt spid="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Image Gallery"/>
          <p:cNvGrpSpPr/>
          <p:nvPr/>
        </p:nvGrpSpPr>
        <p:grpSpPr>
          <a:xfrm>
            <a:off x="719499" y="308535"/>
            <a:ext cx="23469753" cy="13571152"/>
            <a:chOff x="0" y="-1"/>
            <a:chExt cx="23469751" cy="13571150"/>
          </a:xfrm>
        </p:grpSpPr>
        <p:pic>
          <p:nvPicPr>
            <p:cNvPr id="302"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03"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05" name="Wage Problems"/>
          <p:cNvSpPr txBox="1"/>
          <p:nvPr/>
        </p:nvSpPr>
        <p:spPr>
          <a:xfrm>
            <a:off x="1965369" y="1383134"/>
            <a:ext cx="19490934" cy="109497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defTabSz="457200">
              <a:lnSpc>
                <a:spcPct val="120000"/>
              </a:lnSpc>
              <a:spcBef>
                <a:spcPts val="0"/>
              </a:spcBef>
              <a:defRPr sz="2600">
                <a:solidFill>
                  <a:srgbClr val="FFFFFF"/>
                </a:solidFill>
                <a:latin typeface="Cambria"/>
                <a:ea typeface="Cambria"/>
                <a:cs typeface="Cambria"/>
                <a:sym typeface="Cambria"/>
              </a:defRPr>
            </a:pPr>
            <a:r>
              <a:t>Points to Remember</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1)</a:t>
            </a:r>
            <a:r>
              <a:rPr b="1"/>
              <a:t> </a:t>
            </a:r>
            <a:r>
              <a:rPr b="1" u="sng"/>
              <a:t>Direct Proportion:</a:t>
            </a:r>
            <a:r>
              <a:rPr u="sng"/>
              <a:t> </a:t>
            </a:r>
            <a:r>
              <a:t>Any two quantities are said to be directly proportional, if on the increase of one quantity,    the other quantity increases and vice-versa.</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Example: Cost is directly proportional to number of objects</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Cost ∝ Number of objects</a:t>
            </a:r>
          </a:p>
          <a:p>
            <a:pPr defTabSz="457200">
              <a:lnSpc>
                <a:spcPct val="120000"/>
              </a:lnSpc>
              <a:spcBef>
                <a:spcPts val="0"/>
              </a:spcBef>
              <a:defRPr sz="2600">
                <a:solidFill>
                  <a:srgbClr val="FFFFFF"/>
                </a:solidFill>
                <a:latin typeface="Cambria"/>
                <a:ea typeface="Cambria"/>
                <a:cs typeface="Cambria"/>
                <a:sym typeface="Cambria"/>
              </a:defRPr>
            </a:pPr>
            <a:r>
              <a:t>Number of objects increases (↑) Cost (↑)</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Example: Work done is directly proportional to number of working men</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Work done ∝ Number of working men</a:t>
            </a:r>
          </a:p>
          <a:p>
            <a:pPr defTabSz="457200">
              <a:lnSpc>
                <a:spcPct val="120000"/>
              </a:lnSpc>
              <a:spcBef>
                <a:spcPts val="0"/>
              </a:spcBef>
              <a:defRPr sz="2600">
                <a:solidFill>
                  <a:srgbClr val="FFFFFF"/>
                </a:solidFill>
                <a:latin typeface="Cambria"/>
                <a:ea typeface="Cambria"/>
                <a:cs typeface="Cambria"/>
                <a:sym typeface="Cambria"/>
              </a:defRPr>
            </a:pPr>
            <a:r>
              <a:t>Number of men increase (↑) Work done (↑)</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2)</a:t>
            </a:r>
            <a:r>
              <a:rPr b="1" u="sng"/>
              <a:t> Indirect Proportion: </a:t>
            </a:r>
            <a:r>
              <a:t>Any two quantities are said to be indirectly proportional, if on the increase of one quantity, the other quantity decreases and vice-versa.</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Example: If speed of car is increases, then the time required to cover the distance decreases.</a:t>
            </a:r>
          </a:p>
          <a:p>
            <a:pPr defTabSz="457200">
              <a:lnSpc>
                <a:spcPct val="120000"/>
              </a:lnSpc>
              <a:spcBef>
                <a:spcPts val="0"/>
              </a:spcBef>
              <a:defRPr sz="2600">
                <a:solidFill>
                  <a:srgbClr val="FFFFFF"/>
                </a:solidFill>
                <a:latin typeface="Cambria"/>
                <a:ea typeface="Cambria"/>
                <a:cs typeface="Cambria"/>
                <a:sym typeface="Cambria"/>
              </a:defRPr>
            </a:pPr>
            <a:r>
              <a:t>Speed of car (↑) Time required decreases (↓)</a:t>
            </a:r>
          </a:p>
          <a:p>
            <a:pPr defTabSz="457200">
              <a:lnSpc>
                <a:spcPct val="120000"/>
              </a:lnSpc>
              <a:spcBef>
                <a:spcPts val="0"/>
              </a:spcBef>
              <a:defRPr sz="2600">
                <a:solidFill>
                  <a:srgbClr val="FFFFFF"/>
                </a:solidFill>
                <a:latin typeface="Cambria"/>
                <a:ea typeface="Cambria"/>
                <a:cs typeface="Cambria"/>
                <a:sym typeface="Cambria"/>
              </a:defRPr>
            </a:pPr>
            <a:endParaRPr/>
          </a:p>
          <a:p>
            <a:pPr defTabSz="457200">
              <a:lnSpc>
                <a:spcPct val="120000"/>
              </a:lnSpc>
              <a:spcBef>
                <a:spcPts val="0"/>
              </a:spcBef>
              <a:defRPr sz="2600">
                <a:solidFill>
                  <a:srgbClr val="FFFFFF"/>
                </a:solidFill>
                <a:latin typeface="Cambria"/>
                <a:ea typeface="Cambria"/>
                <a:cs typeface="Cambria"/>
                <a:sym typeface="Cambria"/>
              </a:defRPr>
            </a:pPr>
            <a:r>
              <a:t>Example: Time taken to finish work increases, if number of men decrease.</a:t>
            </a:r>
          </a:p>
          <a:p>
            <a:pPr defTabSz="457200">
              <a:lnSpc>
                <a:spcPct val="120000"/>
              </a:lnSpc>
              <a:spcBef>
                <a:spcPts val="0"/>
              </a:spcBef>
              <a:defRPr sz="2600">
                <a:solidFill>
                  <a:srgbClr val="FFFFFF"/>
                </a:solidFill>
                <a:latin typeface="Cambria"/>
                <a:ea typeface="Cambria"/>
                <a:cs typeface="Cambria"/>
                <a:sym typeface="Cambria"/>
              </a:defRPr>
            </a:pPr>
            <a:r>
              <a:t>Time (↑) Number of men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05"/>
                                        </p:tgtEl>
                                        <p:attrNameLst>
                                          <p:attrName>style.visibility</p:attrName>
                                        </p:attrNameLst>
                                      </p:cBhvr>
                                      <p:to>
                                        <p:strVal val="visible"/>
                                      </p:to>
                                    </p:set>
                                    <p:anim calcmode="lin" valueType="num">
                                      <p:cBhvr>
                                        <p:cTn id="7" dur="1000" fill="hold"/>
                                        <p:tgtEl>
                                          <p:spTgt spid="305"/>
                                        </p:tgtEl>
                                        <p:attrNameLst>
                                          <p:attrName>ppt_x</p:attrName>
                                        </p:attrNameLst>
                                      </p:cBhvr>
                                      <p:tavLst>
                                        <p:tav tm="0">
                                          <p:val>
                                            <p:strVal val="0-#ppt_w/2"/>
                                          </p:val>
                                        </p:tav>
                                        <p:tav tm="100000">
                                          <p:val>
                                            <p:strVal val="#ppt_x"/>
                                          </p:val>
                                        </p:tav>
                                      </p:tavLst>
                                    </p:anim>
                                    <p:anim calcmode="lin" valueType="num">
                                      <p:cBhvr>
                                        <p:cTn id="8" dur="1000" fill="hold"/>
                                        <p:tgtEl>
                                          <p:spTgt spid="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1"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 name="Image Gallery"/>
          <p:cNvGrpSpPr/>
          <p:nvPr/>
        </p:nvGrpSpPr>
        <p:grpSpPr>
          <a:xfrm>
            <a:off x="128333" y="285610"/>
            <a:ext cx="23469753" cy="13571152"/>
            <a:chOff x="0" y="-1"/>
            <a:chExt cx="23469751" cy="13571150"/>
          </a:xfrm>
        </p:grpSpPr>
        <p:pic>
          <p:nvPicPr>
            <p:cNvPr id="307"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08"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10" name="If 6 men and 8 boys can do a piece of work in 10 days while 26 men and 48 boys can do the same in 2 days,…"/>
          <p:cNvSpPr txBox="1"/>
          <p:nvPr/>
        </p:nvSpPr>
        <p:spPr>
          <a:xfrm>
            <a:off x="1559345" y="1338937"/>
            <a:ext cx="20179282" cy="104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00000"/>
              </a:lnSpc>
              <a:spcBef>
                <a:spcPts val="1800"/>
              </a:spcBef>
              <a:defRPr sz="3160" b="1">
                <a:solidFill>
                  <a:srgbClr val="FFFFFF"/>
                </a:solidFill>
                <a:latin typeface="Cambria"/>
                <a:ea typeface="Cambria"/>
                <a:cs typeface="Cambria"/>
                <a:sym typeface="Cambria"/>
              </a:defRPr>
            </a:lvl1pPr>
          </a:lstStyle>
          <a:p>
            <a:r>
              <a:t>If 20 men can build a wall 56 meters long in 6 days , what length of  a similar wall can be  built by 35 men in 3 days?</a:t>
            </a:r>
          </a:p>
        </p:txBody>
      </p:sp>
      <p:sp>
        <p:nvSpPr>
          <p:cNvPr id="311" name="Let 1 man's 1 day's work = x and 1 boy's 1 day's work = y…"/>
          <p:cNvSpPr txBox="1"/>
          <p:nvPr/>
        </p:nvSpPr>
        <p:spPr>
          <a:xfrm>
            <a:off x="1612920" y="3114544"/>
            <a:ext cx="20745166" cy="6731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defTabSz="457200">
              <a:lnSpc>
                <a:spcPct val="150000"/>
              </a:lnSpc>
              <a:spcBef>
                <a:spcPts val="0"/>
              </a:spcBef>
              <a:defRPr sz="3000">
                <a:solidFill>
                  <a:srgbClr val="FFFFFF"/>
                </a:solidFill>
                <a:latin typeface="Cambria"/>
                <a:ea typeface="Cambria"/>
                <a:cs typeface="Cambria"/>
                <a:sym typeface="Cambria"/>
              </a:defRPr>
            </a:pPr>
            <a:r>
              <a:t>Let the required length be x meters</a:t>
            </a:r>
          </a:p>
          <a:p>
            <a:pPr defTabSz="457200">
              <a:lnSpc>
                <a:spcPct val="150000"/>
              </a:lnSpc>
              <a:spcBef>
                <a:spcPts val="0"/>
              </a:spcBef>
              <a:defRPr sz="3000">
                <a:solidFill>
                  <a:srgbClr val="FFFFFF"/>
                </a:solidFill>
                <a:latin typeface="Cambria"/>
                <a:ea typeface="Cambria"/>
                <a:cs typeface="Cambria"/>
                <a:sym typeface="Cambria"/>
              </a:defRPr>
            </a:pPr>
            <a:r>
              <a:t> More men, More length built     (Direct proportion) </a:t>
            </a:r>
          </a:p>
          <a:p>
            <a:pPr defTabSz="457200">
              <a:lnSpc>
                <a:spcPct val="150000"/>
              </a:lnSpc>
              <a:spcBef>
                <a:spcPts val="0"/>
              </a:spcBef>
              <a:defRPr sz="3000">
                <a:solidFill>
                  <a:srgbClr val="FFFFFF"/>
                </a:solidFill>
                <a:latin typeface="Cambria"/>
                <a:ea typeface="Cambria"/>
                <a:cs typeface="Cambria"/>
                <a:sym typeface="Cambria"/>
              </a:defRPr>
            </a:pPr>
            <a:r>
              <a:t>Less days, Less length built      (Direct Proportion)</a:t>
            </a:r>
          </a:p>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b="1">
                <a:solidFill>
                  <a:srgbClr val="FFFFFF"/>
                </a:solidFill>
                <a:latin typeface="Cambria"/>
                <a:ea typeface="Cambria"/>
                <a:cs typeface="Cambria"/>
                <a:sym typeface="Cambria"/>
              </a:defRPr>
            </a:pPr>
            <a:r>
              <a:t>Men                     Wall                      Days</a:t>
            </a:r>
          </a:p>
          <a:p>
            <a:pPr defTabSz="457200">
              <a:lnSpc>
                <a:spcPct val="150000"/>
              </a:lnSpc>
              <a:spcBef>
                <a:spcPts val="0"/>
              </a:spcBef>
              <a:defRPr sz="3000" b="1">
                <a:solidFill>
                  <a:srgbClr val="FFFFFF"/>
                </a:solidFill>
                <a:latin typeface="Cambria"/>
                <a:ea typeface="Cambria"/>
                <a:cs typeface="Cambria"/>
                <a:sym typeface="Cambria"/>
              </a:defRPr>
            </a:pPr>
            <a:r>
              <a:t>20                           56                         6</a:t>
            </a:r>
          </a:p>
          <a:p>
            <a:pPr defTabSz="457200">
              <a:lnSpc>
                <a:spcPct val="150000"/>
              </a:lnSpc>
              <a:spcBef>
                <a:spcPts val="0"/>
              </a:spcBef>
              <a:defRPr sz="3000" b="1">
                <a:solidFill>
                  <a:srgbClr val="FFFFFF"/>
                </a:solidFill>
                <a:latin typeface="Cambria"/>
                <a:ea typeface="Cambria"/>
                <a:cs typeface="Cambria"/>
                <a:sym typeface="Cambria"/>
              </a:defRPr>
            </a:pPr>
            <a:r>
              <a:t>35                            x                           3</a:t>
            </a:r>
          </a:p>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a:solidFill>
                  <a:srgbClr val="FFFFFF"/>
                </a:solidFill>
                <a:latin typeface="Cambria"/>
                <a:ea typeface="Cambria"/>
                <a:cs typeface="Cambria"/>
                <a:sym typeface="Cambria"/>
              </a:defRPr>
            </a:pPr>
            <a:r>
              <a:t>(20 x 6 x X)=(35 x 3 x 56) </a:t>
            </a:r>
          </a:p>
          <a:p>
            <a:pPr defTabSz="457200">
              <a:lnSpc>
                <a:spcPct val="150000"/>
              </a:lnSpc>
              <a:spcBef>
                <a:spcPts val="0"/>
              </a:spcBef>
              <a:defRPr sz="3000">
                <a:solidFill>
                  <a:srgbClr val="FFFFFF"/>
                </a:solidFill>
                <a:latin typeface="Cambria"/>
                <a:ea typeface="Cambria"/>
                <a:cs typeface="Cambria"/>
                <a:sym typeface="Cambria"/>
              </a:defRPr>
            </a:pPr>
            <a:r>
              <a:t>x = 49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10"/>
                                        </p:tgtEl>
                                        <p:attrNameLst>
                                          <p:attrName>style.visibility</p:attrName>
                                        </p:attrNameLst>
                                      </p:cBhvr>
                                      <p:to>
                                        <p:strVal val="visible"/>
                                      </p:to>
                                    </p:set>
                                    <p:anim calcmode="lin" valueType="num">
                                      <p:cBhvr>
                                        <p:cTn id="7" dur="1000" fill="hold"/>
                                        <p:tgtEl>
                                          <p:spTgt spid="310"/>
                                        </p:tgtEl>
                                        <p:attrNameLst>
                                          <p:attrName>ppt_x</p:attrName>
                                        </p:attrNameLst>
                                      </p:cBhvr>
                                      <p:tavLst>
                                        <p:tav tm="0">
                                          <p:val>
                                            <p:strVal val="0-#ppt_w/2"/>
                                          </p:val>
                                        </p:tav>
                                        <p:tav tm="100000">
                                          <p:val>
                                            <p:strVal val="#ppt_x"/>
                                          </p:val>
                                        </p:tav>
                                      </p:tavLst>
                                    </p:anim>
                                    <p:anim calcmode="lin" valueType="num">
                                      <p:cBhvr>
                                        <p:cTn id="8" dur="1000" fill="hold"/>
                                        <p:tgtEl>
                                          <p:spTgt spid="3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11">
                                            <p:bg/>
                                          </p:spTgt>
                                        </p:tgtEl>
                                        <p:attrNameLst>
                                          <p:attrName>style.visibility</p:attrName>
                                        </p:attrNameLst>
                                      </p:cBhvr>
                                      <p:to>
                                        <p:strVal val="visible"/>
                                      </p:to>
                                    </p:set>
                                    <p:anim calcmode="lin" valueType="num">
                                      <p:cBhvr>
                                        <p:cTn id="13" dur="1000" fill="hold"/>
                                        <p:tgtEl>
                                          <p:spTgt spid="311">
                                            <p:bg/>
                                          </p:spTgt>
                                        </p:tgtEl>
                                        <p:attrNameLst>
                                          <p:attrName>ppt_w</p:attrName>
                                        </p:attrNameLst>
                                      </p:cBhvr>
                                      <p:tavLst>
                                        <p:tav tm="0" fmla="#ppt_w*sin(2.5*pi*$)">
                                          <p:val>
                                            <p:fltVal val="0"/>
                                          </p:val>
                                        </p:tav>
                                        <p:tav tm="100000">
                                          <p:val>
                                            <p:fltVal val="1"/>
                                          </p:val>
                                        </p:tav>
                                      </p:tavLst>
                                    </p:anim>
                                    <p:anim calcmode="lin" valueType="num">
                                      <p:cBhvr>
                                        <p:cTn id="14" dur="1000" fill="hold"/>
                                        <p:tgtEl>
                                          <p:spTgt spid="311">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11">
                                            <p:txEl>
                                              <p:pRg st="0" end="0"/>
                                            </p:txEl>
                                          </p:spTgt>
                                        </p:tgtEl>
                                        <p:attrNameLst>
                                          <p:attrName>style.visibility</p:attrName>
                                        </p:attrNameLst>
                                      </p:cBhvr>
                                      <p:to>
                                        <p:strVal val="visible"/>
                                      </p:to>
                                    </p:set>
                                    <p:animEffect transition="in" filter="fade">
                                      <p:cBhvr>
                                        <p:cTn id="17" dur="1000" fill="hold"/>
                                        <p:tgtEl>
                                          <p:spTgt spid="311">
                                            <p:txEl>
                                              <p:pRg st="0" end="0"/>
                                            </p:txEl>
                                          </p:spTgt>
                                        </p:tgtEl>
                                      </p:cBhvr>
                                    </p:animEffect>
                                    <p:anim calcmode="lin" valueType="num">
                                      <p:cBhvr>
                                        <p:cTn id="18" dur="1000" fill="hold"/>
                                        <p:tgtEl>
                                          <p:spTgt spid="311">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1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11">
                                            <p:txEl>
                                              <p:pRg st="1" end="1"/>
                                            </p:txEl>
                                          </p:spTgt>
                                        </p:tgtEl>
                                        <p:attrNameLst>
                                          <p:attrName>style.visibility</p:attrName>
                                        </p:attrNameLst>
                                      </p:cBhvr>
                                      <p:to>
                                        <p:strVal val="visible"/>
                                      </p:to>
                                    </p:set>
                                    <p:animEffect transition="in" filter="fade">
                                      <p:cBhvr>
                                        <p:cTn id="24" dur="1000" fill="hold"/>
                                        <p:tgtEl>
                                          <p:spTgt spid="311">
                                            <p:txEl>
                                              <p:pRg st="1" end="1"/>
                                            </p:txEl>
                                          </p:spTgt>
                                        </p:tgtEl>
                                      </p:cBhvr>
                                    </p:animEffect>
                                    <p:anim calcmode="lin" valueType="num">
                                      <p:cBhvr>
                                        <p:cTn id="25" dur="1000" fill="hold"/>
                                        <p:tgtEl>
                                          <p:spTgt spid="311">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1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11">
                                            <p:txEl>
                                              <p:pRg st="2" end="2"/>
                                            </p:txEl>
                                          </p:spTgt>
                                        </p:tgtEl>
                                        <p:attrNameLst>
                                          <p:attrName>style.visibility</p:attrName>
                                        </p:attrNameLst>
                                      </p:cBhvr>
                                      <p:to>
                                        <p:strVal val="visible"/>
                                      </p:to>
                                    </p:set>
                                    <p:animEffect transition="in" filter="fade">
                                      <p:cBhvr>
                                        <p:cTn id="31" dur="1000" fill="hold"/>
                                        <p:tgtEl>
                                          <p:spTgt spid="311">
                                            <p:txEl>
                                              <p:pRg st="2" end="2"/>
                                            </p:txEl>
                                          </p:spTgt>
                                        </p:tgtEl>
                                      </p:cBhvr>
                                    </p:animEffect>
                                    <p:anim calcmode="lin" valueType="num">
                                      <p:cBhvr>
                                        <p:cTn id="32" dur="1000" fill="hold"/>
                                        <p:tgtEl>
                                          <p:spTgt spid="311">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1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11">
                                            <p:txEl>
                                              <p:pRg st="3" end="3"/>
                                            </p:txEl>
                                          </p:spTgt>
                                        </p:tgtEl>
                                        <p:attrNameLst>
                                          <p:attrName>style.visibility</p:attrName>
                                        </p:attrNameLst>
                                      </p:cBhvr>
                                      <p:to>
                                        <p:strVal val="visible"/>
                                      </p:to>
                                    </p:set>
                                    <p:animEffect transition="in" filter="fade">
                                      <p:cBhvr>
                                        <p:cTn id="38" dur="1000" fill="hold"/>
                                        <p:tgtEl>
                                          <p:spTgt spid="311">
                                            <p:txEl>
                                              <p:pRg st="3" end="3"/>
                                            </p:txEl>
                                          </p:spTgt>
                                        </p:tgtEl>
                                      </p:cBhvr>
                                    </p:animEffect>
                                    <p:anim calcmode="lin" valueType="num">
                                      <p:cBhvr>
                                        <p:cTn id="39" dur="1000" fill="hold"/>
                                        <p:tgtEl>
                                          <p:spTgt spid="311">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1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11">
                                            <p:txEl>
                                              <p:pRg st="4" end="4"/>
                                            </p:txEl>
                                          </p:spTgt>
                                        </p:tgtEl>
                                        <p:attrNameLst>
                                          <p:attrName>style.visibility</p:attrName>
                                        </p:attrNameLst>
                                      </p:cBhvr>
                                      <p:to>
                                        <p:strVal val="visible"/>
                                      </p:to>
                                    </p:set>
                                    <p:animEffect transition="in" filter="fade">
                                      <p:cBhvr>
                                        <p:cTn id="45" dur="1000" fill="hold"/>
                                        <p:tgtEl>
                                          <p:spTgt spid="311">
                                            <p:txEl>
                                              <p:pRg st="4" end="4"/>
                                            </p:txEl>
                                          </p:spTgt>
                                        </p:tgtEl>
                                      </p:cBhvr>
                                    </p:animEffect>
                                    <p:anim calcmode="lin" valueType="num">
                                      <p:cBhvr>
                                        <p:cTn id="46" dur="1000" fill="hold"/>
                                        <p:tgtEl>
                                          <p:spTgt spid="311">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1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11">
                                            <p:txEl>
                                              <p:pRg st="5" end="5"/>
                                            </p:txEl>
                                          </p:spTgt>
                                        </p:tgtEl>
                                        <p:attrNameLst>
                                          <p:attrName>style.visibility</p:attrName>
                                        </p:attrNameLst>
                                      </p:cBhvr>
                                      <p:to>
                                        <p:strVal val="visible"/>
                                      </p:to>
                                    </p:set>
                                    <p:animEffect transition="in" filter="fade">
                                      <p:cBhvr>
                                        <p:cTn id="52" dur="1000" fill="hold"/>
                                        <p:tgtEl>
                                          <p:spTgt spid="311">
                                            <p:txEl>
                                              <p:pRg st="5" end="5"/>
                                            </p:txEl>
                                          </p:spTgt>
                                        </p:tgtEl>
                                      </p:cBhvr>
                                    </p:animEffect>
                                    <p:anim calcmode="lin" valueType="num">
                                      <p:cBhvr>
                                        <p:cTn id="53" dur="1000" fill="hold"/>
                                        <p:tgtEl>
                                          <p:spTgt spid="311">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1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grpId="2" nodeType="clickEffect">
                                  <p:stCondLst>
                                    <p:cond delay="0"/>
                                  </p:stCondLst>
                                  <p:iterate>
                                    <p:tmAbs val="0"/>
                                  </p:iterate>
                                  <p:childTnLst>
                                    <p:set>
                                      <p:cBhvr>
                                        <p:cTn id="58" fill="hold"/>
                                        <p:tgtEl>
                                          <p:spTgt spid="311">
                                            <p:txEl>
                                              <p:pRg st="6" end="6"/>
                                            </p:txEl>
                                          </p:spTgt>
                                        </p:tgtEl>
                                        <p:attrNameLst>
                                          <p:attrName>style.visibility</p:attrName>
                                        </p:attrNameLst>
                                      </p:cBhvr>
                                      <p:to>
                                        <p:strVal val="visible"/>
                                      </p:to>
                                    </p:set>
                                    <p:animEffect transition="in" filter="fade">
                                      <p:cBhvr>
                                        <p:cTn id="59" dur="1000" fill="hold"/>
                                        <p:tgtEl>
                                          <p:spTgt spid="311">
                                            <p:txEl>
                                              <p:pRg st="6" end="6"/>
                                            </p:txEl>
                                          </p:spTgt>
                                        </p:tgtEl>
                                      </p:cBhvr>
                                    </p:animEffect>
                                    <p:anim calcmode="lin" valueType="num">
                                      <p:cBhvr>
                                        <p:cTn id="60" dur="1000" fill="hold"/>
                                        <p:tgtEl>
                                          <p:spTgt spid="311">
                                            <p:txEl>
                                              <p:pRg st="6" end="6"/>
                                            </p:txEl>
                                          </p:spTgt>
                                        </p:tgtEl>
                                        <p:attrNameLst>
                                          <p:attrName>ppt_w</p:attrName>
                                        </p:attrNameLst>
                                      </p:cBhvr>
                                      <p:tavLst>
                                        <p:tav tm="0" fmla="#ppt_w*sin(2.5*pi*$)">
                                          <p:val>
                                            <p:fltVal val="0"/>
                                          </p:val>
                                        </p:tav>
                                        <p:tav tm="100000">
                                          <p:val>
                                            <p:fltVal val="1"/>
                                          </p:val>
                                        </p:tav>
                                      </p:tavLst>
                                    </p:anim>
                                    <p:anim calcmode="lin" valueType="num">
                                      <p:cBhvr>
                                        <p:cTn id="61" dur="1000" fill="hold"/>
                                        <p:tgtEl>
                                          <p:spTgt spid="31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2" nodeType="clickEffect">
                                  <p:stCondLst>
                                    <p:cond delay="0"/>
                                  </p:stCondLst>
                                  <p:iterate>
                                    <p:tmAbs val="0"/>
                                  </p:iterate>
                                  <p:childTnLst>
                                    <p:set>
                                      <p:cBhvr>
                                        <p:cTn id="65" fill="hold"/>
                                        <p:tgtEl>
                                          <p:spTgt spid="311">
                                            <p:txEl>
                                              <p:pRg st="7" end="7"/>
                                            </p:txEl>
                                          </p:spTgt>
                                        </p:tgtEl>
                                        <p:attrNameLst>
                                          <p:attrName>style.visibility</p:attrName>
                                        </p:attrNameLst>
                                      </p:cBhvr>
                                      <p:to>
                                        <p:strVal val="visible"/>
                                      </p:to>
                                    </p:set>
                                    <p:animEffect transition="in" filter="fade">
                                      <p:cBhvr>
                                        <p:cTn id="66" dur="1000" fill="hold"/>
                                        <p:tgtEl>
                                          <p:spTgt spid="311">
                                            <p:txEl>
                                              <p:pRg st="7" end="7"/>
                                            </p:txEl>
                                          </p:spTgt>
                                        </p:tgtEl>
                                      </p:cBhvr>
                                    </p:animEffect>
                                    <p:anim calcmode="lin" valueType="num">
                                      <p:cBhvr>
                                        <p:cTn id="67" dur="1000" fill="hold"/>
                                        <p:tgtEl>
                                          <p:spTgt spid="311">
                                            <p:txEl>
                                              <p:pRg st="7" end="7"/>
                                            </p:txEl>
                                          </p:spTgt>
                                        </p:tgtEl>
                                        <p:attrNameLst>
                                          <p:attrName>ppt_w</p:attrName>
                                        </p:attrNameLst>
                                      </p:cBhvr>
                                      <p:tavLst>
                                        <p:tav tm="0" fmla="#ppt_w*sin(2.5*pi*$)">
                                          <p:val>
                                            <p:fltVal val="0"/>
                                          </p:val>
                                        </p:tav>
                                        <p:tav tm="100000">
                                          <p:val>
                                            <p:fltVal val="1"/>
                                          </p:val>
                                        </p:tav>
                                      </p:tavLst>
                                    </p:anim>
                                    <p:anim calcmode="lin" valueType="num">
                                      <p:cBhvr>
                                        <p:cTn id="68" dur="1000" fill="hold"/>
                                        <p:tgtEl>
                                          <p:spTgt spid="31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ntr" presetSubtype="10" fill="hold" grpId="2" nodeType="clickEffect">
                                  <p:stCondLst>
                                    <p:cond delay="0"/>
                                  </p:stCondLst>
                                  <p:iterate>
                                    <p:tmAbs val="0"/>
                                  </p:iterate>
                                  <p:childTnLst>
                                    <p:set>
                                      <p:cBhvr>
                                        <p:cTn id="72" fill="hold"/>
                                        <p:tgtEl>
                                          <p:spTgt spid="311">
                                            <p:txEl>
                                              <p:pRg st="8" end="8"/>
                                            </p:txEl>
                                          </p:spTgt>
                                        </p:tgtEl>
                                        <p:attrNameLst>
                                          <p:attrName>style.visibility</p:attrName>
                                        </p:attrNameLst>
                                      </p:cBhvr>
                                      <p:to>
                                        <p:strVal val="visible"/>
                                      </p:to>
                                    </p:set>
                                    <p:animEffect transition="in" filter="fade">
                                      <p:cBhvr>
                                        <p:cTn id="73" dur="1000" fill="hold"/>
                                        <p:tgtEl>
                                          <p:spTgt spid="311">
                                            <p:txEl>
                                              <p:pRg st="8" end="8"/>
                                            </p:txEl>
                                          </p:spTgt>
                                        </p:tgtEl>
                                      </p:cBhvr>
                                    </p:animEffect>
                                    <p:anim calcmode="lin" valueType="num">
                                      <p:cBhvr>
                                        <p:cTn id="74" dur="1000" fill="hold"/>
                                        <p:tgtEl>
                                          <p:spTgt spid="311">
                                            <p:txEl>
                                              <p:pRg st="8" end="8"/>
                                            </p:txEl>
                                          </p:spTgt>
                                        </p:tgtEl>
                                        <p:attrNameLst>
                                          <p:attrName>ppt_w</p:attrName>
                                        </p:attrNameLst>
                                      </p:cBhvr>
                                      <p:tavLst>
                                        <p:tav tm="0" fmla="#ppt_w*sin(2.5*pi*$)">
                                          <p:val>
                                            <p:fltVal val="0"/>
                                          </p:val>
                                        </p:tav>
                                        <p:tav tm="100000">
                                          <p:val>
                                            <p:fltVal val="1"/>
                                          </p:val>
                                        </p:tav>
                                      </p:tavLst>
                                    </p:anim>
                                    <p:anim calcmode="lin" valueType="num">
                                      <p:cBhvr>
                                        <p:cTn id="75" dur="1000" fill="hold"/>
                                        <p:tgtEl>
                                          <p:spTgt spid="311">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2" nodeType="clickEffect">
                                  <p:stCondLst>
                                    <p:cond delay="0"/>
                                  </p:stCondLst>
                                  <p:iterate>
                                    <p:tmAbs val="0"/>
                                  </p:iterate>
                                  <p:childTnLst>
                                    <p:set>
                                      <p:cBhvr>
                                        <p:cTn id="79" fill="hold"/>
                                        <p:tgtEl>
                                          <p:spTgt spid="311">
                                            <p:txEl>
                                              <p:pRg st="9" end="9"/>
                                            </p:txEl>
                                          </p:spTgt>
                                        </p:tgtEl>
                                        <p:attrNameLst>
                                          <p:attrName>style.visibility</p:attrName>
                                        </p:attrNameLst>
                                      </p:cBhvr>
                                      <p:to>
                                        <p:strVal val="visible"/>
                                      </p:to>
                                    </p:set>
                                    <p:animEffect transition="in" filter="fade">
                                      <p:cBhvr>
                                        <p:cTn id="80" dur="1000" fill="hold"/>
                                        <p:tgtEl>
                                          <p:spTgt spid="311">
                                            <p:txEl>
                                              <p:pRg st="9" end="9"/>
                                            </p:txEl>
                                          </p:spTgt>
                                        </p:tgtEl>
                                      </p:cBhvr>
                                    </p:animEffect>
                                    <p:anim calcmode="lin" valueType="num">
                                      <p:cBhvr>
                                        <p:cTn id="81" dur="1000" fill="hold"/>
                                        <p:tgtEl>
                                          <p:spTgt spid="311">
                                            <p:txEl>
                                              <p:pRg st="9" end="9"/>
                                            </p:txEl>
                                          </p:spTgt>
                                        </p:tgtEl>
                                        <p:attrNameLst>
                                          <p:attrName>ppt_w</p:attrName>
                                        </p:attrNameLst>
                                      </p:cBhvr>
                                      <p:tavLst>
                                        <p:tav tm="0" fmla="#ppt_w*sin(2.5*pi*$)">
                                          <p:val>
                                            <p:fltVal val="0"/>
                                          </p:val>
                                        </p:tav>
                                        <p:tav tm="100000">
                                          <p:val>
                                            <p:fltVal val="1"/>
                                          </p:val>
                                        </p:tav>
                                      </p:tavLst>
                                    </p:anim>
                                    <p:anim calcmode="lin" valueType="num">
                                      <p:cBhvr>
                                        <p:cTn id="82" dur="1000" fill="hold"/>
                                        <p:tgtEl>
                                          <p:spTgt spid="311">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1" animBg="1" advAuto="0"/>
      <p:bldP spid="311" grpId="2"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 name="Image Gallery"/>
          <p:cNvGrpSpPr/>
          <p:nvPr/>
        </p:nvGrpSpPr>
        <p:grpSpPr>
          <a:xfrm>
            <a:off x="128333" y="285610"/>
            <a:ext cx="23469753" cy="13571152"/>
            <a:chOff x="0" y="-1"/>
            <a:chExt cx="23469751" cy="13571150"/>
          </a:xfrm>
        </p:grpSpPr>
        <p:pic>
          <p:nvPicPr>
            <p:cNvPr id="313"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14"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16" name="If 6 men and 8 boys can do a piece of work in 10 days while 26 men and 48 boys can do the same in 2 days,…"/>
          <p:cNvSpPr txBox="1"/>
          <p:nvPr/>
        </p:nvSpPr>
        <p:spPr>
          <a:xfrm>
            <a:off x="1559345" y="1338937"/>
            <a:ext cx="20179282" cy="104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00000"/>
              </a:lnSpc>
              <a:spcBef>
                <a:spcPts val="1800"/>
              </a:spcBef>
              <a:defRPr sz="3160" b="1">
                <a:solidFill>
                  <a:srgbClr val="FFFFFF"/>
                </a:solidFill>
                <a:latin typeface="Cambria"/>
                <a:ea typeface="Cambria"/>
                <a:cs typeface="Cambria"/>
                <a:sym typeface="Cambria"/>
              </a:defRPr>
            </a:lvl1pPr>
          </a:lstStyle>
          <a:p>
            <a:r>
              <a:t>39 persons can repair a road in 12 days, working 5 hours a day. In how many days will 30 persons, working 6 hours a day, complete the work?</a:t>
            </a:r>
          </a:p>
        </p:txBody>
      </p:sp>
      <p:sp>
        <p:nvSpPr>
          <p:cNvPr id="317" name="Let 1 man's 1 day's work = x and 1 boy's 1 day's work = y…"/>
          <p:cNvSpPr txBox="1"/>
          <p:nvPr/>
        </p:nvSpPr>
        <p:spPr>
          <a:xfrm>
            <a:off x="1612920" y="3114544"/>
            <a:ext cx="20745166" cy="6941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spAutoFit/>
          </a:bodyPr>
          <a:lstStyle/>
          <a:p>
            <a:pPr defTabSz="457200">
              <a:lnSpc>
                <a:spcPct val="150000"/>
              </a:lnSpc>
              <a:spcBef>
                <a:spcPts val="0"/>
              </a:spcBef>
              <a:defRPr sz="3000">
                <a:solidFill>
                  <a:srgbClr val="FFFFFF"/>
                </a:solidFill>
                <a:latin typeface="Cambria"/>
                <a:ea typeface="Cambria"/>
                <a:cs typeface="Cambria"/>
                <a:sym typeface="Cambria"/>
              </a:defRPr>
            </a:pPr>
            <a:r>
              <a:t>Let the required number of days be </a:t>
            </a:r>
            <a:r>
              <a:rPr i="1"/>
              <a:t>x</a:t>
            </a:r>
            <a:r>
              <a:t>.</a:t>
            </a:r>
          </a:p>
          <a:p>
            <a:pPr defTabSz="457200">
              <a:lnSpc>
                <a:spcPct val="150000"/>
              </a:lnSpc>
              <a:spcBef>
                <a:spcPts val="0"/>
              </a:spcBef>
              <a:defRPr sz="3000" i="1">
                <a:solidFill>
                  <a:srgbClr val="FFFFFF"/>
                </a:solidFill>
                <a:latin typeface="Cambria"/>
                <a:ea typeface="Cambria"/>
                <a:cs typeface="Cambria"/>
                <a:sym typeface="Cambria"/>
              </a:defRPr>
            </a:pPr>
            <a:r>
              <a:t>Less persons, More days (Indirect Proportion)</a:t>
            </a:r>
            <a:endParaRPr i="0"/>
          </a:p>
          <a:p>
            <a:pPr defTabSz="457200">
              <a:lnSpc>
                <a:spcPct val="150000"/>
              </a:lnSpc>
              <a:spcBef>
                <a:spcPts val="0"/>
              </a:spcBef>
              <a:defRPr sz="3000" i="1">
                <a:solidFill>
                  <a:srgbClr val="FFFFFF"/>
                </a:solidFill>
                <a:latin typeface="Cambria"/>
                <a:ea typeface="Cambria"/>
                <a:cs typeface="Cambria"/>
                <a:sym typeface="Cambria"/>
              </a:defRPr>
            </a:pPr>
            <a:r>
              <a:t>More working hours per day, Less days (Indirect Proportion)</a:t>
            </a:r>
            <a:endParaRPr i="0"/>
          </a:p>
          <a:p>
            <a:pPr defTabSz="457200">
              <a:lnSpc>
                <a:spcPct val="150000"/>
              </a:lnSpc>
              <a:spcBef>
                <a:spcPts val="0"/>
              </a:spcBef>
              <a:defRPr sz="3000" b="1">
                <a:solidFill>
                  <a:srgbClr val="FFFFFF"/>
                </a:solidFill>
                <a:latin typeface="Cambria"/>
                <a:ea typeface="Cambria"/>
                <a:cs typeface="Cambria"/>
                <a:sym typeface="Cambria"/>
              </a:defRPr>
            </a:pPr>
            <a:endParaRPr i="0"/>
          </a:p>
          <a:p>
            <a:pPr defTabSz="457200">
              <a:lnSpc>
                <a:spcPct val="150000"/>
              </a:lnSpc>
              <a:spcBef>
                <a:spcPts val="0"/>
              </a:spcBef>
              <a:defRPr sz="3000" b="1">
                <a:solidFill>
                  <a:srgbClr val="FFFFFF"/>
                </a:solidFill>
                <a:latin typeface="Cambria"/>
                <a:ea typeface="Cambria"/>
                <a:cs typeface="Cambria"/>
                <a:sym typeface="Cambria"/>
              </a:defRPr>
            </a:pPr>
            <a:r>
              <a:t>Persons               Hours                 Days</a:t>
            </a:r>
          </a:p>
          <a:p>
            <a:pPr defTabSz="457200">
              <a:lnSpc>
                <a:spcPct val="150000"/>
              </a:lnSpc>
              <a:spcBef>
                <a:spcPts val="0"/>
              </a:spcBef>
              <a:defRPr sz="3000" b="1">
                <a:solidFill>
                  <a:srgbClr val="FFFFFF"/>
                </a:solidFill>
                <a:latin typeface="Cambria"/>
                <a:ea typeface="Cambria"/>
                <a:cs typeface="Cambria"/>
                <a:sym typeface="Cambria"/>
              </a:defRPr>
            </a:pPr>
            <a:r>
              <a:t>39                            5                           12</a:t>
            </a:r>
          </a:p>
          <a:p>
            <a:pPr defTabSz="457200">
              <a:lnSpc>
                <a:spcPct val="150000"/>
              </a:lnSpc>
              <a:spcBef>
                <a:spcPts val="0"/>
              </a:spcBef>
              <a:defRPr sz="3000" b="1">
                <a:solidFill>
                  <a:srgbClr val="FFFFFF"/>
                </a:solidFill>
                <a:latin typeface="Cambria"/>
                <a:ea typeface="Cambria"/>
                <a:cs typeface="Cambria"/>
                <a:sym typeface="Cambria"/>
              </a:defRPr>
            </a:pPr>
            <a:r>
              <a:t>30                            6                            x</a:t>
            </a:r>
          </a:p>
          <a:p>
            <a:pPr defTabSz="457200">
              <a:lnSpc>
                <a:spcPct val="150000"/>
              </a:lnSpc>
              <a:spcBef>
                <a:spcPts val="0"/>
              </a:spcBef>
              <a:defRPr sz="3000">
                <a:solidFill>
                  <a:srgbClr val="FFFFFF"/>
                </a:solidFill>
                <a:latin typeface="Cambria"/>
                <a:ea typeface="Cambria"/>
                <a:cs typeface="Cambria"/>
                <a:sym typeface="Cambria"/>
              </a:defRPr>
            </a:pPr>
            <a:endParaRPr lang="en-US" b="1" dirty="0"/>
          </a:p>
          <a:p>
            <a:pPr defTabSz="457200">
              <a:lnSpc>
                <a:spcPct val="150000"/>
              </a:lnSpc>
              <a:spcBef>
                <a:spcPts val="0"/>
              </a:spcBef>
              <a:defRPr sz="3000">
                <a:solidFill>
                  <a:srgbClr val="FFFFFF"/>
                </a:solidFill>
                <a:latin typeface="Cambria"/>
                <a:ea typeface="Cambria"/>
                <a:cs typeface="Cambria"/>
                <a:sym typeface="Cambria"/>
              </a:defRPr>
            </a:pPr>
            <a:r>
              <a:t>30 * 6 * </a:t>
            </a:r>
            <a:r>
              <a:rPr i="1"/>
              <a:t>x</a:t>
            </a:r>
            <a:r>
              <a:t> = 39 * 5 * 12 </a:t>
            </a:r>
          </a:p>
          <a:p>
            <a:pPr defTabSz="457200">
              <a:lnSpc>
                <a:spcPct val="150000"/>
              </a:lnSpc>
              <a:spcBef>
                <a:spcPts val="0"/>
              </a:spcBef>
              <a:defRPr sz="3000">
                <a:solidFill>
                  <a:srgbClr val="FFFFFF"/>
                </a:solidFill>
                <a:latin typeface="Cambria"/>
                <a:ea typeface="Cambria"/>
                <a:cs typeface="Cambria"/>
                <a:sym typeface="Cambria"/>
              </a:defRPr>
            </a:pPr>
            <a:r>
              <a:t>x = 13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16"/>
                                        </p:tgtEl>
                                        <p:attrNameLst>
                                          <p:attrName>style.visibility</p:attrName>
                                        </p:attrNameLst>
                                      </p:cBhvr>
                                      <p:to>
                                        <p:strVal val="visible"/>
                                      </p:to>
                                    </p:set>
                                    <p:anim calcmode="lin" valueType="num">
                                      <p:cBhvr>
                                        <p:cTn id="7" dur="1000" fill="hold"/>
                                        <p:tgtEl>
                                          <p:spTgt spid="316"/>
                                        </p:tgtEl>
                                        <p:attrNameLst>
                                          <p:attrName>ppt_x</p:attrName>
                                        </p:attrNameLst>
                                      </p:cBhvr>
                                      <p:tavLst>
                                        <p:tav tm="0">
                                          <p:val>
                                            <p:strVal val="0-#ppt_w/2"/>
                                          </p:val>
                                        </p:tav>
                                        <p:tav tm="100000">
                                          <p:val>
                                            <p:strVal val="#ppt_x"/>
                                          </p:val>
                                        </p:tav>
                                      </p:tavLst>
                                    </p:anim>
                                    <p:anim calcmode="lin" valueType="num">
                                      <p:cBhvr>
                                        <p:cTn id="8" dur="1000" fill="hold"/>
                                        <p:tgtEl>
                                          <p:spTgt spid="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17">
                                            <p:bg/>
                                          </p:spTgt>
                                        </p:tgtEl>
                                        <p:attrNameLst>
                                          <p:attrName>style.visibility</p:attrName>
                                        </p:attrNameLst>
                                      </p:cBhvr>
                                      <p:to>
                                        <p:strVal val="visible"/>
                                      </p:to>
                                    </p:set>
                                    <p:anim calcmode="lin" valueType="num">
                                      <p:cBhvr>
                                        <p:cTn id="13" dur="1000" fill="hold"/>
                                        <p:tgtEl>
                                          <p:spTgt spid="317">
                                            <p:bg/>
                                          </p:spTgt>
                                        </p:tgtEl>
                                        <p:attrNameLst>
                                          <p:attrName>ppt_w</p:attrName>
                                        </p:attrNameLst>
                                      </p:cBhvr>
                                      <p:tavLst>
                                        <p:tav tm="0" fmla="#ppt_w*sin(2.5*pi*$)">
                                          <p:val>
                                            <p:fltVal val="0"/>
                                          </p:val>
                                        </p:tav>
                                        <p:tav tm="100000">
                                          <p:val>
                                            <p:fltVal val="1"/>
                                          </p:val>
                                        </p:tav>
                                      </p:tavLst>
                                    </p:anim>
                                    <p:anim calcmode="lin" valueType="num">
                                      <p:cBhvr>
                                        <p:cTn id="14" dur="1000" fill="hold"/>
                                        <p:tgtEl>
                                          <p:spTgt spid="317">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17">
                                            <p:txEl>
                                              <p:pRg st="0" end="0"/>
                                            </p:txEl>
                                          </p:spTgt>
                                        </p:tgtEl>
                                        <p:attrNameLst>
                                          <p:attrName>style.visibility</p:attrName>
                                        </p:attrNameLst>
                                      </p:cBhvr>
                                      <p:to>
                                        <p:strVal val="visible"/>
                                      </p:to>
                                    </p:set>
                                    <p:animEffect transition="in" filter="fade">
                                      <p:cBhvr>
                                        <p:cTn id="17" dur="1000" fill="hold"/>
                                        <p:tgtEl>
                                          <p:spTgt spid="317">
                                            <p:txEl>
                                              <p:pRg st="0" end="0"/>
                                            </p:txEl>
                                          </p:spTgt>
                                        </p:tgtEl>
                                      </p:cBhvr>
                                    </p:animEffect>
                                    <p:anim calcmode="lin" valueType="num">
                                      <p:cBhvr>
                                        <p:cTn id="18" dur="1000" fill="hold"/>
                                        <p:tgtEl>
                                          <p:spTgt spid="317">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17">
                                            <p:txEl>
                                              <p:pRg st="1" end="1"/>
                                            </p:txEl>
                                          </p:spTgt>
                                        </p:tgtEl>
                                        <p:attrNameLst>
                                          <p:attrName>style.visibility</p:attrName>
                                        </p:attrNameLst>
                                      </p:cBhvr>
                                      <p:to>
                                        <p:strVal val="visible"/>
                                      </p:to>
                                    </p:set>
                                    <p:animEffect transition="in" filter="fade">
                                      <p:cBhvr>
                                        <p:cTn id="24" dur="1000" fill="hold"/>
                                        <p:tgtEl>
                                          <p:spTgt spid="317">
                                            <p:txEl>
                                              <p:pRg st="1" end="1"/>
                                            </p:txEl>
                                          </p:spTgt>
                                        </p:tgtEl>
                                      </p:cBhvr>
                                    </p:animEffect>
                                    <p:anim calcmode="lin" valueType="num">
                                      <p:cBhvr>
                                        <p:cTn id="25" dur="1000" fill="hold"/>
                                        <p:tgtEl>
                                          <p:spTgt spid="317">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17">
                                            <p:txEl>
                                              <p:pRg st="2" end="2"/>
                                            </p:txEl>
                                          </p:spTgt>
                                        </p:tgtEl>
                                        <p:attrNameLst>
                                          <p:attrName>style.visibility</p:attrName>
                                        </p:attrNameLst>
                                      </p:cBhvr>
                                      <p:to>
                                        <p:strVal val="visible"/>
                                      </p:to>
                                    </p:set>
                                    <p:animEffect transition="in" filter="fade">
                                      <p:cBhvr>
                                        <p:cTn id="31" dur="1000" fill="hold"/>
                                        <p:tgtEl>
                                          <p:spTgt spid="317">
                                            <p:txEl>
                                              <p:pRg st="2" end="2"/>
                                            </p:txEl>
                                          </p:spTgt>
                                        </p:tgtEl>
                                      </p:cBhvr>
                                    </p:animEffect>
                                    <p:anim calcmode="lin" valueType="num">
                                      <p:cBhvr>
                                        <p:cTn id="32" dur="1000" fill="hold"/>
                                        <p:tgtEl>
                                          <p:spTgt spid="317">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17">
                                            <p:txEl>
                                              <p:pRg st="4" end="4"/>
                                            </p:txEl>
                                          </p:spTgt>
                                        </p:tgtEl>
                                        <p:attrNameLst>
                                          <p:attrName>style.visibility</p:attrName>
                                        </p:attrNameLst>
                                      </p:cBhvr>
                                      <p:to>
                                        <p:strVal val="visible"/>
                                      </p:to>
                                    </p:set>
                                    <p:animEffect transition="in" filter="fade">
                                      <p:cBhvr>
                                        <p:cTn id="38" dur="1000" fill="hold"/>
                                        <p:tgtEl>
                                          <p:spTgt spid="317">
                                            <p:txEl>
                                              <p:pRg st="4" end="4"/>
                                            </p:txEl>
                                          </p:spTgt>
                                        </p:tgtEl>
                                      </p:cBhvr>
                                    </p:animEffect>
                                    <p:anim calcmode="lin" valueType="num">
                                      <p:cBhvr>
                                        <p:cTn id="39" dur="1000" fill="hold"/>
                                        <p:tgtEl>
                                          <p:spTgt spid="317">
                                            <p:txEl>
                                              <p:pRg st="4" end="4"/>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1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17">
                                            <p:txEl>
                                              <p:pRg st="5" end="5"/>
                                            </p:txEl>
                                          </p:spTgt>
                                        </p:tgtEl>
                                        <p:attrNameLst>
                                          <p:attrName>style.visibility</p:attrName>
                                        </p:attrNameLst>
                                      </p:cBhvr>
                                      <p:to>
                                        <p:strVal val="visible"/>
                                      </p:to>
                                    </p:set>
                                    <p:animEffect transition="in" filter="fade">
                                      <p:cBhvr>
                                        <p:cTn id="45" dur="1000" fill="hold"/>
                                        <p:tgtEl>
                                          <p:spTgt spid="317">
                                            <p:txEl>
                                              <p:pRg st="5" end="5"/>
                                            </p:txEl>
                                          </p:spTgt>
                                        </p:tgtEl>
                                      </p:cBhvr>
                                    </p:animEffect>
                                    <p:anim calcmode="lin" valueType="num">
                                      <p:cBhvr>
                                        <p:cTn id="46" dur="1000" fill="hold"/>
                                        <p:tgtEl>
                                          <p:spTgt spid="317">
                                            <p:txEl>
                                              <p:pRg st="5" end="5"/>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1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17">
                                            <p:txEl>
                                              <p:pRg st="6" end="6"/>
                                            </p:txEl>
                                          </p:spTgt>
                                        </p:tgtEl>
                                        <p:attrNameLst>
                                          <p:attrName>style.visibility</p:attrName>
                                        </p:attrNameLst>
                                      </p:cBhvr>
                                      <p:to>
                                        <p:strVal val="visible"/>
                                      </p:to>
                                    </p:set>
                                    <p:animEffect transition="in" filter="fade">
                                      <p:cBhvr>
                                        <p:cTn id="52" dur="1000" fill="hold"/>
                                        <p:tgtEl>
                                          <p:spTgt spid="317">
                                            <p:txEl>
                                              <p:pRg st="6" end="6"/>
                                            </p:txEl>
                                          </p:spTgt>
                                        </p:tgtEl>
                                      </p:cBhvr>
                                    </p:animEffect>
                                    <p:anim calcmode="lin" valueType="num">
                                      <p:cBhvr>
                                        <p:cTn id="53" dur="1000" fill="hold"/>
                                        <p:tgtEl>
                                          <p:spTgt spid="317">
                                            <p:txEl>
                                              <p:pRg st="6" end="6"/>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17">
                                            <p:txEl>
                                              <p:pRg st="6" end="6"/>
                                            </p:txEl>
                                          </p:spTgt>
                                        </p:tgtEl>
                                        <p:attrNameLst>
                                          <p:attrName>ppt_h</p:attrName>
                                        </p:attrNameLst>
                                      </p:cBhvr>
                                      <p:tavLst>
                                        <p:tav tm="0">
                                          <p:val>
                                            <p:strVal val="#ppt_h"/>
                                          </p:val>
                                        </p:tav>
                                        <p:tav tm="100000">
                                          <p:val>
                                            <p:strVal val="#ppt_h"/>
                                          </p:val>
                                        </p:tav>
                                      </p:tavLst>
                                    </p:anim>
                                  </p:childTnLst>
                                </p:cTn>
                              </p:par>
                            </p:childTnLst>
                          </p:cTn>
                        </p:par>
                        <p:par>
                          <p:cTn id="55" fill="hold">
                            <p:stCondLst>
                              <p:cond delay="1000"/>
                            </p:stCondLst>
                            <p:childTnLst>
                              <p:par>
                                <p:cTn id="56" presetID="19" presetClass="entr" presetSubtype="10" fill="hold" grpId="2" nodeType="afterEffect">
                                  <p:stCondLst>
                                    <p:cond delay="0"/>
                                  </p:stCondLst>
                                  <p:iterate>
                                    <p:tmAbs val="0"/>
                                  </p:iterate>
                                  <p:childTnLst>
                                    <p:set>
                                      <p:cBhvr>
                                        <p:cTn id="57" fill="hold"/>
                                        <p:tgtEl>
                                          <p:spTgt spid="317">
                                            <p:txEl>
                                              <p:pRg st="8" end="8"/>
                                            </p:txEl>
                                          </p:spTgt>
                                        </p:tgtEl>
                                        <p:attrNameLst>
                                          <p:attrName>style.visibility</p:attrName>
                                        </p:attrNameLst>
                                      </p:cBhvr>
                                      <p:to>
                                        <p:strVal val="visible"/>
                                      </p:to>
                                    </p:set>
                                    <p:animEffect transition="in" filter="fade">
                                      <p:cBhvr>
                                        <p:cTn id="58" dur="1000" fill="hold"/>
                                        <p:tgtEl>
                                          <p:spTgt spid="317">
                                            <p:txEl>
                                              <p:pRg st="8" end="8"/>
                                            </p:txEl>
                                          </p:spTgt>
                                        </p:tgtEl>
                                      </p:cBhvr>
                                    </p:animEffect>
                                    <p:anim calcmode="lin" valueType="num">
                                      <p:cBhvr>
                                        <p:cTn id="59" dur="1000" fill="hold"/>
                                        <p:tgtEl>
                                          <p:spTgt spid="317">
                                            <p:txEl>
                                              <p:pRg st="8" end="8"/>
                                            </p:txEl>
                                          </p:spTgt>
                                        </p:tgtEl>
                                        <p:attrNameLst>
                                          <p:attrName>ppt_w</p:attrName>
                                        </p:attrNameLst>
                                      </p:cBhvr>
                                      <p:tavLst>
                                        <p:tav tm="0" fmla="#ppt_w*sin(2.5*pi*$)">
                                          <p:val>
                                            <p:fltVal val="0"/>
                                          </p:val>
                                        </p:tav>
                                        <p:tav tm="100000">
                                          <p:val>
                                            <p:fltVal val="1"/>
                                          </p:val>
                                        </p:tav>
                                      </p:tavLst>
                                    </p:anim>
                                    <p:anim calcmode="lin" valueType="num">
                                      <p:cBhvr>
                                        <p:cTn id="60" dur="1000" fill="hold"/>
                                        <p:tgtEl>
                                          <p:spTgt spid="317">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9" presetClass="entr" presetSubtype="10" fill="hold" grpId="2" nodeType="clickEffect">
                                  <p:stCondLst>
                                    <p:cond delay="0"/>
                                  </p:stCondLst>
                                  <p:iterate>
                                    <p:tmAbs val="0"/>
                                  </p:iterate>
                                  <p:childTnLst>
                                    <p:set>
                                      <p:cBhvr>
                                        <p:cTn id="64" fill="hold"/>
                                        <p:tgtEl>
                                          <p:spTgt spid="317">
                                            <p:txEl>
                                              <p:pRg st="9" end="9"/>
                                            </p:txEl>
                                          </p:spTgt>
                                        </p:tgtEl>
                                        <p:attrNameLst>
                                          <p:attrName>style.visibility</p:attrName>
                                        </p:attrNameLst>
                                      </p:cBhvr>
                                      <p:to>
                                        <p:strVal val="visible"/>
                                      </p:to>
                                    </p:set>
                                    <p:animEffect transition="in" filter="fade">
                                      <p:cBhvr>
                                        <p:cTn id="65" dur="1000" fill="hold"/>
                                        <p:tgtEl>
                                          <p:spTgt spid="317">
                                            <p:txEl>
                                              <p:pRg st="9" end="9"/>
                                            </p:txEl>
                                          </p:spTgt>
                                        </p:tgtEl>
                                      </p:cBhvr>
                                    </p:animEffect>
                                    <p:anim calcmode="lin" valueType="num">
                                      <p:cBhvr>
                                        <p:cTn id="66" dur="1000" fill="hold"/>
                                        <p:tgtEl>
                                          <p:spTgt spid="317">
                                            <p:txEl>
                                              <p:pRg st="9" end="9"/>
                                            </p:txEl>
                                          </p:spTgt>
                                        </p:tgtEl>
                                        <p:attrNameLst>
                                          <p:attrName>ppt_w</p:attrName>
                                        </p:attrNameLst>
                                      </p:cBhvr>
                                      <p:tavLst>
                                        <p:tav tm="0" fmla="#ppt_w*sin(2.5*pi*$)">
                                          <p:val>
                                            <p:fltVal val="0"/>
                                          </p:val>
                                        </p:tav>
                                        <p:tav tm="100000">
                                          <p:val>
                                            <p:fltVal val="1"/>
                                          </p:val>
                                        </p:tav>
                                      </p:tavLst>
                                    </p:anim>
                                    <p:anim calcmode="lin" valueType="num">
                                      <p:cBhvr>
                                        <p:cTn id="67" dur="1000" fill="hold"/>
                                        <p:tgtEl>
                                          <p:spTgt spid="317">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1" animBg="1" advAuto="0"/>
      <p:bldP spid="317" grpId="2" build="p" bldLvl="5"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Image Gallery"/>
          <p:cNvGrpSpPr/>
          <p:nvPr/>
        </p:nvGrpSpPr>
        <p:grpSpPr>
          <a:xfrm>
            <a:off x="128333" y="285610"/>
            <a:ext cx="23469753" cy="13571152"/>
            <a:chOff x="0" y="-1"/>
            <a:chExt cx="23469751" cy="13571150"/>
          </a:xfrm>
        </p:grpSpPr>
        <p:pic>
          <p:nvPicPr>
            <p:cNvPr id="319"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20"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22" name="If 6 men and 8 boys can do a piece of work in 10 days while 26 men and 48 boys can do the same in 2 days,…"/>
          <p:cNvSpPr txBox="1"/>
          <p:nvPr/>
        </p:nvSpPr>
        <p:spPr>
          <a:xfrm>
            <a:off x="1418794" y="1583826"/>
            <a:ext cx="20105837"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ct val="100000"/>
              </a:lnSpc>
              <a:spcBef>
                <a:spcPts val="1800"/>
              </a:spcBef>
              <a:defRPr sz="3160" b="1">
                <a:solidFill>
                  <a:srgbClr val="FFFFFF"/>
                </a:solidFill>
                <a:latin typeface="Cambria"/>
                <a:ea typeface="Cambria"/>
                <a:cs typeface="Cambria"/>
                <a:sym typeface="Cambria"/>
              </a:defRPr>
            </a:lvl1pPr>
          </a:lstStyle>
          <a:p>
            <a:r>
              <a:t>30 men can do a piece of work in 16 days. How many men would be required to do the same work in 20 days ?</a:t>
            </a:r>
          </a:p>
        </p:txBody>
      </p:sp>
      <p:sp>
        <p:nvSpPr>
          <p:cNvPr id="323" name="Let 1 man's 1 day's work = x and 1 boy's 1 day's work = y…"/>
          <p:cNvSpPr txBox="1"/>
          <p:nvPr/>
        </p:nvSpPr>
        <p:spPr>
          <a:xfrm>
            <a:off x="1548554" y="3376926"/>
            <a:ext cx="7233581" cy="5495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100">
                <a:solidFill>
                  <a:srgbClr val="FFFFFF"/>
                </a:solidFill>
                <a:latin typeface="Cambria"/>
                <a:ea typeface="Cambria"/>
                <a:cs typeface="Cambria"/>
                <a:sym typeface="Cambria"/>
              </a:defRPr>
            </a:pPr>
            <a:r>
              <a:t>Let the required number of men be x</a:t>
            </a:r>
          </a:p>
          <a:p>
            <a:pPr defTabSz="457200">
              <a:lnSpc>
                <a:spcPct val="150000"/>
              </a:lnSpc>
              <a:spcBef>
                <a:spcPts val="0"/>
              </a:spcBef>
              <a:defRPr sz="3100">
                <a:solidFill>
                  <a:srgbClr val="FFFFFF"/>
                </a:solidFill>
                <a:latin typeface="Cambria"/>
                <a:ea typeface="Cambria"/>
                <a:cs typeface="Cambria"/>
                <a:sym typeface="Cambria"/>
              </a:defRPr>
            </a:pPr>
            <a:r>
              <a:t>More days, Less men (Indirect proportion)</a:t>
            </a:r>
          </a:p>
          <a:p>
            <a:pPr defTabSz="457200">
              <a:lnSpc>
                <a:spcPct val="150000"/>
              </a:lnSpc>
              <a:spcBef>
                <a:spcPts val="0"/>
              </a:spcBef>
              <a:defRPr sz="3100">
                <a:solidFill>
                  <a:srgbClr val="FFFFFF"/>
                </a:solidFill>
                <a:latin typeface="Cambria"/>
                <a:ea typeface="Cambria"/>
                <a:cs typeface="Cambria"/>
                <a:sym typeface="Cambria"/>
              </a:defRPr>
            </a:pPr>
            <a:endParaRPr/>
          </a:p>
          <a:p>
            <a:pPr defTabSz="457200">
              <a:lnSpc>
                <a:spcPct val="150000"/>
              </a:lnSpc>
              <a:spcBef>
                <a:spcPts val="0"/>
              </a:spcBef>
              <a:defRPr sz="3100">
                <a:solidFill>
                  <a:srgbClr val="FFFFFF"/>
                </a:solidFill>
                <a:latin typeface="Cambria"/>
                <a:ea typeface="Cambria"/>
                <a:cs typeface="Cambria"/>
                <a:sym typeface="Cambria"/>
              </a:defRPr>
            </a:pPr>
            <a:r>
              <a:t>∴ 20:16::30:</a:t>
            </a:r>
            <a:r>
              <a:rPr i="1"/>
              <a:t>x</a:t>
            </a:r>
          </a:p>
          <a:p>
            <a:pPr defTabSz="457200">
              <a:lnSpc>
                <a:spcPct val="150000"/>
              </a:lnSpc>
              <a:spcBef>
                <a:spcPts val="0"/>
              </a:spcBef>
              <a:defRPr sz="3100">
                <a:solidFill>
                  <a:srgbClr val="FFFFFF"/>
                </a:solidFill>
                <a:latin typeface="Cambria"/>
                <a:ea typeface="Cambria"/>
                <a:cs typeface="Cambria"/>
                <a:sym typeface="Cambria"/>
              </a:defRPr>
            </a:pPr>
            <a:r>
              <a:t>20 </a:t>
            </a:r>
            <a:r>
              <a:rPr i="1"/>
              <a:t>x</a:t>
            </a:r>
            <a:r>
              <a:t>=16×30</a:t>
            </a:r>
          </a:p>
          <a:p>
            <a:pPr defTabSz="457200">
              <a:lnSpc>
                <a:spcPct val="150000"/>
              </a:lnSpc>
              <a:spcBef>
                <a:spcPts val="0"/>
              </a:spcBef>
              <a:defRPr sz="3100">
                <a:solidFill>
                  <a:srgbClr val="FFFFFF"/>
                </a:solidFill>
                <a:latin typeface="Cambria"/>
                <a:ea typeface="Cambria"/>
                <a:cs typeface="Cambria"/>
                <a:sym typeface="Cambria"/>
              </a:defRPr>
            </a:pPr>
            <a:r>
              <a:t>⇔</a:t>
            </a:r>
            <a:r>
              <a:rPr i="1"/>
              <a:t>x</a:t>
            </a:r>
            <a:r>
              <a:t>=(16×30) / 20</a:t>
            </a:r>
          </a:p>
          <a:p>
            <a:pPr defTabSz="457200">
              <a:lnSpc>
                <a:spcPct val="150000"/>
              </a:lnSpc>
              <a:spcBef>
                <a:spcPts val="0"/>
              </a:spcBef>
              <a:defRPr sz="3100">
                <a:solidFill>
                  <a:srgbClr val="FFFFFF"/>
                </a:solidFill>
                <a:latin typeface="Cambria"/>
                <a:ea typeface="Cambria"/>
                <a:cs typeface="Cambria"/>
                <a:sym typeface="Cambria"/>
              </a:defRPr>
            </a:pPr>
            <a:r>
              <a:t>⇔</a:t>
            </a:r>
            <a:r>
              <a:rPr i="1"/>
              <a:t>x</a:t>
            </a:r>
            <a:r>
              <a:t>=24</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22"/>
                                        </p:tgtEl>
                                        <p:attrNameLst>
                                          <p:attrName>style.visibility</p:attrName>
                                        </p:attrNameLst>
                                      </p:cBhvr>
                                      <p:to>
                                        <p:strVal val="visible"/>
                                      </p:to>
                                    </p:set>
                                    <p:anim calcmode="lin" valueType="num">
                                      <p:cBhvr>
                                        <p:cTn id="7" dur="1000" fill="hold"/>
                                        <p:tgtEl>
                                          <p:spTgt spid="322"/>
                                        </p:tgtEl>
                                        <p:attrNameLst>
                                          <p:attrName>ppt_x</p:attrName>
                                        </p:attrNameLst>
                                      </p:cBhvr>
                                      <p:tavLst>
                                        <p:tav tm="0">
                                          <p:val>
                                            <p:strVal val="0-#ppt_w/2"/>
                                          </p:val>
                                        </p:tav>
                                        <p:tav tm="100000">
                                          <p:val>
                                            <p:strVal val="#ppt_x"/>
                                          </p:val>
                                        </p:tav>
                                      </p:tavLst>
                                    </p:anim>
                                    <p:anim calcmode="lin" valueType="num">
                                      <p:cBhvr>
                                        <p:cTn id="8" dur="1000" fill="hold"/>
                                        <p:tgtEl>
                                          <p:spTgt spid="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23">
                                            <p:bg/>
                                          </p:spTgt>
                                        </p:tgtEl>
                                        <p:attrNameLst>
                                          <p:attrName>style.visibility</p:attrName>
                                        </p:attrNameLst>
                                      </p:cBhvr>
                                      <p:to>
                                        <p:strVal val="visible"/>
                                      </p:to>
                                    </p:set>
                                    <p:anim calcmode="lin" valueType="num">
                                      <p:cBhvr>
                                        <p:cTn id="13" dur="1000" fill="hold"/>
                                        <p:tgtEl>
                                          <p:spTgt spid="323">
                                            <p:bg/>
                                          </p:spTgt>
                                        </p:tgtEl>
                                        <p:attrNameLst>
                                          <p:attrName>ppt_w</p:attrName>
                                        </p:attrNameLst>
                                      </p:cBhvr>
                                      <p:tavLst>
                                        <p:tav tm="0" fmla="#ppt_w*sin(2.5*pi*$)">
                                          <p:val>
                                            <p:fltVal val="0"/>
                                          </p:val>
                                        </p:tav>
                                        <p:tav tm="100000">
                                          <p:val>
                                            <p:fltVal val="1"/>
                                          </p:val>
                                        </p:tav>
                                      </p:tavLst>
                                    </p:anim>
                                    <p:anim calcmode="lin" valueType="num">
                                      <p:cBhvr>
                                        <p:cTn id="14" dur="1000" fill="hold"/>
                                        <p:tgtEl>
                                          <p:spTgt spid="323">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23">
                                            <p:txEl>
                                              <p:pRg st="0" end="0"/>
                                            </p:txEl>
                                          </p:spTgt>
                                        </p:tgtEl>
                                        <p:attrNameLst>
                                          <p:attrName>style.visibility</p:attrName>
                                        </p:attrNameLst>
                                      </p:cBhvr>
                                      <p:to>
                                        <p:strVal val="visible"/>
                                      </p:to>
                                    </p:set>
                                    <p:animEffect transition="in" filter="fade">
                                      <p:cBhvr>
                                        <p:cTn id="17" dur="1000" fill="hold"/>
                                        <p:tgtEl>
                                          <p:spTgt spid="323">
                                            <p:txEl>
                                              <p:pRg st="0" end="0"/>
                                            </p:txEl>
                                          </p:spTgt>
                                        </p:tgtEl>
                                      </p:cBhvr>
                                    </p:animEffect>
                                    <p:anim calcmode="lin" valueType="num">
                                      <p:cBhvr>
                                        <p:cTn id="18" dur="1000" fill="hold"/>
                                        <p:tgtEl>
                                          <p:spTgt spid="323">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23">
                                            <p:txEl>
                                              <p:pRg st="1" end="1"/>
                                            </p:txEl>
                                          </p:spTgt>
                                        </p:tgtEl>
                                        <p:attrNameLst>
                                          <p:attrName>style.visibility</p:attrName>
                                        </p:attrNameLst>
                                      </p:cBhvr>
                                      <p:to>
                                        <p:strVal val="visible"/>
                                      </p:to>
                                    </p:set>
                                    <p:animEffect transition="in" filter="fade">
                                      <p:cBhvr>
                                        <p:cTn id="24" dur="1000" fill="hold"/>
                                        <p:tgtEl>
                                          <p:spTgt spid="323">
                                            <p:txEl>
                                              <p:pRg st="1" end="1"/>
                                            </p:txEl>
                                          </p:spTgt>
                                        </p:tgtEl>
                                      </p:cBhvr>
                                    </p:animEffect>
                                    <p:anim calcmode="lin" valueType="num">
                                      <p:cBhvr>
                                        <p:cTn id="25" dur="1000" fill="hold"/>
                                        <p:tgtEl>
                                          <p:spTgt spid="323">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2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23">
                                            <p:txEl>
                                              <p:pRg st="2" end="2"/>
                                            </p:txEl>
                                          </p:spTgt>
                                        </p:tgtEl>
                                        <p:attrNameLst>
                                          <p:attrName>style.visibility</p:attrName>
                                        </p:attrNameLst>
                                      </p:cBhvr>
                                      <p:to>
                                        <p:strVal val="visible"/>
                                      </p:to>
                                    </p:set>
                                    <p:animEffect transition="in" filter="fade">
                                      <p:cBhvr>
                                        <p:cTn id="31" dur="1000" fill="hold"/>
                                        <p:tgtEl>
                                          <p:spTgt spid="323">
                                            <p:txEl>
                                              <p:pRg st="2" end="2"/>
                                            </p:txEl>
                                          </p:spTgt>
                                        </p:tgtEl>
                                      </p:cBhvr>
                                    </p:animEffect>
                                    <p:anim calcmode="lin" valueType="num">
                                      <p:cBhvr>
                                        <p:cTn id="32" dur="1000" fill="hold"/>
                                        <p:tgtEl>
                                          <p:spTgt spid="323">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2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23">
                                            <p:txEl>
                                              <p:pRg st="3" end="3"/>
                                            </p:txEl>
                                          </p:spTgt>
                                        </p:tgtEl>
                                        <p:attrNameLst>
                                          <p:attrName>style.visibility</p:attrName>
                                        </p:attrNameLst>
                                      </p:cBhvr>
                                      <p:to>
                                        <p:strVal val="visible"/>
                                      </p:to>
                                    </p:set>
                                    <p:animEffect transition="in" filter="fade">
                                      <p:cBhvr>
                                        <p:cTn id="38" dur="1000" fill="hold"/>
                                        <p:tgtEl>
                                          <p:spTgt spid="323">
                                            <p:txEl>
                                              <p:pRg st="3" end="3"/>
                                            </p:txEl>
                                          </p:spTgt>
                                        </p:tgtEl>
                                      </p:cBhvr>
                                    </p:animEffect>
                                    <p:anim calcmode="lin" valueType="num">
                                      <p:cBhvr>
                                        <p:cTn id="39" dur="1000" fill="hold"/>
                                        <p:tgtEl>
                                          <p:spTgt spid="323">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2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23">
                                            <p:txEl>
                                              <p:pRg st="4" end="4"/>
                                            </p:txEl>
                                          </p:spTgt>
                                        </p:tgtEl>
                                        <p:attrNameLst>
                                          <p:attrName>style.visibility</p:attrName>
                                        </p:attrNameLst>
                                      </p:cBhvr>
                                      <p:to>
                                        <p:strVal val="visible"/>
                                      </p:to>
                                    </p:set>
                                    <p:animEffect transition="in" filter="fade">
                                      <p:cBhvr>
                                        <p:cTn id="45" dur="1000" fill="hold"/>
                                        <p:tgtEl>
                                          <p:spTgt spid="323">
                                            <p:txEl>
                                              <p:pRg st="4" end="4"/>
                                            </p:txEl>
                                          </p:spTgt>
                                        </p:tgtEl>
                                      </p:cBhvr>
                                    </p:animEffect>
                                    <p:anim calcmode="lin" valueType="num">
                                      <p:cBhvr>
                                        <p:cTn id="46" dur="1000" fill="hold"/>
                                        <p:tgtEl>
                                          <p:spTgt spid="323">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2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23">
                                            <p:txEl>
                                              <p:pRg st="5" end="5"/>
                                            </p:txEl>
                                          </p:spTgt>
                                        </p:tgtEl>
                                        <p:attrNameLst>
                                          <p:attrName>style.visibility</p:attrName>
                                        </p:attrNameLst>
                                      </p:cBhvr>
                                      <p:to>
                                        <p:strVal val="visible"/>
                                      </p:to>
                                    </p:set>
                                    <p:animEffect transition="in" filter="fade">
                                      <p:cBhvr>
                                        <p:cTn id="52" dur="1000" fill="hold"/>
                                        <p:tgtEl>
                                          <p:spTgt spid="323">
                                            <p:txEl>
                                              <p:pRg st="5" end="5"/>
                                            </p:txEl>
                                          </p:spTgt>
                                        </p:tgtEl>
                                      </p:cBhvr>
                                    </p:animEffect>
                                    <p:anim calcmode="lin" valueType="num">
                                      <p:cBhvr>
                                        <p:cTn id="53" dur="1000" fill="hold"/>
                                        <p:tgtEl>
                                          <p:spTgt spid="323">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2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grpId="2" nodeType="clickEffect">
                                  <p:stCondLst>
                                    <p:cond delay="0"/>
                                  </p:stCondLst>
                                  <p:iterate>
                                    <p:tmAbs val="0"/>
                                  </p:iterate>
                                  <p:childTnLst>
                                    <p:set>
                                      <p:cBhvr>
                                        <p:cTn id="58" fill="hold"/>
                                        <p:tgtEl>
                                          <p:spTgt spid="323">
                                            <p:txEl>
                                              <p:pRg st="6" end="6"/>
                                            </p:txEl>
                                          </p:spTgt>
                                        </p:tgtEl>
                                        <p:attrNameLst>
                                          <p:attrName>style.visibility</p:attrName>
                                        </p:attrNameLst>
                                      </p:cBhvr>
                                      <p:to>
                                        <p:strVal val="visible"/>
                                      </p:to>
                                    </p:set>
                                    <p:animEffect transition="in" filter="fade">
                                      <p:cBhvr>
                                        <p:cTn id="59" dur="1000" fill="hold"/>
                                        <p:tgtEl>
                                          <p:spTgt spid="323">
                                            <p:txEl>
                                              <p:pRg st="6" end="6"/>
                                            </p:txEl>
                                          </p:spTgt>
                                        </p:tgtEl>
                                      </p:cBhvr>
                                    </p:animEffect>
                                    <p:anim calcmode="lin" valueType="num">
                                      <p:cBhvr>
                                        <p:cTn id="60" dur="1000" fill="hold"/>
                                        <p:tgtEl>
                                          <p:spTgt spid="323">
                                            <p:txEl>
                                              <p:pRg st="6" end="6"/>
                                            </p:txEl>
                                          </p:spTgt>
                                        </p:tgtEl>
                                        <p:attrNameLst>
                                          <p:attrName>ppt_w</p:attrName>
                                        </p:attrNameLst>
                                      </p:cBhvr>
                                      <p:tavLst>
                                        <p:tav tm="0" fmla="#ppt_w*sin(2.5*pi*$)">
                                          <p:val>
                                            <p:fltVal val="0"/>
                                          </p:val>
                                        </p:tav>
                                        <p:tav tm="100000">
                                          <p:val>
                                            <p:fltVal val="1"/>
                                          </p:val>
                                        </p:tav>
                                      </p:tavLst>
                                    </p:anim>
                                    <p:anim calcmode="lin" valueType="num">
                                      <p:cBhvr>
                                        <p:cTn id="61" dur="1000" fill="hold"/>
                                        <p:tgtEl>
                                          <p:spTgt spid="32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2" nodeType="clickEffect">
                                  <p:stCondLst>
                                    <p:cond delay="0"/>
                                  </p:stCondLst>
                                  <p:iterate>
                                    <p:tmAbs val="0"/>
                                  </p:iterate>
                                  <p:childTnLst>
                                    <p:set>
                                      <p:cBhvr>
                                        <p:cTn id="65" fill="hold"/>
                                        <p:tgtEl>
                                          <p:spTgt spid="323">
                                            <p:txEl>
                                              <p:pRg st="7" end="7"/>
                                            </p:txEl>
                                          </p:spTgt>
                                        </p:tgtEl>
                                        <p:attrNameLst>
                                          <p:attrName>style.visibility</p:attrName>
                                        </p:attrNameLst>
                                      </p:cBhvr>
                                      <p:to>
                                        <p:strVal val="visible"/>
                                      </p:to>
                                    </p:set>
                                    <p:animEffect transition="in" filter="fade">
                                      <p:cBhvr>
                                        <p:cTn id="66" dur="1000" fill="hold"/>
                                        <p:tgtEl>
                                          <p:spTgt spid="323">
                                            <p:txEl>
                                              <p:pRg st="7" end="7"/>
                                            </p:txEl>
                                          </p:spTgt>
                                        </p:tgtEl>
                                      </p:cBhvr>
                                    </p:animEffect>
                                    <p:anim calcmode="lin" valueType="num">
                                      <p:cBhvr>
                                        <p:cTn id="67" dur="1000" fill="hold"/>
                                        <p:tgtEl>
                                          <p:spTgt spid="323">
                                            <p:txEl>
                                              <p:pRg st="7" end="7"/>
                                            </p:txEl>
                                          </p:spTgt>
                                        </p:tgtEl>
                                        <p:attrNameLst>
                                          <p:attrName>ppt_w</p:attrName>
                                        </p:attrNameLst>
                                      </p:cBhvr>
                                      <p:tavLst>
                                        <p:tav tm="0" fmla="#ppt_w*sin(2.5*pi*$)">
                                          <p:val>
                                            <p:fltVal val="0"/>
                                          </p:val>
                                        </p:tav>
                                        <p:tav tm="100000">
                                          <p:val>
                                            <p:fltVal val="1"/>
                                          </p:val>
                                        </p:tav>
                                      </p:tavLst>
                                    </p:anim>
                                    <p:anim calcmode="lin" valueType="num">
                                      <p:cBhvr>
                                        <p:cTn id="68" dur="1000" fill="hold"/>
                                        <p:tgtEl>
                                          <p:spTgt spid="32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1" animBg="1" advAuto="0"/>
      <p:bldP spid="323" grpId="2"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Image Gallery"/>
          <p:cNvGrpSpPr/>
          <p:nvPr/>
        </p:nvGrpSpPr>
        <p:grpSpPr>
          <a:xfrm>
            <a:off x="1245627" y="580008"/>
            <a:ext cx="22417495" cy="13012835"/>
            <a:chOff x="0" y="0"/>
            <a:chExt cx="22417493" cy="13012834"/>
          </a:xfrm>
        </p:grpSpPr>
        <p:pic>
          <p:nvPicPr>
            <p:cNvPr id="161" name="ChalkBoard-PPT-Slides-1024x768.jpg" descr="ChalkBoard-PPT-Slides-1024x768.jpg"/>
            <p:cNvPicPr>
              <a:picLocks noChangeAspect="1"/>
            </p:cNvPicPr>
            <p:nvPr/>
          </p:nvPicPr>
          <p:blipFill>
            <a:blip r:embed="rId2"/>
            <a:srcRect t="13481" b="13480"/>
            <a:stretch>
              <a:fillRect/>
            </a:stretch>
          </p:blipFill>
          <p:spPr>
            <a:xfrm>
              <a:off x="-1" y="0"/>
              <a:ext cx="22417495" cy="12279666"/>
            </a:xfrm>
            <a:prstGeom prst="rect">
              <a:avLst/>
            </a:prstGeom>
            <a:ln w="12700" cap="flat">
              <a:noFill/>
              <a:miter lim="400000"/>
            </a:ln>
            <a:effectLst/>
          </p:spPr>
        </p:pic>
        <p:sp>
          <p:nvSpPr>
            <p:cNvPr id="162" name="Type to enter a caption."/>
            <p:cNvSpPr txBox="1"/>
            <p:nvPr/>
          </p:nvSpPr>
          <p:spPr>
            <a:xfrm>
              <a:off x="-1" y="12355863"/>
              <a:ext cx="22417495"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64" name="Important Relations…"/>
          <p:cNvSpPr txBox="1"/>
          <p:nvPr/>
        </p:nvSpPr>
        <p:spPr>
          <a:xfrm>
            <a:off x="3153182" y="1763017"/>
            <a:ext cx="18602382"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1500"/>
              </a:spcBef>
              <a:defRPr sz="3300" b="1">
                <a:solidFill>
                  <a:srgbClr val="FFFFFF"/>
                </a:solidFill>
                <a:latin typeface="Cambria"/>
                <a:ea typeface="Cambria"/>
                <a:cs typeface="Cambria"/>
                <a:sym typeface="Cambria"/>
              </a:defRPr>
            </a:pPr>
            <a:r>
              <a:t>Important Relations</a:t>
            </a:r>
          </a:p>
          <a:p>
            <a:pPr defTabSz="457200">
              <a:lnSpc>
                <a:spcPct val="150000"/>
              </a:lnSpc>
              <a:spcBef>
                <a:spcPts val="0"/>
              </a:spcBef>
              <a:defRPr sz="3300" b="1">
                <a:solidFill>
                  <a:srgbClr val="FFFFFF"/>
                </a:solidFill>
                <a:latin typeface="Cambria"/>
                <a:ea typeface="Cambria"/>
                <a:cs typeface="Cambria"/>
                <a:sym typeface="Cambria"/>
              </a:defRPr>
            </a:pPr>
            <a:r>
              <a:t>Work and Person</a:t>
            </a:r>
            <a:r>
              <a:rPr b="0"/>
              <a:t> Directly proportional (more work, more men and conversely more men, more work).</a:t>
            </a:r>
          </a:p>
          <a:p>
            <a:pPr defTabSz="457200">
              <a:lnSpc>
                <a:spcPct val="150000"/>
              </a:lnSpc>
              <a:spcBef>
                <a:spcPts val="0"/>
              </a:spcBef>
              <a:defRPr sz="3300" b="1">
                <a:solidFill>
                  <a:srgbClr val="FFFFFF"/>
                </a:solidFill>
                <a:latin typeface="Cambria"/>
                <a:ea typeface="Cambria"/>
                <a:cs typeface="Cambria"/>
                <a:sym typeface="Cambria"/>
              </a:defRPr>
            </a:pPr>
            <a:r>
              <a:t>Time and Person</a:t>
            </a:r>
            <a:r>
              <a:rPr b="0"/>
              <a:t> Inversely proportional (more men, less time and conversely more time, less men).</a:t>
            </a:r>
          </a:p>
          <a:p>
            <a:pPr defTabSz="457200">
              <a:lnSpc>
                <a:spcPct val="150000"/>
              </a:lnSpc>
              <a:spcBef>
                <a:spcPts val="0"/>
              </a:spcBef>
              <a:defRPr sz="3300" b="1">
                <a:solidFill>
                  <a:srgbClr val="FFFFFF"/>
                </a:solidFill>
                <a:latin typeface="Cambria"/>
                <a:ea typeface="Cambria"/>
                <a:cs typeface="Cambria"/>
                <a:sym typeface="Cambria"/>
              </a:defRPr>
            </a:pPr>
            <a:r>
              <a:t>Work and Time</a:t>
            </a:r>
            <a:r>
              <a:rPr b="0"/>
              <a:t> Directly proportional (more work, more time and conversely more time, more work).</a:t>
            </a:r>
          </a:p>
        </p:txBody>
      </p:sp>
      <p:sp>
        <p:nvSpPr>
          <p:cNvPr id="165" name="Work Done = Efficiency  * Time taken…"/>
          <p:cNvSpPr txBox="1"/>
          <p:nvPr/>
        </p:nvSpPr>
        <p:spPr>
          <a:xfrm>
            <a:off x="3250788" y="4722764"/>
            <a:ext cx="18407169" cy="4161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5000">
                <a:solidFill>
                  <a:srgbClr val="FFFFFF"/>
                </a:solidFill>
                <a:latin typeface="Cambria"/>
                <a:ea typeface="Cambria"/>
                <a:cs typeface="Cambria"/>
                <a:sym typeface="Cambria"/>
              </a:defRPr>
            </a:pPr>
            <a:endParaRPr/>
          </a:p>
          <a:p>
            <a:pPr defTabSz="457200">
              <a:lnSpc>
                <a:spcPct val="150000"/>
              </a:lnSpc>
              <a:spcBef>
                <a:spcPts val="0"/>
              </a:spcBef>
              <a:defRPr sz="5000">
                <a:solidFill>
                  <a:srgbClr val="FFFFFF"/>
                </a:solidFill>
                <a:latin typeface="Cambria"/>
                <a:ea typeface="Cambria"/>
                <a:cs typeface="Cambria"/>
                <a:sym typeface="Cambria"/>
              </a:defRPr>
            </a:pPr>
            <a:r>
              <a:t>Work Done = Efficiency  * Time taken</a:t>
            </a:r>
          </a:p>
          <a:p>
            <a:pPr defTabSz="457200">
              <a:lnSpc>
                <a:spcPct val="150000"/>
              </a:lnSpc>
              <a:spcBef>
                <a:spcPts val="0"/>
              </a:spcBef>
              <a:defRPr sz="5000">
                <a:solidFill>
                  <a:srgbClr val="FFFFFF"/>
                </a:solidFill>
                <a:latin typeface="Cambria"/>
                <a:ea typeface="Cambria"/>
                <a:cs typeface="Cambria"/>
                <a:sym typeface="Cambria"/>
              </a:defRPr>
            </a:pPr>
            <a:endParaRPr/>
          </a:p>
          <a:p>
            <a:pPr defTabSz="457200">
              <a:lnSpc>
                <a:spcPts val="5800"/>
              </a:lnSpc>
              <a:spcBef>
                <a:spcPts val="0"/>
              </a:spcBef>
              <a:defRPr sz="3500">
                <a:solidFill>
                  <a:srgbClr val="FFFFFF"/>
                </a:solidFill>
                <a:latin typeface="Cambria"/>
                <a:ea typeface="Cambria"/>
                <a:cs typeface="Cambria"/>
                <a:sym typeface="Cambria"/>
              </a:defRPr>
            </a:pPr>
            <a:r>
              <a:t>Efficiency is inversely proportional to the Time taken when the amount of work done is constant.</a:t>
            </a:r>
          </a:p>
        </p:txBody>
      </p:sp>
      <p:grpSp>
        <p:nvGrpSpPr>
          <p:cNvPr id="168" name="Image Gallery"/>
          <p:cNvGrpSpPr/>
          <p:nvPr/>
        </p:nvGrpSpPr>
        <p:grpSpPr>
          <a:xfrm>
            <a:off x="9013195" y="9935505"/>
            <a:ext cx="5654855" cy="2003175"/>
            <a:chOff x="0" y="0"/>
            <a:chExt cx="5654854" cy="2003173"/>
          </a:xfrm>
        </p:grpSpPr>
        <p:pic>
          <p:nvPicPr>
            <p:cNvPr id="166" name="037.png" descr="037.png"/>
            <p:cNvPicPr>
              <a:picLocks noChangeAspect="1"/>
            </p:cNvPicPr>
            <p:nvPr/>
          </p:nvPicPr>
          <p:blipFill>
            <a:blip r:embed="rId3"/>
            <a:srcRect t="11089" b="11089"/>
            <a:stretch>
              <a:fillRect/>
            </a:stretch>
          </p:blipFill>
          <p:spPr>
            <a:xfrm>
              <a:off x="-1" y="-1"/>
              <a:ext cx="5654855" cy="1270005"/>
            </a:xfrm>
            <a:prstGeom prst="rect">
              <a:avLst/>
            </a:prstGeom>
            <a:ln w="12700" cap="flat">
              <a:noFill/>
              <a:miter lim="400000"/>
            </a:ln>
            <a:effectLst/>
          </p:spPr>
        </p:pic>
        <p:sp>
          <p:nvSpPr>
            <p:cNvPr id="167" name="Type to enter a caption."/>
            <p:cNvSpPr txBox="1"/>
            <p:nvPr/>
          </p:nvSpPr>
          <p:spPr>
            <a:xfrm>
              <a:off x="-1" y="1346202"/>
              <a:ext cx="56548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 name="Image Gallery"/>
          <p:cNvGrpSpPr/>
          <p:nvPr/>
        </p:nvGrpSpPr>
        <p:grpSpPr>
          <a:xfrm>
            <a:off x="128333" y="285610"/>
            <a:ext cx="23469753" cy="13571152"/>
            <a:chOff x="0" y="-1"/>
            <a:chExt cx="23469751" cy="13571150"/>
          </a:xfrm>
        </p:grpSpPr>
        <p:pic>
          <p:nvPicPr>
            <p:cNvPr id="325"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26"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28" name="If 6 men and 8 boys can do a piece of work in 10 days while 26 men and 48 boys can do the same in 2 days,…"/>
          <p:cNvSpPr txBox="1"/>
          <p:nvPr/>
        </p:nvSpPr>
        <p:spPr>
          <a:xfrm>
            <a:off x="1600547" y="1268968"/>
            <a:ext cx="18594020" cy="151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00000"/>
              </a:lnSpc>
              <a:spcBef>
                <a:spcPts val="1800"/>
              </a:spcBef>
              <a:defRPr sz="3160" b="1">
                <a:solidFill>
                  <a:srgbClr val="FFFFFF"/>
                </a:solidFill>
                <a:latin typeface="Cambria"/>
                <a:ea typeface="Cambria"/>
                <a:cs typeface="Cambria"/>
                <a:sym typeface="Cambria"/>
              </a:defRPr>
            </a:lvl1pPr>
          </a:lstStyle>
          <a:p>
            <a:r>
              <a:t>Nine engines consume 24 metric tonnes of coal, when each is working 8 hours day. How much coal is required for 8 engines, each running 13 hours a day, if 3 engines of former type consume as much as 4 engines of latter type?</a:t>
            </a:r>
          </a:p>
        </p:txBody>
      </p:sp>
      <p:sp>
        <p:nvSpPr>
          <p:cNvPr id="329" name="Let 1 man's 1 day's work = x and 1 boy's 1 day's work = y…"/>
          <p:cNvSpPr txBox="1"/>
          <p:nvPr/>
        </p:nvSpPr>
        <p:spPr>
          <a:xfrm>
            <a:off x="1548554" y="3376926"/>
            <a:ext cx="19295456" cy="68040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000">
                <a:solidFill>
                  <a:srgbClr val="FFFFFF"/>
                </a:solidFill>
                <a:latin typeface="Cambria"/>
                <a:ea typeface="Cambria"/>
                <a:cs typeface="Cambria"/>
                <a:sym typeface="Cambria"/>
              </a:defRPr>
            </a:pPr>
            <a:r>
              <a:t>Let required amount of coal be y metric tonnes</a:t>
            </a:r>
          </a:p>
          <a:p>
            <a:pPr defTabSz="457200">
              <a:lnSpc>
                <a:spcPct val="150000"/>
              </a:lnSpc>
              <a:spcBef>
                <a:spcPts val="0"/>
              </a:spcBef>
              <a:defRPr sz="3000" b="1">
                <a:solidFill>
                  <a:srgbClr val="FFFFFF"/>
                </a:solidFill>
                <a:latin typeface="Cambria"/>
                <a:ea typeface="Cambria"/>
                <a:cs typeface="Cambria"/>
                <a:sym typeface="Cambria"/>
              </a:defRPr>
            </a:pPr>
            <a:r>
              <a:t>9 engines</a:t>
            </a:r>
            <a:r>
              <a:rPr b="0"/>
              <a:t> consumes </a:t>
            </a:r>
            <a:r>
              <a:t>24 metric tonnes</a:t>
            </a:r>
            <a:r>
              <a:rPr b="0"/>
              <a:t> of coal in </a:t>
            </a:r>
            <a:r>
              <a:t>8 hours</a:t>
            </a:r>
            <a:r>
              <a:rPr b="0"/>
              <a:t> a day.</a:t>
            </a:r>
          </a:p>
          <a:p>
            <a:pPr defTabSz="457200">
              <a:lnSpc>
                <a:spcPct val="150000"/>
              </a:lnSpc>
              <a:spcBef>
                <a:spcPts val="0"/>
              </a:spcBef>
              <a:defRPr sz="3000">
                <a:solidFill>
                  <a:srgbClr val="FFFFFF"/>
                </a:solidFill>
                <a:latin typeface="Cambria"/>
                <a:ea typeface="Cambria"/>
                <a:cs typeface="Cambria"/>
                <a:sym typeface="Cambria"/>
              </a:defRPr>
            </a:pPr>
            <a:r>
              <a:t>More engines, more amount of coal (</a:t>
            </a:r>
            <a:r>
              <a:rPr b="1"/>
              <a:t>direct proportion</a:t>
            </a:r>
            <a:r>
              <a:t>)</a:t>
            </a:r>
          </a:p>
          <a:p>
            <a:pPr defTabSz="457200">
              <a:lnSpc>
                <a:spcPct val="150000"/>
              </a:lnSpc>
              <a:spcBef>
                <a:spcPts val="0"/>
              </a:spcBef>
              <a:defRPr sz="3000">
                <a:solidFill>
                  <a:srgbClr val="FFFFFF"/>
                </a:solidFill>
                <a:latin typeface="Cambria"/>
                <a:ea typeface="Cambria"/>
                <a:cs typeface="Cambria"/>
                <a:sym typeface="Cambria"/>
              </a:defRPr>
            </a:pPr>
            <a:r>
              <a:t>If </a:t>
            </a:r>
            <a:r>
              <a:rPr b="1"/>
              <a:t>3 engines</a:t>
            </a:r>
            <a:r>
              <a:t> of first type consume </a:t>
            </a:r>
            <a:r>
              <a:rPr b="1"/>
              <a:t>1 unit</a:t>
            </a:r>
            <a:r>
              <a:t>, then </a:t>
            </a:r>
            <a:r>
              <a:rPr b="1"/>
              <a:t>1 engine</a:t>
            </a:r>
            <a:r>
              <a:t> will consume </a:t>
            </a:r>
            <a:r>
              <a:rPr b="1"/>
              <a:t>1/3 unit</a:t>
            </a:r>
            <a:r>
              <a:t> which is its the rate of consumption.</a:t>
            </a:r>
          </a:p>
          <a:p>
            <a:pPr defTabSz="457200">
              <a:lnSpc>
                <a:spcPct val="150000"/>
              </a:lnSpc>
              <a:spcBef>
                <a:spcPts val="0"/>
              </a:spcBef>
              <a:defRPr sz="3000">
                <a:solidFill>
                  <a:srgbClr val="FFFFFF"/>
                </a:solidFill>
                <a:latin typeface="Cambria"/>
                <a:ea typeface="Cambria"/>
                <a:cs typeface="Cambria"/>
                <a:sym typeface="Cambria"/>
              </a:defRPr>
            </a:pPr>
            <a:r>
              <a:t>If </a:t>
            </a:r>
            <a:r>
              <a:rPr b="1"/>
              <a:t>4 engines</a:t>
            </a:r>
            <a:r>
              <a:t> of second type consume </a:t>
            </a:r>
            <a:r>
              <a:rPr b="1"/>
              <a:t>1 unit</a:t>
            </a:r>
            <a:r>
              <a:t>, then </a:t>
            </a:r>
            <a:r>
              <a:rPr b="1"/>
              <a:t>1 engine</a:t>
            </a:r>
            <a:r>
              <a:t> will consume </a:t>
            </a:r>
            <a:r>
              <a:rPr b="1"/>
              <a:t>1/4 unit</a:t>
            </a:r>
            <a:r>
              <a:t> which is its the rate of consumption</a:t>
            </a:r>
          </a:p>
          <a:p>
            <a:pPr defTabSz="457200">
              <a:lnSpc>
                <a:spcPct val="150000"/>
              </a:lnSpc>
              <a:spcBef>
                <a:spcPts val="0"/>
              </a:spcBef>
              <a:defRPr sz="3000">
                <a:solidFill>
                  <a:srgbClr val="FFFFFF"/>
                </a:solidFill>
                <a:latin typeface="Cambria"/>
                <a:ea typeface="Cambria"/>
                <a:cs typeface="Cambria"/>
                <a:sym typeface="Cambria"/>
              </a:defRPr>
            </a:pPr>
            <a:r>
              <a:t>More rate of consumption, more amount of coal (</a:t>
            </a:r>
            <a:r>
              <a:rPr b="1"/>
              <a:t>direct proportion</a:t>
            </a:r>
            <a:r>
              <a:t>)</a:t>
            </a:r>
          </a:p>
          <a:p>
            <a:pPr defTabSz="457200">
              <a:lnSpc>
                <a:spcPct val="150000"/>
              </a:lnSpc>
              <a:spcBef>
                <a:spcPts val="0"/>
              </a:spcBef>
              <a:defRPr sz="3000">
                <a:solidFill>
                  <a:srgbClr val="FFFFFF"/>
                </a:solidFill>
                <a:latin typeface="Cambria"/>
                <a:ea typeface="Cambria"/>
                <a:cs typeface="Cambria"/>
                <a:sym typeface="Cambria"/>
              </a:defRPr>
            </a:pPr>
            <a:r>
              <a:t>More hours, more amount of coal(</a:t>
            </a:r>
            <a:r>
              <a:rPr b="1"/>
              <a:t>direct proportion</a:t>
            </a:r>
            <a:r>
              <a:t>)</a:t>
            </a:r>
          </a:p>
          <a:p>
            <a:pPr defTabSz="457200">
              <a:lnSpc>
                <a:spcPct val="150000"/>
              </a:lnSpc>
              <a:spcBef>
                <a:spcPts val="0"/>
              </a:spcBef>
              <a:defRPr sz="3000">
                <a:solidFill>
                  <a:srgbClr val="FFFFFF"/>
                </a:solidFill>
                <a:latin typeface="Cambria"/>
                <a:ea typeface="Cambria"/>
                <a:cs typeface="Cambria"/>
                <a:sym typeface="Cambria"/>
              </a:defRPr>
            </a:pPr>
            <a:r>
              <a:t>Now we have , 9 × ( 1 / 3 ) × 8 × y = 8 × ( 1 / 4 ) × 13 × 24</a:t>
            </a:r>
          </a:p>
          <a:p>
            <a:pPr defTabSz="457200">
              <a:lnSpc>
                <a:spcPct val="150000"/>
              </a:lnSpc>
              <a:spcBef>
                <a:spcPts val="0"/>
              </a:spcBef>
              <a:defRPr sz="3000">
                <a:solidFill>
                  <a:srgbClr val="FFFFFF"/>
                </a:solidFill>
                <a:latin typeface="Cambria"/>
                <a:ea typeface="Cambria"/>
                <a:cs typeface="Cambria"/>
                <a:sym typeface="Cambria"/>
              </a:defRPr>
            </a:pPr>
            <a:r>
              <a:t>⇒ 3 × 8 × y = 8 × 6 × 13</a:t>
            </a:r>
          </a:p>
          <a:p>
            <a:pPr defTabSz="457200">
              <a:lnSpc>
                <a:spcPct val="150000"/>
              </a:lnSpc>
              <a:spcBef>
                <a:spcPts val="0"/>
              </a:spcBef>
              <a:defRPr sz="3000">
                <a:solidFill>
                  <a:srgbClr val="FFFFFF"/>
                </a:solidFill>
                <a:latin typeface="Cambria"/>
                <a:ea typeface="Cambria"/>
                <a:cs typeface="Cambria"/>
                <a:sym typeface="Cambria"/>
              </a:defRPr>
            </a:pPr>
            <a:r>
              <a:t>⇒ 3 × y = 6 × 13 ⇒ y = 2 x 13 = </a:t>
            </a:r>
            <a:r>
              <a:rPr b="1"/>
              <a:t>26</a:t>
            </a:r>
            <a:r>
              <a:t> metric tonnes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28"/>
                                        </p:tgtEl>
                                        <p:attrNameLst>
                                          <p:attrName>style.visibility</p:attrName>
                                        </p:attrNameLst>
                                      </p:cBhvr>
                                      <p:to>
                                        <p:strVal val="visible"/>
                                      </p:to>
                                    </p:set>
                                    <p:anim calcmode="lin" valueType="num">
                                      <p:cBhvr>
                                        <p:cTn id="7" dur="1000" fill="hold"/>
                                        <p:tgtEl>
                                          <p:spTgt spid="328"/>
                                        </p:tgtEl>
                                        <p:attrNameLst>
                                          <p:attrName>ppt_x</p:attrName>
                                        </p:attrNameLst>
                                      </p:cBhvr>
                                      <p:tavLst>
                                        <p:tav tm="0">
                                          <p:val>
                                            <p:strVal val="0-#ppt_w/2"/>
                                          </p:val>
                                        </p:tav>
                                        <p:tav tm="100000">
                                          <p:val>
                                            <p:strVal val="#ppt_x"/>
                                          </p:val>
                                        </p:tav>
                                      </p:tavLst>
                                    </p:anim>
                                    <p:anim calcmode="lin" valueType="num">
                                      <p:cBhvr>
                                        <p:cTn id="8" dur="1000" fill="hold"/>
                                        <p:tgtEl>
                                          <p:spTgt spid="3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29">
                                            <p:bg/>
                                          </p:spTgt>
                                        </p:tgtEl>
                                        <p:attrNameLst>
                                          <p:attrName>style.visibility</p:attrName>
                                        </p:attrNameLst>
                                      </p:cBhvr>
                                      <p:to>
                                        <p:strVal val="visible"/>
                                      </p:to>
                                    </p:set>
                                    <p:anim calcmode="lin" valueType="num">
                                      <p:cBhvr>
                                        <p:cTn id="13" dur="1000" fill="hold"/>
                                        <p:tgtEl>
                                          <p:spTgt spid="329">
                                            <p:bg/>
                                          </p:spTgt>
                                        </p:tgtEl>
                                        <p:attrNameLst>
                                          <p:attrName>ppt_w</p:attrName>
                                        </p:attrNameLst>
                                      </p:cBhvr>
                                      <p:tavLst>
                                        <p:tav tm="0" fmla="#ppt_w*sin(2.5*pi*$)">
                                          <p:val>
                                            <p:fltVal val="0"/>
                                          </p:val>
                                        </p:tav>
                                        <p:tav tm="100000">
                                          <p:val>
                                            <p:fltVal val="1"/>
                                          </p:val>
                                        </p:tav>
                                      </p:tavLst>
                                    </p:anim>
                                    <p:anim calcmode="lin" valueType="num">
                                      <p:cBhvr>
                                        <p:cTn id="14" dur="1000" fill="hold"/>
                                        <p:tgtEl>
                                          <p:spTgt spid="329">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29">
                                            <p:txEl>
                                              <p:pRg st="0" end="0"/>
                                            </p:txEl>
                                          </p:spTgt>
                                        </p:tgtEl>
                                        <p:attrNameLst>
                                          <p:attrName>style.visibility</p:attrName>
                                        </p:attrNameLst>
                                      </p:cBhvr>
                                      <p:to>
                                        <p:strVal val="visible"/>
                                      </p:to>
                                    </p:set>
                                    <p:animEffect transition="in" filter="fade">
                                      <p:cBhvr>
                                        <p:cTn id="17" dur="1000" fill="hold"/>
                                        <p:tgtEl>
                                          <p:spTgt spid="329">
                                            <p:txEl>
                                              <p:pRg st="0" end="0"/>
                                            </p:txEl>
                                          </p:spTgt>
                                        </p:tgtEl>
                                      </p:cBhvr>
                                    </p:animEffect>
                                    <p:anim calcmode="lin" valueType="num">
                                      <p:cBhvr>
                                        <p:cTn id="18" dur="1000" fill="hold"/>
                                        <p:tgtEl>
                                          <p:spTgt spid="329">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2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29">
                                            <p:txEl>
                                              <p:pRg st="1" end="1"/>
                                            </p:txEl>
                                          </p:spTgt>
                                        </p:tgtEl>
                                        <p:attrNameLst>
                                          <p:attrName>style.visibility</p:attrName>
                                        </p:attrNameLst>
                                      </p:cBhvr>
                                      <p:to>
                                        <p:strVal val="visible"/>
                                      </p:to>
                                    </p:set>
                                    <p:animEffect transition="in" filter="fade">
                                      <p:cBhvr>
                                        <p:cTn id="24" dur="1000" fill="hold"/>
                                        <p:tgtEl>
                                          <p:spTgt spid="329">
                                            <p:txEl>
                                              <p:pRg st="1" end="1"/>
                                            </p:txEl>
                                          </p:spTgt>
                                        </p:tgtEl>
                                      </p:cBhvr>
                                    </p:animEffect>
                                    <p:anim calcmode="lin" valueType="num">
                                      <p:cBhvr>
                                        <p:cTn id="25" dur="1000" fill="hold"/>
                                        <p:tgtEl>
                                          <p:spTgt spid="329">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2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29">
                                            <p:txEl>
                                              <p:pRg st="2" end="2"/>
                                            </p:txEl>
                                          </p:spTgt>
                                        </p:tgtEl>
                                        <p:attrNameLst>
                                          <p:attrName>style.visibility</p:attrName>
                                        </p:attrNameLst>
                                      </p:cBhvr>
                                      <p:to>
                                        <p:strVal val="visible"/>
                                      </p:to>
                                    </p:set>
                                    <p:animEffect transition="in" filter="fade">
                                      <p:cBhvr>
                                        <p:cTn id="31" dur="1000" fill="hold"/>
                                        <p:tgtEl>
                                          <p:spTgt spid="329">
                                            <p:txEl>
                                              <p:pRg st="2" end="2"/>
                                            </p:txEl>
                                          </p:spTgt>
                                        </p:tgtEl>
                                      </p:cBhvr>
                                    </p:animEffect>
                                    <p:anim calcmode="lin" valueType="num">
                                      <p:cBhvr>
                                        <p:cTn id="32" dur="1000" fill="hold"/>
                                        <p:tgtEl>
                                          <p:spTgt spid="329">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2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29">
                                            <p:txEl>
                                              <p:pRg st="3" end="3"/>
                                            </p:txEl>
                                          </p:spTgt>
                                        </p:tgtEl>
                                        <p:attrNameLst>
                                          <p:attrName>style.visibility</p:attrName>
                                        </p:attrNameLst>
                                      </p:cBhvr>
                                      <p:to>
                                        <p:strVal val="visible"/>
                                      </p:to>
                                    </p:set>
                                    <p:animEffect transition="in" filter="fade">
                                      <p:cBhvr>
                                        <p:cTn id="38" dur="1000" fill="hold"/>
                                        <p:tgtEl>
                                          <p:spTgt spid="329">
                                            <p:txEl>
                                              <p:pRg st="3" end="3"/>
                                            </p:txEl>
                                          </p:spTgt>
                                        </p:tgtEl>
                                      </p:cBhvr>
                                    </p:animEffect>
                                    <p:anim calcmode="lin" valueType="num">
                                      <p:cBhvr>
                                        <p:cTn id="39" dur="1000" fill="hold"/>
                                        <p:tgtEl>
                                          <p:spTgt spid="329">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2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29">
                                            <p:txEl>
                                              <p:pRg st="4" end="4"/>
                                            </p:txEl>
                                          </p:spTgt>
                                        </p:tgtEl>
                                        <p:attrNameLst>
                                          <p:attrName>style.visibility</p:attrName>
                                        </p:attrNameLst>
                                      </p:cBhvr>
                                      <p:to>
                                        <p:strVal val="visible"/>
                                      </p:to>
                                    </p:set>
                                    <p:animEffect transition="in" filter="fade">
                                      <p:cBhvr>
                                        <p:cTn id="45" dur="1000" fill="hold"/>
                                        <p:tgtEl>
                                          <p:spTgt spid="329">
                                            <p:txEl>
                                              <p:pRg st="4" end="4"/>
                                            </p:txEl>
                                          </p:spTgt>
                                        </p:tgtEl>
                                      </p:cBhvr>
                                    </p:animEffect>
                                    <p:anim calcmode="lin" valueType="num">
                                      <p:cBhvr>
                                        <p:cTn id="46" dur="1000" fill="hold"/>
                                        <p:tgtEl>
                                          <p:spTgt spid="329">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2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29">
                                            <p:txEl>
                                              <p:pRg st="5" end="5"/>
                                            </p:txEl>
                                          </p:spTgt>
                                        </p:tgtEl>
                                        <p:attrNameLst>
                                          <p:attrName>style.visibility</p:attrName>
                                        </p:attrNameLst>
                                      </p:cBhvr>
                                      <p:to>
                                        <p:strVal val="visible"/>
                                      </p:to>
                                    </p:set>
                                    <p:animEffect transition="in" filter="fade">
                                      <p:cBhvr>
                                        <p:cTn id="52" dur="1000" fill="hold"/>
                                        <p:tgtEl>
                                          <p:spTgt spid="329">
                                            <p:txEl>
                                              <p:pRg st="5" end="5"/>
                                            </p:txEl>
                                          </p:spTgt>
                                        </p:tgtEl>
                                      </p:cBhvr>
                                    </p:animEffect>
                                    <p:anim calcmode="lin" valueType="num">
                                      <p:cBhvr>
                                        <p:cTn id="53" dur="1000" fill="hold"/>
                                        <p:tgtEl>
                                          <p:spTgt spid="329">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2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grpId="2" nodeType="clickEffect">
                                  <p:stCondLst>
                                    <p:cond delay="0"/>
                                  </p:stCondLst>
                                  <p:iterate>
                                    <p:tmAbs val="0"/>
                                  </p:iterate>
                                  <p:childTnLst>
                                    <p:set>
                                      <p:cBhvr>
                                        <p:cTn id="58" fill="hold"/>
                                        <p:tgtEl>
                                          <p:spTgt spid="329">
                                            <p:txEl>
                                              <p:pRg st="6" end="6"/>
                                            </p:txEl>
                                          </p:spTgt>
                                        </p:tgtEl>
                                        <p:attrNameLst>
                                          <p:attrName>style.visibility</p:attrName>
                                        </p:attrNameLst>
                                      </p:cBhvr>
                                      <p:to>
                                        <p:strVal val="visible"/>
                                      </p:to>
                                    </p:set>
                                    <p:animEffect transition="in" filter="fade">
                                      <p:cBhvr>
                                        <p:cTn id="59" dur="1000" fill="hold"/>
                                        <p:tgtEl>
                                          <p:spTgt spid="329">
                                            <p:txEl>
                                              <p:pRg st="6" end="6"/>
                                            </p:txEl>
                                          </p:spTgt>
                                        </p:tgtEl>
                                      </p:cBhvr>
                                    </p:animEffect>
                                    <p:anim calcmode="lin" valueType="num">
                                      <p:cBhvr>
                                        <p:cTn id="60" dur="1000" fill="hold"/>
                                        <p:tgtEl>
                                          <p:spTgt spid="329">
                                            <p:txEl>
                                              <p:pRg st="6" end="6"/>
                                            </p:txEl>
                                          </p:spTgt>
                                        </p:tgtEl>
                                        <p:attrNameLst>
                                          <p:attrName>ppt_w</p:attrName>
                                        </p:attrNameLst>
                                      </p:cBhvr>
                                      <p:tavLst>
                                        <p:tav tm="0" fmla="#ppt_w*sin(2.5*pi*$)">
                                          <p:val>
                                            <p:fltVal val="0"/>
                                          </p:val>
                                        </p:tav>
                                        <p:tav tm="100000">
                                          <p:val>
                                            <p:fltVal val="1"/>
                                          </p:val>
                                        </p:tav>
                                      </p:tavLst>
                                    </p:anim>
                                    <p:anim calcmode="lin" valueType="num">
                                      <p:cBhvr>
                                        <p:cTn id="61" dur="1000" fill="hold"/>
                                        <p:tgtEl>
                                          <p:spTgt spid="329">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2" nodeType="clickEffect">
                                  <p:stCondLst>
                                    <p:cond delay="0"/>
                                  </p:stCondLst>
                                  <p:iterate>
                                    <p:tmAbs val="0"/>
                                  </p:iterate>
                                  <p:childTnLst>
                                    <p:set>
                                      <p:cBhvr>
                                        <p:cTn id="65" fill="hold"/>
                                        <p:tgtEl>
                                          <p:spTgt spid="329">
                                            <p:txEl>
                                              <p:pRg st="7" end="7"/>
                                            </p:txEl>
                                          </p:spTgt>
                                        </p:tgtEl>
                                        <p:attrNameLst>
                                          <p:attrName>style.visibility</p:attrName>
                                        </p:attrNameLst>
                                      </p:cBhvr>
                                      <p:to>
                                        <p:strVal val="visible"/>
                                      </p:to>
                                    </p:set>
                                    <p:animEffect transition="in" filter="fade">
                                      <p:cBhvr>
                                        <p:cTn id="66" dur="1000" fill="hold"/>
                                        <p:tgtEl>
                                          <p:spTgt spid="329">
                                            <p:txEl>
                                              <p:pRg st="7" end="7"/>
                                            </p:txEl>
                                          </p:spTgt>
                                        </p:tgtEl>
                                      </p:cBhvr>
                                    </p:animEffect>
                                    <p:anim calcmode="lin" valueType="num">
                                      <p:cBhvr>
                                        <p:cTn id="67" dur="1000" fill="hold"/>
                                        <p:tgtEl>
                                          <p:spTgt spid="329">
                                            <p:txEl>
                                              <p:pRg st="7" end="7"/>
                                            </p:txEl>
                                          </p:spTgt>
                                        </p:tgtEl>
                                        <p:attrNameLst>
                                          <p:attrName>ppt_w</p:attrName>
                                        </p:attrNameLst>
                                      </p:cBhvr>
                                      <p:tavLst>
                                        <p:tav tm="0" fmla="#ppt_w*sin(2.5*pi*$)">
                                          <p:val>
                                            <p:fltVal val="0"/>
                                          </p:val>
                                        </p:tav>
                                        <p:tav tm="100000">
                                          <p:val>
                                            <p:fltVal val="1"/>
                                          </p:val>
                                        </p:tav>
                                      </p:tavLst>
                                    </p:anim>
                                    <p:anim calcmode="lin" valueType="num">
                                      <p:cBhvr>
                                        <p:cTn id="68" dur="1000" fill="hold"/>
                                        <p:tgtEl>
                                          <p:spTgt spid="329">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ntr" presetSubtype="10" fill="hold" grpId="2" nodeType="clickEffect">
                                  <p:stCondLst>
                                    <p:cond delay="0"/>
                                  </p:stCondLst>
                                  <p:iterate>
                                    <p:tmAbs val="0"/>
                                  </p:iterate>
                                  <p:childTnLst>
                                    <p:set>
                                      <p:cBhvr>
                                        <p:cTn id="72" fill="hold"/>
                                        <p:tgtEl>
                                          <p:spTgt spid="329">
                                            <p:txEl>
                                              <p:pRg st="8" end="8"/>
                                            </p:txEl>
                                          </p:spTgt>
                                        </p:tgtEl>
                                        <p:attrNameLst>
                                          <p:attrName>style.visibility</p:attrName>
                                        </p:attrNameLst>
                                      </p:cBhvr>
                                      <p:to>
                                        <p:strVal val="visible"/>
                                      </p:to>
                                    </p:set>
                                    <p:animEffect transition="in" filter="fade">
                                      <p:cBhvr>
                                        <p:cTn id="73" dur="1000" fill="hold"/>
                                        <p:tgtEl>
                                          <p:spTgt spid="329">
                                            <p:txEl>
                                              <p:pRg st="8" end="8"/>
                                            </p:txEl>
                                          </p:spTgt>
                                        </p:tgtEl>
                                      </p:cBhvr>
                                    </p:animEffect>
                                    <p:anim calcmode="lin" valueType="num">
                                      <p:cBhvr>
                                        <p:cTn id="74" dur="1000" fill="hold"/>
                                        <p:tgtEl>
                                          <p:spTgt spid="329">
                                            <p:txEl>
                                              <p:pRg st="8" end="8"/>
                                            </p:txEl>
                                          </p:spTgt>
                                        </p:tgtEl>
                                        <p:attrNameLst>
                                          <p:attrName>ppt_w</p:attrName>
                                        </p:attrNameLst>
                                      </p:cBhvr>
                                      <p:tavLst>
                                        <p:tav tm="0" fmla="#ppt_w*sin(2.5*pi*$)">
                                          <p:val>
                                            <p:fltVal val="0"/>
                                          </p:val>
                                        </p:tav>
                                        <p:tav tm="100000">
                                          <p:val>
                                            <p:fltVal val="1"/>
                                          </p:val>
                                        </p:tav>
                                      </p:tavLst>
                                    </p:anim>
                                    <p:anim calcmode="lin" valueType="num">
                                      <p:cBhvr>
                                        <p:cTn id="75" dur="1000" fill="hold"/>
                                        <p:tgtEl>
                                          <p:spTgt spid="329">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2" nodeType="clickEffect">
                                  <p:stCondLst>
                                    <p:cond delay="0"/>
                                  </p:stCondLst>
                                  <p:iterate>
                                    <p:tmAbs val="0"/>
                                  </p:iterate>
                                  <p:childTnLst>
                                    <p:set>
                                      <p:cBhvr>
                                        <p:cTn id="79" fill="hold"/>
                                        <p:tgtEl>
                                          <p:spTgt spid="329">
                                            <p:txEl>
                                              <p:pRg st="9" end="9"/>
                                            </p:txEl>
                                          </p:spTgt>
                                        </p:tgtEl>
                                        <p:attrNameLst>
                                          <p:attrName>style.visibility</p:attrName>
                                        </p:attrNameLst>
                                      </p:cBhvr>
                                      <p:to>
                                        <p:strVal val="visible"/>
                                      </p:to>
                                    </p:set>
                                    <p:animEffect transition="in" filter="fade">
                                      <p:cBhvr>
                                        <p:cTn id="80" dur="1000" fill="hold"/>
                                        <p:tgtEl>
                                          <p:spTgt spid="329">
                                            <p:txEl>
                                              <p:pRg st="9" end="9"/>
                                            </p:txEl>
                                          </p:spTgt>
                                        </p:tgtEl>
                                      </p:cBhvr>
                                    </p:animEffect>
                                    <p:anim calcmode="lin" valueType="num">
                                      <p:cBhvr>
                                        <p:cTn id="81" dur="1000" fill="hold"/>
                                        <p:tgtEl>
                                          <p:spTgt spid="329">
                                            <p:txEl>
                                              <p:pRg st="9" end="9"/>
                                            </p:txEl>
                                          </p:spTgt>
                                        </p:tgtEl>
                                        <p:attrNameLst>
                                          <p:attrName>ppt_w</p:attrName>
                                        </p:attrNameLst>
                                      </p:cBhvr>
                                      <p:tavLst>
                                        <p:tav tm="0" fmla="#ppt_w*sin(2.5*pi*$)">
                                          <p:val>
                                            <p:fltVal val="0"/>
                                          </p:val>
                                        </p:tav>
                                        <p:tav tm="100000">
                                          <p:val>
                                            <p:fltVal val="1"/>
                                          </p:val>
                                        </p:tav>
                                      </p:tavLst>
                                    </p:anim>
                                    <p:anim calcmode="lin" valueType="num">
                                      <p:cBhvr>
                                        <p:cTn id="82" dur="1000" fill="hold"/>
                                        <p:tgtEl>
                                          <p:spTgt spid="329">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1" animBg="1" advAuto="0"/>
      <p:bldP spid="329" grpId="2" build="p" bldLvl="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 name="Image Gallery"/>
          <p:cNvGrpSpPr/>
          <p:nvPr/>
        </p:nvGrpSpPr>
        <p:grpSpPr>
          <a:xfrm>
            <a:off x="128333" y="285610"/>
            <a:ext cx="23469753" cy="13571152"/>
            <a:chOff x="0" y="-1"/>
            <a:chExt cx="23469751" cy="13571150"/>
          </a:xfrm>
        </p:grpSpPr>
        <p:pic>
          <p:nvPicPr>
            <p:cNvPr id="331"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32"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34" name="If 6 men and 8 boys can do a piece of work in 10 days while 26 men and 48 boys can do the same in 2 days,…"/>
          <p:cNvSpPr txBox="1"/>
          <p:nvPr/>
        </p:nvSpPr>
        <p:spPr>
          <a:xfrm>
            <a:off x="1600547" y="1268968"/>
            <a:ext cx="18594020" cy="104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00000"/>
              </a:lnSpc>
              <a:spcBef>
                <a:spcPts val="1800"/>
              </a:spcBef>
              <a:defRPr sz="3160" b="1">
                <a:solidFill>
                  <a:srgbClr val="FFFFFF"/>
                </a:solidFill>
                <a:latin typeface="Cambria"/>
                <a:ea typeface="Cambria"/>
                <a:cs typeface="Cambria"/>
                <a:sym typeface="Cambria"/>
              </a:defRPr>
            </a:lvl1pPr>
          </a:lstStyle>
          <a:p>
            <a:r>
              <a:t>In a fort there was sufficient food for 200 soldiers for 31 days. After 27 days, 120 soldiers left the fort. For how many extra days will the rest of the food last for the remaining soldiers?</a:t>
            </a:r>
          </a:p>
        </p:txBody>
      </p:sp>
      <p:sp>
        <p:nvSpPr>
          <p:cNvPr id="335" name="Let 1 man's 1 day's work = x and 1 boy's 1 day's work = y…"/>
          <p:cNvSpPr txBox="1"/>
          <p:nvPr/>
        </p:nvSpPr>
        <p:spPr>
          <a:xfrm>
            <a:off x="1548554" y="3376926"/>
            <a:ext cx="13571421" cy="4033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100">
                <a:solidFill>
                  <a:srgbClr val="FFFFFF"/>
                </a:solidFill>
                <a:latin typeface="Cambria"/>
                <a:ea typeface="Cambria"/>
                <a:cs typeface="Cambria"/>
                <a:sym typeface="Cambria"/>
              </a:defRPr>
            </a:pPr>
            <a:r>
              <a:t>Quantity of food = 200 X 31 = 6200 man-days</a:t>
            </a:r>
          </a:p>
          <a:p>
            <a:pPr defTabSz="457200">
              <a:lnSpc>
                <a:spcPct val="150000"/>
              </a:lnSpc>
              <a:spcBef>
                <a:spcPts val="0"/>
              </a:spcBef>
              <a:defRPr sz="3100">
                <a:solidFill>
                  <a:srgbClr val="FFFFFF"/>
                </a:solidFill>
                <a:latin typeface="Cambria"/>
                <a:ea typeface="Cambria"/>
                <a:cs typeface="Cambria"/>
                <a:sym typeface="Cambria"/>
              </a:defRPr>
            </a:pPr>
            <a:r>
              <a:t>Till 27 days, quantity consumed = 27 X 200 = 5400 man-days</a:t>
            </a:r>
          </a:p>
          <a:p>
            <a:pPr defTabSz="457200">
              <a:lnSpc>
                <a:spcPct val="150000"/>
              </a:lnSpc>
              <a:spcBef>
                <a:spcPts val="0"/>
              </a:spcBef>
              <a:defRPr sz="3100">
                <a:solidFill>
                  <a:srgbClr val="FFFFFF"/>
                </a:solidFill>
                <a:latin typeface="Cambria"/>
                <a:ea typeface="Cambria"/>
                <a:cs typeface="Cambria"/>
                <a:sym typeface="Cambria"/>
              </a:defRPr>
            </a:pPr>
            <a:r>
              <a:t>Remaining quantity = 6200 –5400 = 800 man days</a:t>
            </a:r>
          </a:p>
          <a:p>
            <a:pPr defTabSz="457200">
              <a:lnSpc>
                <a:spcPct val="150000"/>
              </a:lnSpc>
              <a:spcBef>
                <a:spcPts val="0"/>
              </a:spcBef>
              <a:defRPr sz="3100">
                <a:solidFill>
                  <a:srgbClr val="FFFFFF"/>
                </a:solidFill>
                <a:latin typeface="Cambria"/>
                <a:ea typeface="Cambria"/>
                <a:cs typeface="Cambria"/>
                <a:sym typeface="Cambria"/>
              </a:defRPr>
            </a:pPr>
            <a:r>
              <a:t>Remaining soldiers = 200 –120 = 80</a:t>
            </a:r>
          </a:p>
          <a:p>
            <a:pPr defTabSz="457200">
              <a:lnSpc>
                <a:spcPct val="150000"/>
              </a:lnSpc>
              <a:spcBef>
                <a:spcPts val="0"/>
              </a:spcBef>
              <a:defRPr sz="3100">
                <a:solidFill>
                  <a:srgbClr val="FFFFFF"/>
                </a:solidFill>
                <a:latin typeface="Cambria"/>
                <a:ea typeface="Cambria"/>
                <a:cs typeface="Cambria"/>
                <a:sym typeface="Cambria"/>
              </a:defRPr>
            </a:pPr>
            <a:r>
              <a:t>Let remaining food will be sufficient for x days⇒5400 + 80x = 6200⇒x= 10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34"/>
                                        </p:tgtEl>
                                        <p:attrNameLst>
                                          <p:attrName>style.visibility</p:attrName>
                                        </p:attrNameLst>
                                      </p:cBhvr>
                                      <p:to>
                                        <p:strVal val="visible"/>
                                      </p:to>
                                    </p:set>
                                    <p:anim calcmode="lin" valueType="num">
                                      <p:cBhvr>
                                        <p:cTn id="7" dur="1000" fill="hold"/>
                                        <p:tgtEl>
                                          <p:spTgt spid="334"/>
                                        </p:tgtEl>
                                        <p:attrNameLst>
                                          <p:attrName>ppt_x</p:attrName>
                                        </p:attrNameLst>
                                      </p:cBhvr>
                                      <p:tavLst>
                                        <p:tav tm="0">
                                          <p:val>
                                            <p:strVal val="0-#ppt_w/2"/>
                                          </p:val>
                                        </p:tav>
                                        <p:tav tm="100000">
                                          <p:val>
                                            <p:strVal val="#ppt_x"/>
                                          </p:val>
                                        </p:tav>
                                      </p:tavLst>
                                    </p:anim>
                                    <p:anim calcmode="lin" valueType="num">
                                      <p:cBhvr>
                                        <p:cTn id="8" dur="1000" fill="hold"/>
                                        <p:tgtEl>
                                          <p:spTgt spid="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35">
                                            <p:bg/>
                                          </p:spTgt>
                                        </p:tgtEl>
                                        <p:attrNameLst>
                                          <p:attrName>style.visibility</p:attrName>
                                        </p:attrNameLst>
                                      </p:cBhvr>
                                      <p:to>
                                        <p:strVal val="visible"/>
                                      </p:to>
                                    </p:set>
                                    <p:anim calcmode="lin" valueType="num">
                                      <p:cBhvr>
                                        <p:cTn id="13" dur="1000" fill="hold"/>
                                        <p:tgtEl>
                                          <p:spTgt spid="335">
                                            <p:bg/>
                                          </p:spTgt>
                                        </p:tgtEl>
                                        <p:attrNameLst>
                                          <p:attrName>ppt_w</p:attrName>
                                        </p:attrNameLst>
                                      </p:cBhvr>
                                      <p:tavLst>
                                        <p:tav tm="0" fmla="#ppt_w*sin(2.5*pi*$)">
                                          <p:val>
                                            <p:fltVal val="0"/>
                                          </p:val>
                                        </p:tav>
                                        <p:tav tm="100000">
                                          <p:val>
                                            <p:fltVal val="1"/>
                                          </p:val>
                                        </p:tav>
                                      </p:tavLst>
                                    </p:anim>
                                    <p:anim calcmode="lin" valueType="num">
                                      <p:cBhvr>
                                        <p:cTn id="14" dur="1000" fill="hold"/>
                                        <p:tgtEl>
                                          <p:spTgt spid="335">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35">
                                            <p:txEl>
                                              <p:pRg st="0" end="0"/>
                                            </p:txEl>
                                          </p:spTgt>
                                        </p:tgtEl>
                                        <p:attrNameLst>
                                          <p:attrName>style.visibility</p:attrName>
                                        </p:attrNameLst>
                                      </p:cBhvr>
                                      <p:to>
                                        <p:strVal val="visible"/>
                                      </p:to>
                                    </p:set>
                                    <p:animEffect transition="in" filter="fade">
                                      <p:cBhvr>
                                        <p:cTn id="17" dur="1000" fill="hold"/>
                                        <p:tgtEl>
                                          <p:spTgt spid="335">
                                            <p:txEl>
                                              <p:pRg st="0" end="0"/>
                                            </p:txEl>
                                          </p:spTgt>
                                        </p:tgtEl>
                                      </p:cBhvr>
                                    </p:animEffect>
                                    <p:anim calcmode="lin" valueType="num">
                                      <p:cBhvr>
                                        <p:cTn id="18" dur="1000" fill="hold"/>
                                        <p:tgtEl>
                                          <p:spTgt spid="335">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35">
                                            <p:txEl>
                                              <p:pRg st="1" end="1"/>
                                            </p:txEl>
                                          </p:spTgt>
                                        </p:tgtEl>
                                        <p:attrNameLst>
                                          <p:attrName>style.visibility</p:attrName>
                                        </p:attrNameLst>
                                      </p:cBhvr>
                                      <p:to>
                                        <p:strVal val="visible"/>
                                      </p:to>
                                    </p:set>
                                    <p:animEffect transition="in" filter="fade">
                                      <p:cBhvr>
                                        <p:cTn id="24" dur="1000" fill="hold"/>
                                        <p:tgtEl>
                                          <p:spTgt spid="335">
                                            <p:txEl>
                                              <p:pRg st="1" end="1"/>
                                            </p:txEl>
                                          </p:spTgt>
                                        </p:tgtEl>
                                      </p:cBhvr>
                                    </p:animEffect>
                                    <p:anim calcmode="lin" valueType="num">
                                      <p:cBhvr>
                                        <p:cTn id="25" dur="1000" fill="hold"/>
                                        <p:tgtEl>
                                          <p:spTgt spid="335">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3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35">
                                            <p:txEl>
                                              <p:pRg st="2" end="2"/>
                                            </p:txEl>
                                          </p:spTgt>
                                        </p:tgtEl>
                                        <p:attrNameLst>
                                          <p:attrName>style.visibility</p:attrName>
                                        </p:attrNameLst>
                                      </p:cBhvr>
                                      <p:to>
                                        <p:strVal val="visible"/>
                                      </p:to>
                                    </p:set>
                                    <p:animEffect transition="in" filter="fade">
                                      <p:cBhvr>
                                        <p:cTn id="31" dur="1000" fill="hold"/>
                                        <p:tgtEl>
                                          <p:spTgt spid="335">
                                            <p:txEl>
                                              <p:pRg st="2" end="2"/>
                                            </p:txEl>
                                          </p:spTgt>
                                        </p:tgtEl>
                                      </p:cBhvr>
                                    </p:animEffect>
                                    <p:anim calcmode="lin" valueType="num">
                                      <p:cBhvr>
                                        <p:cTn id="32" dur="1000" fill="hold"/>
                                        <p:tgtEl>
                                          <p:spTgt spid="335">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3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35">
                                            <p:txEl>
                                              <p:pRg st="3" end="3"/>
                                            </p:txEl>
                                          </p:spTgt>
                                        </p:tgtEl>
                                        <p:attrNameLst>
                                          <p:attrName>style.visibility</p:attrName>
                                        </p:attrNameLst>
                                      </p:cBhvr>
                                      <p:to>
                                        <p:strVal val="visible"/>
                                      </p:to>
                                    </p:set>
                                    <p:animEffect transition="in" filter="fade">
                                      <p:cBhvr>
                                        <p:cTn id="38" dur="1000" fill="hold"/>
                                        <p:tgtEl>
                                          <p:spTgt spid="335">
                                            <p:txEl>
                                              <p:pRg st="3" end="3"/>
                                            </p:txEl>
                                          </p:spTgt>
                                        </p:tgtEl>
                                      </p:cBhvr>
                                    </p:animEffect>
                                    <p:anim calcmode="lin" valueType="num">
                                      <p:cBhvr>
                                        <p:cTn id="39" dur="1000" fill="hold"/>
                                        <p:tgtEl>
                                          <p:spTgt spid="335">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3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35">
                                            <p:txEl>
                                              <p:pRg st="4" end="4"/>
                                            </p:txEl>
                                          </p:spTgt>
                                        </p:tgtEl>
                                        <p:attrNameLst>
                                          <p:attrName>style.visibility</p:attrName>
                                        </p:attrNameLst>
                                      </p:cBhvr>
                                      <p:to>
                                        <p:strVal val="visible"/>
                                      </p:to>
                                    </p:set>
                                    <p:animEffect transition="in" filter="fade">
                                      <p:cBhvr>
                                        <p:cTn id="45" dur="1000" fill="hold"/>
                                        <p:tgtEl>
                                          <p:spTgt spid="335">
                                            <p:txEl>
                                              <p:pRg st="4" end="4"/>
                                            </p:txEl>
                                          </p:spTgt>
                                        </p:tgtEl>
                                      </p:cBhvr>
                                    </p:animEffect>
                                    <p:anim calcmode="lin" valueType="num">
                                      <p:cBhvr>
                                        <p:cTn id="46" dur="1000" fill="hold"/>
                                        <p:tgtEl>
                                          <p:spTgt spid="335">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3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35">
                                            <p:txEl>
                                              <p:pRg st="5" end="5"/>
                                            </p:txEl>
                                          </p:spTgt>
                                        </p:tgtEl>
                                        <p:attrNameLst>
                                          <p:attrName>style.visibility</p:attrName>
                                        </p:attrNameLst>
                                      </p:cBhvr>
                                      <p:to>
                                        <p:strVal val="visible"/>
                                      </p:to>
                                    </p:set>
                                    <p:animEffect transition="in" filter="fade">
                                      <p:cBhvr>
                                        <p:cTn id="52" dur="1000" fill="hold"/>
                                        <p:tgtEl>
                                          <p:spTgt spid="335">
                                            <p:txEl>
                                              <p:pRg st="5" end="5"/>
                                            </p:txEl>
                                          </p:spTgt>
                                        </p:tgtEl>
                                      </p:cBhvr>
                                    </p:animEffect>
                                    <p:anim calcmode="lin" valueType="num">
                                      <p:cBhvr>
                                        <p:cTn id="53" dur="1000" fill="hold"/>
                                        <p:tgtEl>
                                          <p:spTgt spid="335">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3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1" animBg="1" advAuto="0"/>
      <p:bldP spid="335" grpId="2" build="p" bldLvl="5"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Image Gallery"/>
          <p:cNvGrpSpPr/>
          <p:nvPr/>
        </p:nvGrpSpPr>
        <p:grpSpPr>
          <a:xfrm>
            <a:off x="128333" y="285610"/>
            <a:ext cx="23469753" cy="13571152"/>
            <a:chOff x="0" y="-1"/>
            <a:chExt cx="23469751" cy="13571150"/>
          </a:xfrm>
        </p:grpSpPr>
        <p:pic>
          <p:nvPicPr>
            <p:cNvPr id="337"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38"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40" name="If 6 men and 8 boys can do a piece of work in 10 days while 26 men and 48 boys can do the same in 2 days,…"/>
          <p:cNvSpPr txBox="1"/>
          <p:nvPr/>
        </p:nvSpPr>
        <p:spPr>
          <a:xfrm>
            <a:off x="1600547" y="1268968"/>
            <a:ext cx="18594020" cy="198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50000"/>
              </a:lnSpc>
              <a:spcBef>
                <a:spcPts val="1800"/>
              </a:spcBef>
              <a:defRPr sz="3160" b="1">
                <a:solidFill>
                  <a:srgbClr val="FFFFFF"/>
                </a:solidFill>
                <a:latin typeface="Cambria"/>
                <a:ea typeface="Cambria"/>
                <a:cs typeface="Cambria"/>
                <a:sym typeface="Cambria"/>
              </a:defRPr>
            </a:lvl1pPr>
          </a:lstStyle>
          <a:p>
            <a:r>
              <a:t>If 3 men or 6 boys can do a piece of work in 10 days, working 7 hours a day; how many days will it take to compete a piece of work twice as large with 6 men and 2 boys working together for 8 hours a day ?</a:t>
            </a:r>
          </a:p>
        </p:txBody>
      </p:sp>
      <p:sp>
        <p:nvSpPr>
          <p:cNvPr id="341" name="Let 1 man's 1 day's work = x and 1 boy's 1 day's work = y…"/>
          <p:cNvSpPr txBox="1"/>
          <p:nvPr/>
        </p:nvSpPr>
        <p:spPr>
          <a:xfrm>
            <a:off x="1548554" y="3376926"/>
            <a:ext cx="8929949" cy="792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1000"/>
              </a:spcBef>
              <a:defRPr sz="3000">
                <a:solidFill>
                  <a:srgbClr val="FFFFFF"/>
                </a:solidFill>
                <a:latin typeface="Cambria"/>
                <a:ea typeface="Cambria"/>
                <a:cs typeface="Cambria"/>
                <a:sym typeface="Cambria"/>
              </a:defRPr>
            </a:pPr>
            <a:r>
              <a:t>3 men = 6 boys = (6 men + 2 boys) = 14 boys.</a:t>
            </a:r>
          </a:p>
          <a:p>
            <a:pPr defTabSz="457200">
              <a:lnSpc>
                <a:spcPct val="150000"/>
              </a:lnSpc>
              <a:spcBef>
                <a:spcPts val="1000"/>
              </a:spcBef>
              <a:defRPr sz="3000">
                <a:solidFill>
                  <a:srgbClr val="FFFFFF"/>
                </a:solidFill>
                <a:latin typeface="Cambria"/>
                <a:ea typeface="Cambria"/>
                <a:cs typeface="Cambria"/>
                <a:sym typeface="Cambria"/>
              </a:defRPr>
            </a:pPr>
            <a:r>
              <a:t>More work, More days (Direct Proportion)</a:t>
            </a:r>
          </a:p>
          <a:p>
            <a:pPr defTabSz="457200">
              <a:lnSpc>
                <a:spcPct val="150000"/>
              </a:lnSpc>
              <a:spcBef>
                <a:spcPts val="1000"/>
              </a:spcBef>
              <a:defRPr sz="3000">
                <a:solidFill>
                  <a:srgbClr val="FFFFFF"/>
                </a:solidFill>
                <a:latin typeface="Cambria"/>
                <a:ea typeface="Cambria"/>
                <a:cs typeface="Cambria"/>
                <a:sym typeface="Cambria"/>
              </a:defRPr>
            </a:pPr>
            <a:r>
              <a:t>More boys, Less days (Indirect Proportion)</a:t>
            </a:r>
          </a:p>
          <a:p>
            <a:pPr defTabSz="457200">
              <a:lnSpc>
                <a:spcPct val="150000"/>
              </a:lnSpc>
              <a:spcBef>
                <a:spcPts val="1000"/>
              </a:spcBef>
              <a:defRPr sz="3000">
                <a:solidFill>
                  <a:srgbClr val="FFFFFF"/>
                </a:solidFill>
                <a:latin typeface="Cambria"/>
                <a:ea typeface="Cambria"/>
                <a:cs typeface="Cambria"/>
                <a:sym typeface="Cambria"/>
              </a:defRPr>
            </a:pPr>
            <a:r>
              <a:t>More hours per day, Less days      (Indirect Proportion)</a:t>
            </a:r>
          </a:p>
          <a:p>
            <a:pPr defTabSz="457200">
              <a:lnSpc>
                <a:spcPct val="150000"/>
              </a:lnSpc>
              <a:spcBef>
                <a:spcPts val="0"/>
              </a:spcBef>
              <a:defRPr sz="3000">
                <a:solidFill>
                  <a:srgbClr val="FFFFFF"/>
                </a:solidFill>
                <a:latin typeface="Cambria"/>
                <a:ea typeface="Cambria"/>
                <a:cs typeface="Cambria"/>
                <a:sym typeface="Cambria"/>
              </a:defRPr>
            </a:pPr>
            <a:endParaRPr/>
          </a:p>
          <a:p>
            <a:pPr defTabSz="457200">
              <a:lnSpc>
                <a:spcPct val="150000"/>
              </a:lnSpc>
              <a:spcBef>
                <a:spcPts val="0"/>
              </a:spcBef>
              <a:defRPr sz="3000" b="1">
                <a:solidFill>
                  <a:srgbClr val="FFFFFF"/>
                </a:solidFill>
                <a:latin typeface="Cambria"/>
                <a:ea typeface="Cambria"/>
                <a:cs typeface="Cambria"/>
                <a:sym typeface="Cambria"/>
              </a:defRPr>
            </a:pPr>
            <a:r>
              <a:t>Boys                     Work                     Days              Hours</a:t>
            </a:r>
          </a:p>
          <a:p>
            <a:pPr defTabSz="457200">
              <a:lnSpc>
                <a:spcPct val="150000"/>
              </a:lnSpc>
              <a:spcBef>
                <a:spcPts val="0"/>
              </a:spcBef>
              <a:defRPr sz="3000" b="1">
                <a:solidFill>
                  <a:srgbClr val="FFFFFF"/>
                </a:solidFill>
                <a:latin typeface="Cambria"/>
                <a:ea typeface="Cambria"/>
                <a:cs typeface="Cambria"/>
                <a:sym typeface="Cambria"/>
              </a:defRPr>
            </a:pPr>
            <a:r>
              <a:t>6                              1                             10                    7 </a:t>
            </a:r>
          </a:p>
          <a:p>
            <a:pPr defTabSz="457200">
              <a:lnSpc>
                <a:spcPct val="150000"/>
              </a:lnSpc>
              <a:spcBef>
                <a:spcPts val="0"/>
              </a:spcBef>
              <a:defRPr sz="3000" b="1">
                <a:solidFill>
                  <a:srgbClr val="FFFFFF"/>
                </a:solidFill>
                <a:latin typeface="Cambria"/>
                <a:ea typeface="Cambria"/>
                <a:cs typeface="Cambria"/>
                <a:sym typeface="Cambria"/>
              </a:defRPr>
            </a:pPr>
            <a:r>
              <a:t>14                           2                              x                      8</a:t>
            </a:r>
          </a:p>
          <a:p>
            <a:pPr defTabSz="457200">
              <a:lnSpc>
                <a:spcPct val="150000"/>
              </a:lnSpc>
              <a:spcBef>
                <a:spcPts val="0"/>
              </a:spcBef>
              <a:defRPr sz="3000" b="1">
                <a:solidFill>
                  <a:srgbClr val="FFFFFF"/>
                </a:solidFill>
                <a:latin typeface="Cambria"/>
                <a:ea typeface="Cambria"/>
                <a:cs typeface="Cambria"/>
                <a:sym typeface="Cambria"/>
              </a:defRPr>
            </a:pPr>
            <a:endParaRPr/>
          </a:p>
          <a:p>
            <a:pPr defTabSz="457200">
              <a:lnSpc>
                <a:spcPct val="150000"/>
              </a:lnSpc>
              <a:spcBef>
                <a:spcPts val="0"/>
              </a:spcBef>
              <a:defRPr sz="3000">
                <a:solidFill>
                  <a:srgbClr val="FFFFFF"/>
                </a:solidFill>
                <a:latin typeface="Cambria"/>
                <a:ea typeface="Cambria"/>
                <a:cs typeface="Cambria"/>
                <a:sym typeface="Cambria"/>
              </a:defRPr>
            </a:pPr>
            <a:r>
              <a:t>(1 x 14 x X x 8)=(2 x 6 x 7 x 10) </a:t>
            </a:r>
          </a:p>
          <a:p>
            <a:pPr defTabSz="457200">
              <a:lnSpc>
                <a:spcPct val="150000"/>
              </a:lnSpc>
              <a:spcBef>
                <a:spcPts val="0"/>
              </a:spcBef>
              <a:defRPr sz="3000">
                <a:solidFill>
                  <a:srgbClr val="FFFFFF"/>
                </a:solidFill>
                <a:latin typeface="Cambria"/>
                <a:ea typeface="Cambria"/>
                <a:cs typeface="Cambria"/>
                <a:sym typeface="Cambria"/>
              </a:defRPr>
            </a:pPr>
            <a:r>
              <a:t>x = 7.5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0-#ppt_w/2"/>
                                          </p:val>
                                        </p:tav>
                                        <p:tav tm="100000">
                                          <p:val>
                                            <p:strVal val="#ppt_x"/>
                                          </p:val>
                                        </p:tav>
                                      </p:tavLst>
                                    </p:anim>
                                    <p:anim calcmode="lin" valueType="num">
                                      <p:cBhvr>
                                        <p:cTn id="8" dur="1000" fill="hold"/>
                                        <p:tgtEl>
                                          <p:spTgt spid="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41">
                                            <p:bg/>
                                          </p:spTgt>
                                        </p:tgtEl>
                                        <p:attrNameLst>
                                          <p:attrName>style.visibility</p:attrName>
                                        </p:attrNameLst>
                                      </p:cBhvr>
                                      <p:to>
                                        <p:strVal val="visible"/>
                                      </p:to>
                                    </p:set>
                                    <p:anim calcmode="lin" valueType="num">
                                      <p:cBhvr>
                                        <p:cTn id="13" dur="1000" fill="hold"/>
                                        <p:tgtEl>
                                          <p:spTgt spid="341">
                                            <p:bg/>
                                          </p:spTgt>
                                        </p:tgtEl>
                                        <p:attrNameLst>
                                          <p:attrName>ppt_w</p:attrName>
                                        </p:attrNameLst>
                                      </p:cBhvr>
                                      <p:tavLst>
                                        <p:tav tm="0" fmla="#ppt_w*sin(2.5*pi*$)">
                                          <p:val>
                                            <p:fltVal val="0"/>
                                          </p:val>
                                        </p:tav>
                                        <p:tav tm="100000">
                                          <p:val>
                                            <p:fltVal val="1"/>
                                          </p:val>
                                        </p:tav>
                                      </p:tavLst>
                                    </p:anim>
                                    <p:anim calcmode="lin" valueType="num">
                                      <p:cBhvr>
                                        <p:cTn id="14" dur="1000" fill="hold"/>
                                        <p:tgtEl>
                                          <p:spTgt spid="341">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41">
                                            <p:txEl>
                                              <p:pRg st="0" end="0"/>
                                            </p:txEl>
                                          </p:spTgt>
                                        </p:tgtEl>
                                        <p:attrNameLst>
                                          <p:attrName>style.visibility</p:attrName>
                                        </p:attrNameLst>
                                      </p:cBhvr>
                                      <p:to>
                                        <p:strVal val="visible"/>
                                      </p:to>
                                    </p:set>
                                    <p:animEffect transition="in" filter="fade">
                                      <p:cBhvr>
                                        <p:cTn id="17" dur="1000" fill="hold"/>
                                        <p:tgtEl>
                                          <p:spTgt spid="341">
                                            <p:txEl>
                                              <p:pRg st="0" end="0"/>
                                            </p:txEl>
                                          </p:spTgt>
                                        </p:tgtEl>
                                      </p:cBhvr>
                                    </p:animEffect>
                                    <p:anim calcmode="lin" valueType="num">
                                      <p:cBhvr>
                                        <p:cTn id="18" dur="1000" fill="hold"/>
                                        <p:tgtEl>
                                          <p:spTgt spid="341">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4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41">
                                            <p:txEl>
                                              <p:pRg st="1" end="1"/>
                                            </p:txEl>
                                          </p:spTgt>
                                        </p:tgtEl>
                                        <p:attrNameLst>
                                          <p:attrName>style.visibility</p:attrName>
                                        </p:attrNameLst>
                                      </p:cBhvr>
                                      <p:to>
                                        <p:strVal val="visible"/>
                                      </p:to>
                                    </p:set>
                                    <p:animEffect transition="in" filter="fade">
                                      <p:cBhvr>
                                        <p:cTn id="24" dur="1000" fill="hold"/>
                                        <p:tgtEl>
                                          <p:spTgt spid="341">
                                            <p:txEl>
                                              <p:pRg st="1" end="1"/>
                                            </p:txEl>
                                          </p:spTgt>
                                        </p:tgtEl>
                                      </p:cBhvr>
                                    </p:animEffect>
                                    <p:anim calcmode="lin" valueType="num">
                                      <p:cBhvr>
                                        <p:cTn id="25" dur="1000" fill="hold"/>
                                        <p:tgtEl>
                                          <p:spTgt spid="341">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4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41">
                                            <p:txEl>
                                              <p:pRg st="2" end="2"/>
                                            </p:txEl>
                                          </p:spTgt>
                                        </p:tgtEl>
                                        <p:attrNameLst>
                                          <p:attrName>style.visibility</p:attrName>
                                        </p:attrNameLst>
                                      </p:cBhvr>
                                      <p:to>
                                        <p:strVal val="visible"/>
                                      </p:to>
                                    </p:set>
                                    <p:animEffect transition="in" filter="fade">
                                      <p:cBhvr>
                                        <p:cTn id="31" dur="1000" fill="hold"/>
                                        <p:tgtEl>
                                          <p:spTgt spid="341">
                                            <p:txEl>
                                              <p:pRg st="2" end="2"/>
                                            </p:txEl>
                                          </p:spTgt>
                                        </p:tgtEl>
                                      </p:cBhvr>
                                    </p:animEffect>
                                    <p:anim calcmode="lin" valueType="num">
                                      <p:cBhvr>
                                        <p:cTn id="32" dur="1000" fill="hold"/>
                                        <p:tgtEl>
                                          <p:spTgt spid="341">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4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41">
                                            <p:txEl>
                                              <p:pRg st="3" end="3"/>
                                            </p:txEl>
                                          </p:spTgt>
                                        </p:tgtEl>
                                        <p:attrNameLst>
                                          <p:attrName>style.visibility</p:attrName>
                                        </p:attrNameLst>
                                      </p:cBhvr>
                                      <p:to>
                                        <p:strVal val="visible"/>
                                      </p:to>
                                    </p:set>
                                    <p:animEffect transition="in" filter="fade">
                                      <p:cBhvr>
                                        <p:cTn id="38" dur="1000" fill="hold"/>
                                        <p:tgtEl>
                                          <p:spTgt spid="341">
                                            <p:txEl>
                                              <p:pRg st="3" end="3"/>
                                            </p:txEl>
                                          </p:spTgt>
                                        </p:tgtEl>
                                      </p:cBhvr>
                                    </p:animEffect>
                                    <p:anim calcmode="lin" valueType="num">
                                      <p:cBhvr>
                                        <p:cTn id="39" dur="1000" fill="hold"/>
                                        <p:tgtEl>
                                          <p:spTgt spid="341">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4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41">
                                            <p:txEl>
                                              <p:pRg st="4" end="4"/>
                                            </p:txEl>
                                          </p:spTgt>
                                        </p:tgtEl>
                                        <p:attrNameLst>
                                          <p:attrName>style.visibility</p:attrName>
                                        </p:attrNameLst>
                                      </p:cBhvr>
                                      <p:to>
                                        <p:strVal val="visible"/>
                                      </p:to>
                                    </p:set>
                                    <p:animEffect transition="in" filter="fade">
                                      <p:cBhvr>
                                        <p:cTn id="45" dur="1000" fill="hold"/>
                                        <p:tgtEl>
                                          <p:spTgt spid="341">
                                            <p:txEl>
                                              <p:pRg st="4" end="4"/>
                                            </p:txEl>
                                          </p:spTgt>
                                        </p:tgtEl>
                                      </p:cBhvr>
                                    </p:animEffect>
                                    <p:anim calcmode="lin" valueType="num">
                                      <p:cBhvr>
                                        <p:cTn id="46" dur="1000" fill="hold"/>
                                        <p:tgtEl>
                                          <p:spTgt spid="341">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4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41">
                                            <p:txEl>
                                              <p:pRg st="5" end="5"/>
                                            </p:txEl>
                                          </p:spTgt>
                                        </p:tgtEl>
                                        <p:attrNameLst>
                                          <p:attrName>style.visibility</p:attrName>
                                        </p:attrNameLst>
                                      </p:cBhvr>
                                      <p:to>
                                        <p:strVal val="visible"/>
                                      </p:to>
                                    </p:set>
                                    <p:animEffect transition="in" filter="fade">
                                      <p:cBhvr>
                                        <p:cTn id="52" dur="1000" fill="hold"/>
                                        <p:tgtEl>
                                          <p:spTgt spid="341">
                                            <p:txEl>
                                              <p:pRg st="5" end="5"/>
                                            </p:txEl>
                                          </p:spTgt>
                                        </p:tgtEl>
                                      </p:cBhvr>
                                    </p:animEffect>
                                    <p:anim calcmode="lin" valueType="num">
                                      <p:cBhvr>
                                        <p:cTn id="53" dur="1000" fill="hold"/>
                                        <p:tgtEl>
                                          <p:spTgt spid="341">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4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grpId="2" nodeType="clickEffect">
                                  <p:stCondLst>
                                    <p:cond delay="0"/>
                                  </p:stCondLst>
                                  <p:iterate>
                                    <p:tmAbs val="0"/>
                                  </p:iterate>
                                  <p:childTnLst>
                                    <p:set>
                                      <p:cBhvr>
                                        <p:cTn id="58" fill="hold"/>
                                        <p:tgtEl>
                                          <p:spTgt spid="341">
                                            <p:txEl>
                                              <p:pRg st="6" end="6"/>
                                            </p:txEl>
                                          </p:spTgt>
                                        </p:tgtEl>
                                        <p:attrNameLst>
                                          <p:attrName>style.visibility</p:attrName>
                                        </p:attrNameLst>
                                      </p:cBhvr>
                                      <p:to>
                                        <p:strVal val="visible"/>
                                      </p:to>
                                    </p:set>
                                    <p:animEffect transition="in" filter="fade">
                                      <p:cBhvr>
                                        <p:cTn id="59" dur="1000" fill="hold"/>
                                        <p:tgtEl>
                                          <p:spTgt spid="341">
                                            <p:txEl>
                                              <p:pRg st="6" end="6"/>
                                            </p:txEl>
                                          </p:spTgt>
                                        </p:tgtEl>
                                      </p:cBhvr>
                                    </p:animEffect>
                                    <p:anim calcmode="lin" valueType="num">
                                      <p:cBhvr>
                                        <p:cTn id="60" dur="1000" fill="hold"/>
                                        <p:tgtEl>
                                          <p:spTgt spid="341">
                                            <p:txEl>
                                              <p:pRg st="6" end="6"/>
                                            </p:txEl>
                                          </p:spTgt>
                                        </p:tgtEl>
                                        <p:attrNameLst>
                                          <p:attrName>ppt_w</p:attrName>
                                        </p:attrNameLst>
                                      </p:cBhvr>
                                      <p:tavLst>
                                        <p:tav tm="0" fmla="#ppt_w*sin(2.5*pi*$)">
                                          <p:val>
                                            <p:fltVal val="0"/>
                                          </p:val>
                                        </p:tav>
                                        <p:tav tm="100000">
                                          <p:val>
                                            <p:fltVal val="1"/>
                                          </p:val>
                                        </p:tav>
                                      </p:tavLst>
                                    </p:anim>
                                    <p:anim calcmode="lin" valueType="num">
                                      <p:cBhvr>
                                        <p:cTn id="61" dur="1000" fill="hold"/>
                                        <p:tgtEl>
                                          <p:spTgt spid="34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2" nodeType="clickEffect">
                                  <p:stCondLst>
                                    <p:cond delay="0"/>
                                  </p:stCondLst>
                                  <p:iterate>
                                    <p:tmAbs val="0"/>
                                  </p:iterate>
                                  <p:childTnLst>
                                    <p:set>
                                      <p:cBhvr>
                                        <p:cTn id="65" fill="hold"/>
                                        <p:tgtEl>
                                          <p:spTgt spid="341">
                                            <p:txEl>
                                              <p:pRg st="7" end="7"/>
                                            </p:txEl>
                                          </p:spTgt>
                                        </p:tgtEl>
                                        <p:attrNameLst>
                                          <p:attrName>style.visibility</p:attrName>
                                        </p:attrNameLst>
                                      </p:cBhvr>
                                      <p:to>
                                        <p:strVal val="visible"/>
                                      </p:to>
                                    </p:set>
                                    <p:animEffect transition="in" filter="fade">
                                      <p:cBhvr>
                                        <p:cTn id="66" dur="1000" fill="hold"/>
                                        <p:tgtEl>
                                          <p:spTgt spid="341">
                                            <p:txEl>
                                              <p:pRg st="7" end="7"/>
                                            </p:txEl>
                                          </p:spTgt>
                                        </p:tgtEl>
                                      </p:cBhvr>
                                    </p:animEffect>
                                    <p:anim calcmode="lin" valueType="num">
                                      <p:cBhvr>
                                        <p:cTn id="67" dur="1000" fill="hold"/>
                                        <p:tgtEl>
                                          <p:spTgt spid="341">
                                            <p:txEl>
                                              <p:pRg st="7" end="7"/>
                                            </p:txEl>
                                          </p:spTgt>
                                        </p:tgtEl>
                                        <p:attrNameLst>
                                          <p:attrName>ppt_w</p:attrName>
                                        </p:attrNameLst>
                                      </p:cBhvr>
                                      <p:tavLst>
                                        <p:tav tm="0" fmla="#ppt_w*sin(2.5*pi*$)">
                                          <p:val>
                                            <p:fltVal val="0"/>
                                          </p:val>
                                        </p:tav>
                                        <p:tav tm="100000">
                                          <p:val>
                                            <p:fltVal val="1"/>
                                          </p:val>
                                        </p:tav>
                                      </p:tavLst>
                                    </p:anim>
                                    <p:anim calcmode="lin" valueType="num">
                                      <p:cBhvr>
                                        <p:cTn id="68" dur="1000" fill="hold"/>
                                        <p:tgtEl>
                                          <p:spTgt spid="34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ntr" presetSubtype="10" fill="hold" grpId="2" nodeType="clickEffect">
                                  <p:stCondLst>
                                    <p:cond delay="0"/>
                                  </p:stCondLst>
                                  <p:iterate>
                                    <p:tmAbs val="0"/>
                                  </p:iterate>
                                  <p:childTnLst>
                                    <p:set>
                                      <p:cBhvr>
                                        <p:cTn id="72" fill="hold"/>
                                        <p:tgtEl>
                                          <p:spTgt spid="341">
                                            <p:txEl>
                                              <p:pRg st="8" end="8"/>
                                            </p:txEl>
                                          </p:spTgt>
                                        </p:tgtEl>
                                        <p:attrNameLst>
                                          <p:attrName>style.visibility</p:attrName>
                                        </p:attrNameLst>
                                      </p:cBhvr>
                                      <p:to>
                                        <p:strVal val="visible"/>
                                      </p:to>
                                    </p:set>
                                    <p:animEffect transition="in" filter="fade">
                                      <p:cBhvr>
                                        <p:cTn id="73" dur="1000" fill="hold"/>
                                        <p:tgtEl>
                                          <p:spTgt spid="341">
                                            <p:txEl>
                                              <p:pRg st="8" end="8"/>
                                            </p:txEl>
                                          </p:spTgt>
                                        </p:tgtEl>
                                      </p:cBhvr>
                                    </p:animEffect>
                                    <p:anim calcmode="lin" valueType="num">
                                      <p:cBhvr>
                                        <p:cTn id="74" dur="1000" fill="hold"/>
                                        <p:tgtEl>
                                          <p:spTgt spid="341">
                                            <p:txEl>
                                              <p:pRg st="8" end="8"/>
                                            </p:txEl>
                                          </p:spTgt>
                                        </p:tgtEl>
                                        <p:attrNameLst>
                                          <p:attrName>ppt_w</p:attrName>
                                        </p:attrNameLst>
                                      </p:cBhvr>
                                      <p:tavLst>
                                        <p:tav tm="0" fmla="#ppt_w*sin(2.5*pi*$)">
                                          <p:val>
                                            <p:fltVal val="0"/>
                                          </p:val>
                                        </p:tav>
                                        <p:tav tm="100000">
                                          <p:val>
                                            <p:fltVal val="1"/>
                                          </p:val>
                                        </p:tav>
                                      </p:tavLst>
                                    </p:anim>
                                    <p:anim calcmode="lin" valueType="num">
                                      <p:cBhvr>
                                        <p:cTn id="75" dur="1000" fill="hold"/>
                                        <p:tgtEl>
                                          <p:spTgt spid="341">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2" nodeType="clickEffect">
                                  <p:stCondLst>
                                    <p:cond delay="0"/>
                                  </p:stCondLst>
                                  <p:iterate>
                                    <p:tmAbs val="0"/>
                                  </p:iterate>
                                  <p:childTnLst>
                                    <p:set>
                                      <p:cBhvr>
                                        <p:cTn id="79" fill="hold"/>
                                        <p:tgtEl>
                                          <p:spTgt spid="341">
                                            <p:txEl>
                                              <p:pRg st="9" end="9"/>
                                            </p:txEl>
                                          </p:spTgt>
                                        </p:tgtEl>
                                        <p:attrNameLst>
                                          <p:attrName>style.visibility</p:attrName>
                                        </p:attrNameLst>
                                      </p:cBhvr>
                                      <p:to>
                                        <p:strVal val="visible"/>
                                      </p:to>
                                    </p:set>
                                    <p:animEffect transition="in" filter="fade">
                                      <p:cBhvr>
                                        <p:cTn id="80" dur="1000" fill="hold"/>
                                        <p:tgtEl>
                                          <p:spTgt spid="341">
                                            <p:txEl>
                                              <p:pRg st="9" end="9"/>
                                            </p:txEl>
                                          </p:spTgt>
                                        </p:tgtEl>
                                      </p:cBhvr>
                                    </p:animEffect>
                                    <p:anim calcmode="lin" valueType="num">
                                      <p:cBhvr>
                                        <p:cTn id="81" dur="1000" fill="hold"/>
                                        <p:tgtEl>
                                          <p:spTgt spid="341">
                                            <p:txEl>
                                              <p:pRg st="9" end="9"/>
                                            </p:txEl>
                                          </p:spTgt>
                                        </p:tgtEl>
                                        <p:attrNameLst>
                                          <p:attrName>ppt_w</p:attrName>
                                        </p:attrNameLst>
                                      </p:cBhvr>
                                      <p:tavLst>
                                        <p:tav tm="0" fmla="#ppt_w*sin(2.5*pi*$)">
                                          <p:val>
                                            <p:fltVal val="0"/>
                                          </p:val>
                                        </p:tav>
                                        <p:tav tm="100000">
                                          <p:val>
                                            <p:fltVal val="1"/>
                                          </p:val>
                                        </p:tav>
                                      </p:tavLst>
                                    </p:anim>
                                    <p:anim calcmode="lin" valueType="num">
                                      <p:cBhvr>
                                        <p:cTn id="82" dur="1000" fill="hold"/>
                                        <p:tgtEl>
                                          <p:spTgt spid="341">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9" presetClass="entr" presetSubtype="10" fill="hold" grpId="2" nodeType="clickEffect">
                                  <p:stCondLst>
                                    <p:cond delay="0"/>
                                  </p:stCondLst>
                                  <p:iterate>
                                    <p:tmAbs val="0"/>
                                  </p:iterate>
                                  <p:childTnLst>
                                    <p:set>
                                      <p:cBhvr>
                                        <p:cTn id="86" fill="hold"/>
                                        <p:tgtEl>
                                          <p:spTgt spid="341">
                                            <p:txEl>
                                              <p:pRg st="10" end="10"/>
                                            </p:txEl>
                                          </p:spTgt>
                                        </p:tgtEl>
                                        <p:attrNameLst>
                                          <p:attrName>style.visibility</p:attrName>
                                        </p:attrNameLst>
                                      </p:cBhvr>
                                      <p:to>
                                        <p:strVal val="visible"/>
                                      </p:to>
                                    </p:set>
                                    <p:animEffect transition="in" filter="fade">
                                      <p:cBhvr>
                                        <p:cTn id="87" dur="1000" fill="hold"/>
                                        <p:tgtEl>
                                          <p:spTgt spid="341">
                                            <p:txEl>
                                              <p:pRg st="10" end="10"/>
                                            </p:txEl>
                                          </p:spTgt>
                                        </p:tgtEl>
                                      </p:cBhvr>
                                    </p:animEffect>
                                    <p:anim calcmode="lin" valueType="num">
                                      <p:cBhvr>
                                        <p:cTn id="88" dur="1000" fill="hold"/>
                                        <p:tgtEl>
                                          <p:spTgt spid="341">
                                            <p:txEl>
                                              <p:pRg st="10" end="10"/>
                                            </p:txEl>
                                          </p:spTgt>
                                        </p:tgtEl>
                                        <p:attrNameLst>
                                          <p:attrName>ppt_w</p:attrName>
                                        </p:attrNameLst>
                                      </p:cBhvr>
                                      <p:tavLst>
                                        <p:tav tm="0" fmla="#ppt_w*sin(2.5*pi*$)">
                                          <p:val>
                                            <p:fltVal val="0"/>
                                          </p:val>
                                        </p:tav>
                                        <p:tav tm="100000">
                                          <p:val>
                                            <p:fltVal val="1"/>
                                          </p:val>
                                        </p:tav>
                                      </p:tavLst>
                                    </p:anim>
                                    <p:anim calcmode="lin" valueType="num">
                                      <p:cBhvr>
                                        <p:cTn id="89" dur="1000" fill="hold"/>
                                        <p:tgtEl>
                                          <p:spTgt spid="341">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2" build="p" bldLvl="5"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Image Gallery"/>
          <p:cNvGrpSpPr/>
          <p:nvPr/>
        </p:nvGrpSpPr>
        <p:grpSpPr>
          <a:xfrm>
            <a:off x="128333" y="285610"/>
            <a:ext cx="23469753" cy="13571152"/>
            <a:chOff x="0" y="-1"/>
            <a:chExt cx="23469751" cy="13571150"/>
          </a:xfrm>
        </p:grpSpPr>
        <p:pic>
          <p:nvPicPr>
            <p:cNvPr id="343"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344"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346" name="If 6 men and 8 boys can do a piece of work in 10 days while 26 men and 48 boys can do the same in 2 days,…"/>
          <p:cNvSpPr txBox="1"/>
          <p:nvPr/>
        </p:nvSpPr>
        <p:spPr>
          <a:xfrm>
            <a:off x="1600547" y="1268968"/>
            <a:ext cx="18594020" cy="198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lnSpc>
                <a:spcPct val="150000"/>
              </a:lnSpc>
              <a:spcBef>
                <a:spcPts val="1800"/>
              </a:spcBef>
              <a:defRPr sz="3160" b="1">
                <a:solidFill>
                  <a:srgbClr val="FFFFFF"/>
                </a:solidFill>
                <a:latin typeface="Cambria"/>
                <a:ea typeface="Cambria"/>
                <a:cs typeface="Cambria"/>
                <a:sym typeface="Cambria"/>
              </a:defRPr>
            </a:lvl1pPr>
          </a:lstStyle>
          <a:p>
            <a:r>
              <a:t>A contractor undertakes to build a wall in 40 days. He employs 50 people for the same. However, after 20 days he finds that only 40% of the work is completed. How many more man need to be employed to complete the work in time?</a:t>
            </a:r>
          </a:p>
        </p:txBody>
      </p:sp>
      <p:sp>
        <p:nvSpPr>
          <p:cNvPr id="347" name="Let 1 man's 1 day's work = x and 1 boy's 1 day's work = y…"/>
          <p:cNvSpPr txBox="1"/>
          <p:nvPr/>
        </p:nvSpPr>
        <p:spPr>
          <a:xfrm>
            <a:off x="1601031" y="3709276"/>
            <a:ext cx="12529115" cy="47028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ct val="150000"/>
              </a:lnSpc>
              <a:spcBef>
                <a:spcPts val="0"/>
              </a:spcBef>
              <a:defRPr sz="3100">
                <a:solidFill>
                  <a:srgbClr val="FFFFFF"/>
                </a:solidFill>
                <a:latin typeface="Cambria"/>
                <a:ea typeface="Cambria"/>
                <a:cs typeface="Cambria"/>
                <a:sym typeface="Cambria"/>
              </a:defRPr>
            </a:pPr>
            <a:r>
              <a:t>According to the given information, </a:t>
            </a:r>
          </a:p>
          <a:p>
            <a:pPr defTabSz="457200">
              <a:lnSpc>
                <a:spcPct val="150000"/>
              </a:lnSpc>
              <a:spcBef>
                <a:spcPts val="0"/>
              </a:spcBef>
              <a:defRPr sz="3100">
                <a:solidFill>
                  <a:srgbClr val="FFFFFF"/>
                </a:solidFill>
                <a:latin typeface="Cambria"/>
                <a:ea typeface="Cambria"/>
                <a:cs typeface="Cambria"/>
                <a:sym typeface="Cambria"/>
              </a:defRPr>
            </a:pPr>
            <a:r>
              <a:t>50 men completed 0.4 work in 20 days and (M+ 50) men should complete </a:t>
            </a:r>
          </a:p>
          <a:p>
            <a:pPr defTabSz="457200">
              <a:lnSpc>
                <a:spcPct val="150000"/>
              </a:lnSpc>
              <a:spcBef>
                <a:spcPts val="0"/>
              </a:spcBef>
              <a:defRPr sz="3100">
                <a:solidFill>
                  <a:srgbClr val="FFFFFF"/>
                </a:solidFill>
                <a:latin typeface="Cambria"/>
                <a:ea typeface="Cambria"/>
                <a:cs typeface="Cambria"/>
                <a:sym typeface="Cambria"/>
              </a:defRPr>
            </a:pPr>
            <a:r>
              <a:t>the remaining 1 – 0.4 = 0.6 work in remaining time</a:t>
            </a:r>
          </a:p>
          <a:p>
            <a:pPr defTabSz="457200">
              <a:lnSpc>
                <a:spcPct val="150000"/>
              </a:lnSpc>
              <a:spcBef>
                <a:spcPts val="0"/>
              </a:spcBef>
              <a:defRPr sz="3100">
                <a:solidFill>
                  <a:srgbClr val="FFFFFF"/>
                </a:solidFill>
                <a:latin typeface="Cambria"/>
                <a:ea typeface="Cambria"/>
                <a:cs typeface="Cambria"/>
                <a:sym typeface="Cambria"/>
              </a:defRPr>
            </a:pPr>
            <a:r>
              <a:t>i.e. 40 – 20 = 20</a:t>
            </a:r>
          </a:p>
          <a:p>
            <a:pPr defTabSz="457200">
              <a:lnSpc>
                <a:spcPct val="150000"/>
              </a:lnSpc>
              <a:spcBef>
                <a:spcPts val="0"/>
              </a:spcBef>
              <a:defRPr sz="3100">
                <a:solidFill>
                  <a:srgbClr val="FFFFFF"/>
                </a:solidFill>
                <a:latin typeface="Cambria"/>
                <a:ea typeface="Cambria"/>
                <a:cs typeface="Cambria"/>
                <a:sym typeface="Cambria"/>
              </a:defRPr>
            </a:pPr>
            <a:endParaRPr/>
          </a:p>
          <a:p>
            <a:pPr defTabSz="457200">
              <a:lnSpc>
                <a:spcPct val="150000"/>
              </a:lnSpc>
              <a:spcBef>
                <a:spcPts val="0"/>
              </a:spcBef>
              <a:defRPr sz="3000">
                <a:solidFill>
                  <a:srgbClr val="FFFFFF"/>
                </a:solidFill>
                <a:latin typeface="Cambria"/>
                <a:ea typeface="Cambria"/>
                <a:cs typeface="Cambria"/>
                <a:sym typeface="Cambria"/>
              </a:defRPr>
            </a:pPr>
            <a:r>
              <a:t>50 ×</a:t>
            </a:r>
          </a:p>
          <a:p>
            <a:pPr defTabSz="457200">
              <a:lnSpc>
                <a:spcPct val="150000"/>
              </a:lnSpc>
              <a:spcBef>
                <a:spcPts val="0"/>
              </a:spcBef>
              <a:defRPr sz="3000">
                <a:solidFill>
                  <a:srgbClr val="FFFFFF"/>
                </a:solidFill>
                <a:latin typeface="Cambria"/>
                <a:ea typeface="Cambria"/>
                <a:cs typeface="Cambria"/>
                <a:sym typeface="Cambria"/>
              </a:defRPr>
            </a:pPr>
            <a:r>
              <a:t>20 × 0.6 = (M + 50) × 20 × 0.4 ⇒ M = 25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347">
                                            <p:bg/>
                                          </p:spTgt>
                                        </p:tgtEl>
                                        <p:attrNameLst>
                                          <p:attrName>style.visibility</p:attrName>
                                        </p:attrNameLst>
                                      </p:cBhvr>
                                      <p:to>
                                        <p:strVal val="visible"/>
                                      </p:to>
                                    </p:set>
                                    <p:anim calcmode="lin" valueType="num">
                                      <p:cBhvr>
                                        <p:cTn id="13" dur="1000" fill="hold"/>
                                        <p:tgtEl>
                                          <p:spTgt spid="347">
                                            <p:bg/>
                                          </p:spTgt>
                                        </p:tgtEl>
                                        <p:attrNameLst>
                                          <p:attrName>ppt_w</p:attrName>
                                        </p:attrNameLst>
                                      </p:cBhvr>
                                      <p:tavLst>
                                        <p:tav tm="0" fmla="#ppt_w*sin(2.5*pi*$)">
                                          <p:val>
                                            <p:fltVal val="0"/>
                                          </p:val>
                                        </p:tav>
                                        <p:tav tm="100000">
                                          <p:val>
                                            <p:fltVal val="1"/>
                                          </p:val>
                                        </p:tav>
                                      </p:tavLst>
                                    </p:anim>
                                    <p:anim calcmode="lin" valueType="num">
                                      <p:cBhvr>
                                        <p:cTn id="14" dur="1000" fill="hold"/>
                                        <p:tgtEl>
                                          <p:spTgt spid="347">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347">
                                            <p:txEl>
                                              <p:pRg st="0" end="0"/>
                                            </p:txEl>
                                          </p:spTgt>
                                        </p:tgtEl>
                                        <p:attrNameLst>
                                          <p:attrName>style.visibility</p:attrName>
                                        </p:attrNameLst>
                                      </p:cBhvr>
                                      <p:to>
                                        <p:strVal val="visible"/>
                                      </p:to>
                                    </p:set>
                                    <p:animEffect transition="in" filter="fade">
                                      <p:cBhvr>
                                        <p:cTn id="17" dur="1000" fill="hold"/>
                                        <p:tgtEl>
                                          <p:spTgt spid="347">
                                            <p:txEl>
                                              <p:pRg st="0" end="0"/>
                                            </p:txEl>
                                          </p:spTgt>
                                        </p:tgtEl>
                                      </p:cBhvr>
                                    </p:animEffect>
                                    <p:anim calcmode="lin" valueType="num">
                                      <p:cBhvr>
                                        <p:cTn id="18" dur="1000" fill="hold"/>
                                        <p:tgtEl>
                                          <p:spTgt spid="347">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3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2" nodeType="clickEffect">
                                  <p:stCondLst>
                                    <p:cond delay="0"/>
                                  </p:stCondLst>
                                  <p:iterate>
                                    <p:tmAbs val="0"/>
                                  </p:iterate>
                                  <p:childTnLst>
                                    <p:set>
                                      <p:cBhvr>
                                        <p:cTn id="23" fill="hold"/>
                                        <p:tgtEl>
                                          <p:spTgt spid="347">
                                            <p:txEl>
                                              <p:pRg st="1" end="1"/>
                                            </p:txEl>
                                          </p:spTgt>
                                        </p:tgtEl>
                                        <p:attrNameLst>
                                          <p:attrName>style.visibility</p:attrName>
                                        </p:attrNameLst>
                                      </p:cBhvr>
                                      <p:to>
                                        <p:strVal val="visible"/>
                                      </p:to>
                                    </p:set>
                                    <p:animEffect transition="in" filter="fade">
                                      <p:cBhvr>
                                        <p:cTn id="24" dur="1000" fill="hold"/>
                                        <p:tgtEl>
                                          <p:spTgt spid="347">
                                            <p:txEl>
                                              <p:pRg st="1" end="1"/>
                                            </p:txEl>
                                          </p:spTgt>
                                        </p:tgtEl>
                                      </p:cBhvr>
                                    </p:animEffect>
                                    <p:anim calcmode="lin" valueType="num">
                                      <p:cBhvr>
                                        <p:cTn id="25" dur="1000" fill="hold"/>
                                        <p:tgtEl>
                                          <p:spTgt spid="347">
                                            <p:txEl>
                                              <p:pRg st="1" end="1"/>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4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2" nodeType="clickEffect">
                                  <p:stCondLst>
                                    <p:cond delay="0"/>
                                  </p:stCondLst>
                                  <p:iterate>
                                    <p:tmAbs val="0"/>
                                  </p:iterate>
                                  <p:childTnLst>
                                    <p:set>
                                      <p:cBhvr>
                                        <p:cTn id="30" fill="hold"/>
                                        <p:tgtEl>
                                          <p:spTgt spid="347">
                                            <p:txEl>
                                              <p:pRg st="2" end="2"/>
                                            </p:txEl>
                                          </p:spTgt>
                                        </p:tgtEl>
                                        <p:attrNameLst>
                                          <p:attrName>style.visibility</p:attrName>
                                        </p:attrNameLst>
                                      </p:cBhvr>
                                      <p:to>
                                        <p:strVal val="visible"/>
                                      </p:to>
                                    </p:set>
                                    <p:animEffect transition="in" filter="fade">
                                      <p:cBhvr>
                                        <p:cTn id="31" dur="1000" fill="hold"/>
                                        <p:tgtEl>
                                          <p:spTgt spid="347">
                                            <p:txEl>
                                              <p:pRg st="2" end="2"/>
                                            </p:txEl>
                                          </p:spTgt>
                                        </p:tgtEl>
                                      </p:cBhvr>
                                    </p:animEffect>
                                    <p:anim calcmode="lin" valueType="num">
                                      <p:cBhvr>
                                        <p:cTn id="32" dur="1000" fill="hold"/>
                                        <p:tgtEl>
                                          <p:spTgt spid="347">
                                            <p:txEl>
                                              <p:pRg st="2" end="2"/>
                                            </p:txEl>
                                          </p:spTgt>
                                        </p:tgtEl>
                                        <p:attrNameLst>
                                          <p:attrName>ppt_w</p:attrName>
                                        </p:attrNameLst>
                                      </p:cBhvr>
                                      <p:tavLst>
                                        <p:tav tm="0" fmla="#ppt_w*sin(2.5*pi*$)">
                                          <p:val>
                                            <p:fltVal val="0"/>
                                          </p:val>
                                        </p:tav>
                                        <p:tav tm="100000">
                                          <p:val>
                                            <p:fltVal val="1"/>
                                          </p:val>
                                        </p:tav>
                                      </p:tavLst>
                                    </p:anim>
                                    <p:anim calcmode="lin" valueType="num">
                                      <p:cBhvr>
                                        <p:cTn id="33" dur="1000" fill="hold"/>
                                        <p:tgtEl>
                                          <p:spTgt spid="34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2" nodeType="clickEffect">
                                  <p:stCondLst>
                                    <p:cond delay="0"/>
                                  </p:stCondLst>
                                  <p:iterate>
                                    <p:tmAbs val="0"/>
                                  </p:iterate>
                                  <p:childTnLst>
                                    <p:set>
                                      <p:cBhvr>
                                        <p:cTn id="37" fill="hold"/>
                                        <p:tgtEl>
                                          <p:spTgt spid="347">
                                            <p:txEl>
                                              <p:pRg st="3" end="3"/>
                                            </p:txEl>
                                          </p:spTgt>
                                        </p:tgtEl>
                                        <p:attrNameLst>
                                          <p:attrName>style.visibility</p:attrName>
                                        </p:attrNameLst>
                                      </p:cBhvr>
                                      <p:to>
                                        <p:strVal val="visible"/>
                                      </p:to>
                                    </p:set>
                                    <p:animEffect transition="in" filter="fade">
                                      <p:cBhvr>
                                        <p:cTn id="38" dur="1000" fill="hold"/>
                                        <p:tgtEl>
                                          <p:spTgt spid="347">
                                            <p:txEl>
                                              <p:pRg st="3" end="3"/>
                                            </p:txEl>
                                          </p:spTgt>
                                        </p:tgtEl>
                                      </p:cBhvr>
                                    </p:animEffect>
                                    <p:anim calcmode="lin" valueType="num">
                                      <p:cBhvr>
                                        <p:cTn id="39" dur="1000" fill="hold"/>
                                        <p:tgtEl>
                                          <p:spTgt spid="347">
                                            <p:txEl>
                                              <p:pRg st="3" end="3"/>
                                            </p:txEl>
                                          </p:spTgt>
                                        </p:tgtEl>
                                        <p:attrNameLst>
                                          <p:attrName>ppt_w</p:attrName>
                                        </p:attrNameLst>
                                      </p:cBhvr>
                                      <p:tavLst>
                                        <p:tav tm="0" fmla="#ppt_w*sin(2.5*pi*$)">
                                          <p:val>
                                            <p:fltVal val="0"/>
                                          </p:val>
                                        </p:tav>
                                        <p:tav tm="100000">
                                          <p:val>
                                            <p:fltVal val="1"/>
                                          </p:val>
                                        </p:tav>
                                      </p:tavLst>
                                    </p:anim>
                                    <p:anim calcmode="lin" valueType="num">
                                      <p:cBhvr>
                                        <p:cTn id="40" dur="1000" fill="hold"/>
                                        <p:tgtEl>
                                          <p:spTgt spid="34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grpId="2" nodeType="clickEffect">
                                  <p:stCondLst>
                                    <p:cond delay="0"/>
                                  </p:stCondLst>
                                  <p:iterate>
                                    <p:tmAbs val="0"/>
                                  </p:iterate>
                                  <p:childTnLst>
                                    <p:set>
                                      <p:cBhvr>
                                        <p:cTn id="44" fill="hold"/>
                                        <p:tgtEl>
                                          <p:spTgt spid="347">
                                            <p:txEl>
                                              <p:pRg st="4" end="4"/>
                                            </p:txEl>
                                          </p:spTgt>
                                        </p:tgtEl>
                                        <p:attrNameLst>
                                          <p:attrName>style.visibility</p:attrName>
                                        </p:attrNameLst>
                                      </p:cBhvr>
                                      <p:to>
                                        <p:strVal val="visible"/>
                                      </p:to>
                                    </p:set>
                                    <p:animEffect transition="in" filter="fade">
                                      <p:cBhvr>
                                        <p:cTn id="45" dur="1000" fill="hold"/>
                                        <p:tgtEl>
                                          <p:spTgt spid="347">
                                            <p:txEl>
                                              <p:pRg st="4" end="4"/>
                                            </p:txEl>
                                          </p:spTgt>
                                        </p:tgtEl>
                                      </p:cBhvr>
                                    </p:animEffect>
                                    <p:anim calcmode="lin" valueType="num">
                                      <p:cBhvr>
                                        <p:cTn id="46" dur="1000" fill="hold"/>
                                        <p:tgtEl>
                                          <p:spTgt spid="347">
                                            <p:txEl>
                                              <p:pRg st="4" end="4"/>
                                            </p:txEl>
                                          </p:spTgt>
                                        </p:tgtEl>
                                        <p:attrNameLst>
                                          <p:attrName>ppt_w</p:attrName>
                                        </p:attrNameLst>
                                      </p:cBhvr>
                                      <p:tavLst>
                                        <p:tav tm="0" fmla="#ppt_w*sin(2.5*pi*$)">
                                          <p:val>
                                            <p:fltVal val="0"/>
                                          </p:val>
                                        </p:tav>
                                        <p:tav tm="100000">
                                          <p:val>
                                            <p:fltVal val="1"/>
                                          </p:val>
                                        </p:tav>
                                      </p:tavLst>
                                    </p:anim>
                                    <p:anim calcmode="lin" valueType="num">
                                      <p:cBhvr>
                                        <p:cTn id="47" dur="1000" fill="hold"/>
                                        <p:tgtEl>
                                          <p:spTgt spid="34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2" nodeType="clickEffect">
                                  <p:stCondLst>
                                    <p:cond delay="0"/>
                                  </p:stCondLst>
                                  <p:iterate>
                                    <p:tmAbs val="0"/>
                                  </p:iterate>
                                  <p:childTnLst>
                                    <p:set>
                                      <p:cBhvr>
                                        <p:cTn id="51" fill="hold"/>
                                        <p:tgtEl>
                                          <p:spTgt spid="347">
                                            <p:txEl>
                                              <p:pRg st="5" end="5"/>
                                            </p:txEl>
                                          </p:spTgt>
                                        </p:tgtEl>
                                        <p:attrNameLst>
                                          <p:attrName>style.visibility</p:attrName>
                                        </p:attrNameLst>
                                      </p:cBhvr>
                                      <p:to>
                                        <p:strVal val="visible"/>
                                      </p:to>
                                    </p:set>
                                    <p:animEffect transition="in" filter="fade">
                                      <p:cBhvr>
                                        <p:cTn id="52" dur="1000" fill="hold"/>
                                        <p:tgtEl>
                                          <p:spTgt spid="347">
                                            <p:txEl>
                                              <p:pRg st="5" end="5"/>
                                            </p:txEl>
                                          </p:spTgt>
                                        </p:tgtEl>
                                      </p:cBhvr>
                                    </p:animEffect>
                                    <p:anim calcmode="lin" valueType="num">
                                      <p:cBhvr>
                                        <p:cTn id="53" dur="1000" fill="hold"/>
                                        <p:tgtEl>
                                          <p:spTgt spid="347">
                                            <p:txEl>
                                              <p:pRg st="5" end="5"/>
                                            </p:txEl>
                                          </p:spTgt>
                                        </p:tgtEl>
                                        <p:attrNameLst>
                                          <p:attrName>ppt_w</p:attrName>
                                        </p:attrNameLst>
                                      </p:cBhvr>
                                      <p:tavLst>
                                        <p:tav tm="0" fmla="#ppt_w*sin(2.5*pi*$)">
                                          <p:val>
                                            <p:fltVal val="0"/>
                                          </p:val>
                                        </p:tav>
                                        <p:tav tm="100000">
                                          <p:val>
                                            <p:fltVal val="1"/>
                                          </p:val>
                                        </p:tav>
                                      </p:tavLst>
                                    </p:anim>
                                    <p:anim calcmode="lin" valueType="num">
                                      <p:cBhvr>
                                        <p:cTn id="54" dur="1000" fill="hold"/>
                                        <p:tgtEl>
                                          <p:spTgt spid="34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grpId="2" nodeType="clickEffect">
                                  <p:stCondLst>
                                    <p:cond delay="0"/>
                                  </p:stCondLst>
                                  <p:iterate>
                                    <p:tmAbs val="0"/>
                                  </p:iterate>
                                  <p:childTnLst>
                                    <p:set>
                                      <p:cBhvr>
                                        <p:cTn id="58" fill="hold"/>
                                        <p:tgtEl>
                                          <p:spTgt spid="347">
                                            <p:txEl>
                                              <p:pRg st="6" end="6"/>
                                            </p:txEl>
                                          </p:spTgt>
                                        </p:tgtEl>
                                        <p:attrNameLst>
                                          <p:attrName>style.visibility</p:attrName>
                                        </p:attrNameLst>
                                      </p:cBhvr>
                                      <p:to>
                                        <p:strVal val="visible"/>
                                      </p:to>
                                    </p:set>
                                    <p:animEffect transition="in" filter="fade">
                                      <p:cBhvr>
                                        <p:cTn id="59" dur="1000" fill="hold"/>
                                        <p:tgtEl>
                                          <p:spTgt spid="347">
                                            <p:txEl>
                                              <p:pRg st="6" end="6"/>
                                            </p:txEl>
                                          </p:spTgt>
                                        </p:tgtEl>
                                      </p:cBhvr>
                                    </p:animEffect>
                                    <p:anim calcmode="lin" valueType="num">
                                      <p:cBhvr>
                                        <p:cTn id="60" dur="1000" fill="hold"/>
                                        <p:tgtEl>
                                          <p:spTgt spid="347">
                                            <p:txEl>
                                              <p:pRg st="6" end="6"/>
                                            </p:txEl>
                                          </p:spTgt>
                                        </p:tgtEl>
                                        <p:attrNameLst>
                                          <p:attrName>ppt_w</p:attrName>
                                        </p:attrNameLst>
                                      </p:cBhvr>
                                      <p:tavLst>
                                        <p:tav tm="0" fmla="#ppt_w*sin(2.5*pi*$)">
                                          <p:val>
                                            <p:fltVal val="0"/>
                                          </p:val>
                                        </p:tav>
                                        <p:tav tm="100000">
                                          <p:val>
                                            <p:fltVal val="1"/>
                                          </p:val>
                                        </p:tav>
                                      </p:tavLst>
                                    </p:anim>
                                    <p:anim calcmode="lin" valueType="num">
                                      <p:cBhvr>
                                        <p:cTn id="61" dur="1000" fill="hold"/>
                                        <p:tgtEl>
                                          <p:spTgt spid="347">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1" animBg="1" advAuto="0"/>
      <p:bldP spid="347" grpId="2"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Image Gallery"/>
          <p:cNvGrpSpPr/>
          <p:nvPr/>
        </p:nvGrpSpPr>
        <p:grpSpPr>
          <a:xfrm>
            <a:off x="1245627" y="580008"/>
            <a:ext cx="22417495" cy="13012835"/>
            <a:chOff x="0" y="0"/>
            <a:chExt cx="22417493" cy="13012834"/>
          </a:xfrm>
        </p:grpSpPr>
        <p:pic>
          <p:nvPicPr>
            <p:cNvPr id="170" name="ChalkBoard-PPT-Slides-1024x768.jpg" descr="ChalkBoard-PPT-Slides-1024x768.jpg"/>
            <p:cNvPicPr>
              <a:picLocks noChangeAspect="1"/>
            </p:cNvPicPr>
            <p:nvPr/>
          </p:nvPicPr>
          <p:blipFill>
            <a:blip r:embed="rId2"/>
            <a:srcRect t="13481" b="13480"/>
            <a:stretch>
              <a:fillRect/>
            </a:stretch>
          </p:blipFill>
          <p:spPr>
            <a:xfrm>
              <a:off x="-1" y="0"/>
              <a:ext cx="22417495" cy="12279666"/>
            </a:xfrm>
            <a:prstGeom prst="rect">
              <a:avLst/>
            </a:prstGeom>
            <a:ln w="12700" cap="flat">
              <a:noFill/>
              <a:miter lim="400000"/>
            </a:ln>
            <a:effectLst/>
          </p:spPr>
        </p:pic>
        <p:sp>
          <p:nvSpPr>
            <p:cNvPr id="171" name="Type to enter a caption."/>
            <p:cNvSpPr txBox="1"/>
            <p:nvPr/>
          </p:nvSpPr>
          <p:spPr>
            <a:xfrm>
              <a:off x="-1" y="12355863"/>
              <a:ext cx="22417495"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73" name="Basic Rules Related to Work and Time…"/>
          <p:cNvSpPr txBox="1"/>
          <p:nvPr/>
        </p:nvSpPr>
        <p:spPr>
          <a:xfrm>
            <a:off x="2671803" y="1159186"/>
            <a:ext cx="19565144" cy="10405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6800"/>
              </a:lnSpc>
              <a:spcBef>
                <a:spcPts val="0"/>
              </a:spcBef>
              <a:defRPr sz="3200" b="1">
                <a:solidFill>
                  <a:srgbClr val="FFFFFF"/>
                </a:solidFill>
                <a:latin typeface="Cambria"/>
                <a:ea typeface="Cambria"/>
                <a:cs typeface="Cambria"/>
                <a:sym typeface="Cambria"/>
              </a:defRPr>
            </a:pPr>
            <a:r>
              <a:t>Basic Rules Related to Work and Time</a:t>
            </a:r>
          </a:p>
          <a:p>
            <a:pPr algn="just" defTabSz="457200">
              <a:lnSpc>
                <a:spcPts val="6100"/>
              </a:lnSpc>
              <a:spcBef>
                <a:spcPts val="1500"/>
              </a:spcBef>
              <a:defRPr sz="3200" b="1">
                <a:solidFill>
                  <a:srgbClr val="FFFFFF"/>
                </a:solidFill>
                <a:latin typeface="Cambria"/>
                <a:ea typeface="Cambria"/>
                <a:cs typeface="Cambria"/>
                <a:sym typeface="Cambria"/>
              </a:defRPr>
            </a:pPr>
            <a:r>
              <a:t>Rule - 1: Work from Days:</a:t>
            </a:r>
          </a:p>
          <a:p>
            <a:pPr defTabSz="457200">
              <a:lnSpc>
                <a:spcPts val="5900"/>
              </a:lnSpc>
              <a:spcBef>
                <a:spcPts val="1500"/>
              </a:spcBef>
              <a:defRPr sz="3200">
                <a:solidFill>
                  <a:srgbClr val="FFFFFF"/>
                </a:solidFill>
                <a:latin typeface="Cambria"/>
                <a:ea typeface="Cambria"/>
                <a:cs typeface="Cambria"/>
                <a:sym typeface="Cambria"/>
              </a:defRPr>
            </a:pPr>
            <a:r>
              <a:t>If a person can do a piece of work in </a:t>
            </a:r>
            <a:r>
              <a:rPr i="1"/>
              <a:t>n</a:t>
            </a:r>
            <a:r>
              <a:t> days (hours), then that person's 1 day's (hour's), work = </a:t>
            </a:r>
            <a:r>
              <a:rPr i="1"/>
              <a:t>1/n</a:t>
            </a:r>
          </a:p>
          <a:p>
            <a:pPr algn="just" defTabSz="457200">
              <a:lnSpc>
                <a:spcPts val="6100"/>
              </a:lnSpc>
              <a:spcBef>
                <a:spcPts val="1500"/>
              </a:spcBef>
              <a:defRPr sz="3200" b="1">
                <a:solidFill>
                  <a:srgbClr val="FFFFFF"/>
                </a:solidFill>
                <a:latin typeface="Cambria"/>
                <a:ea typeface="Cambria"/>
                <a:cs typeface="Cambria"/>
                <a:sym typeface="Cambria"/>
              </a:defRPr>
            </a:pPr>
            <a:r>
              <a:t>Rule- 2 : Days from Work:</a:t>
            </a:r>
          </a:p>
          <a:p>
            <a:pPr defTabSz="457200">
              <a:lnSpc>
                <a:spcPts val="5900"/>
              </a:lnSpc>
              <a:spcBef>
                <a:spcPts val="1500"/>
              </a:spcBef>
              <a:defRPr sz="3200">
                <a:solidFill>
                  <a:srgbClr val="FFFFFF"/>
                </a:solidFill>
                <a:latin typeface="Cambria"/>
                <a:ea typeface="Cambria"/>
                <a:cs typeface="Cambria"/>
                <a:sym typeface="Cambria"/>
              </a:defRPr>
            </a:pPr>
            <a:r>
              <a:t>If a person's 1 day's (hour's) work = </a:t>
            </a:r>
            <a:r>
              <a:rPr i="1"/>
              <a:t>1/n</a:t>
            </a:r>
            <a:r>
              <a:t>, then the person will complete the work in </a:t>
            </a:r>
            <a:r>
              <a:rPr i="1"/>
              <a:t>n</a:t>
            </a:r>
            <a:r>
              <a:t> days (hours).</a:t>
            </a:r>
          </a:p>
          <a:p>
            <a:pPr algn="just" defTabSz="457200">
              <a:lnSpc>
                <a:spcPts val="6100"/>
              </a:lnSpc>
              <a:spcBef>
                <a:spcPts val="1500"/>
              </a:spcBef>
              <a:defRPr sz="3200" b="1">
                <a:solidFill>
                  <a:srgbClr val="FFFFFF"/>
                </a:solidFill>
                <a:latin typeface="Cambria"/>
                <a:ea typeface="Cambria"/>
                <a:cs typeface="Cambria"/>
                <a:sym typeface="Cambria"/>
              </a:defRPr>
            </a:pPr>
            <a:r>
              <a:t>Rule - 3</a:t>
            </a:r>
          </a:p>
          <a:p>
            <a:pPr defTabSz="457200">
              <a:lnSpc>
                <a:spcPts val="5900"/>
              </a:lnSpc>
              <a:spcBef>
                <a:spcPts val="1500"/>
              </a:spcBef>
              <a:defRPr sz="3200">
                <a:solidFill>
                  <a:srgbClr val="FFFFFF"/>
                </a:solidFill>
                <a:latin typeface="Cambria"/>
                <a:ea typeface="Cambria"/>
                <a:cs typeface="Cambria"/>
                <a:sym typeface="Cambria"/>
              </a:defRPr>
            </a:pPr>
            <a:r>
              <a:t>If a person is </a:t>
            </a:r>
            <a:r>
              <a:rPr i="1"/>
              <a:t>n</a:t>
            </a:r>
            <a:r>
              <a:t> times efficient than second person, then work done by :</a:t>
            </a:r>
          </a:p>
          <a:p>
            <a:pPr defTabSz="457200">
              <a:lnSpc>
                <a:spcPts val="5900"/>
              </a:lnSpc>
              <a:spcBef>
                <a:spcPts val="1500"/>
              </a:spcBef>
              <a:defRPr sz="3200">
                <a:solidFill>
                  <a:srgbClr val="FFFFFF"/>
                </a:solidFill>
                <a:latin typeface="Cambria"/>
                <a:ea typeface="Cambria"/>
                <a:cs typeface="Cambria"/>
                <a:sym typeface="Cambria"/>
              </a:defRPr>
            </a:pPr>
            <a:r>
              <a:t>Ratio of work done by First person and Second person = </a:t>
            </a:r>
            <a:r>
              <a:rPr i="1"/>
              <a:t>n</a:t>
            </a:r>
            <a:r>
              <a:t> : 1.</a:t>
            </a:r>
          </a:p>
          <a:p>
            <a:pPr defTabSz="457200">
              <a:lnSpc>
                <a:spcPts val="5900"/>
              </a:lnSpc>
              <a:spcBef>
                <a:spcPts val="1500"/>
              </a:spcBef>
              <a:defRPr sz="3200">
                <a:solidFill>
                  <a:srgbClr val="FFFFFF"/>
                </a:solidFill>
                <a:latin typeface="Cambria"/>
                <a:ea typeface="Cambria"/>
                <a:cs typeface="Cambria"/>
                <a:sym typeface="Cambria"/>
              </a:defRPr>
            </a:pPr>
            <a:r>
              <a:t>Ratio of times taken by First person and second person to finish a work = 1 : </a:t>
            </a:r>
            <a:r>
              <a:rPr i="1"/>
              <a:t>n</a:t>
            </a:r>
            <a:r>
              <a:t>.</a:t>
            </a:r>
          </a:p>
          <a:p>
            <a:pPr algn="just" defTabSz="457200">
              <a:lnSpc>
                <a:spcPts val="6100"/>
              </a:lnSpc>
              <a:spcBef>
                <a:spcPts val="1500"/>
              </a:spcBef>
              <a:defRPr sz="3200" b="1">
                <a:solidFill>
                  <a:srgbClr val="FFFFFF"/>
                </a:solidFill>
                <a:latin typeface="Cambria"/>
                <a:ea typeface="Cambria"/>
                <a:cs typeface="Cambria"/>
                <a:sym typeface="Cambria"/>
              </a:defRPr>
            </a:pPr>
            <a:r>
              <a:t>Rule - 4</a:t>
            </a:r>
          </a:p>
          <a:p>
            <a:pPr defTabSz="457200">
              <a:lnSpc>
                <a:spcPts val="5900"/>
              </a:lnSpc>
              <a:spcBef>
                <a:spcPts val="1500"/>
              </a:spcBef>
              <a:defRPr sz="3200">
                <a:solidFill>
                  <a:srgbClr val="FFFFFF"/>
                </a:solidFill>
                <a:latin typeface="Cambria"/>
                <a:ea typeface="Cambria"/>
                <a:cs typeface="Cambria"/>
                <a:sym typeface="Cambria"/>
              </a:defRPr>
            </a:pPr>
            <a:r>
              <a:t>If ratio of numbers of men required to complete a work is </a:t>
            </a:r>
            <a:r>
              <a:rPr i="1"/>
              <a:t>m : n</a:t>
            </a:r>
            <a:r>
              <a:t>, then the ratio of time taken by them will be </a:t>
            </a:r>
            <a:r>
              <a:rPr i="1"/>
              <a:t>n : m</a:t>
            </a: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Image Gallery"/>
          <p:cNvGrpSpPr/>
          <p:nvPr/>
        </p:nvGrpSpPr>
        <p:grpSpPr>
          <a:xfrm>
            <a:off x="719499" y="308535"/>
            <a:ext cx="23469753" cy="13571152"/>
            <a:chOff x="0" y="-1"/>
            <a:chExt cx="23469751" cy="13571150"/>
          </a:xfrm>
        </p:grpSpPr>
        <p:pic>
          <p:nvPicPr>
            <p:cNvPr id="175"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176"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78" name="General Problems"/>
          <p:cNvSpPr txBox="1"/>
          <p:nvPr/>
        </p:nvSpPr>
        <p:spPr>
          <a:xfrm>
            <a:off x="6362179" y="5321300"/>
            <a:ext cx="10564515" cy="1907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ts val="15000"/>
              </a:lnSpc>
              <a:spcBef>
                <a:spcPts val="0"/>
              </a:spcBef>
              <a:defRPr sz="10000" b="1">
                <a:solidFill>
                  <a:srgbClr val="FFFFFF"/>
                </a:solidFill>
                <a:latin typeface="Cambria"/>
                <a:ea typeface="Cambria"/>
                <a:cs typeface="Cambria"/>
                <a:sym typeface="Cambria"/>
              </a:defRPr>
            </a:lvl1pPr>
          </a:lstStyle>
          <a:p>
            <a:r>
              <a:t>General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78"/>
                                        </p:tgtEl>
                                        <p:attrNameLst>
                                          <p:attrName>style.visibility</p:attrName>
                                        </p:attrNameLst>
                                      </p:cBhvr>
                                      <p:to>
                                        <p:strVal val="visible"/>
                                      </p:to>
                                    </p:set>
                                    <p:anim calcmode="lin" valueType="num">
                                      <p:cBhvr>
                                        <p:cTn id="7" dur="1000" fill="hold"/>
                                        <p:tgtEl>
                                          <p:spTgt spid="178"/>
                                        </p:tgtEl>
                                        <p:attrNameLst>
                                          <p:attrName>ppt_x</p:attrName>
                                        </p:attrNameLst>
                                      </p:cBhvr>
                                      <p:tavLst>
                                        <p:tav tm="0">
                                          <p:val>
                                            <p:strVal val="0-#ppt_w/2"/>
                                          </p:val>
                                        </p:tav>
                                        <p:tav tm="100000">
                                          <p:val>
                                            <p:strVal val="#ppt_x"/>
                                          </p:val>
                                        </p:tav>
                                      </p:tavLst>
                                    </p:anim>
                                    <p:anim calcmode="lin" valueType="num">
                                      <p:cBhvr>
                                        <p:cTn id="8" dur="1000" fill="hold"/>
                                        <p:tgtEl>
                                          <p:spTgt spid="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Image Gallery"/>
          <p:cNvGrpSpPr/>
          <p:nvPr/>
        </p:nvGrpSpPr>
        <p:grpSpPr>
          <a:xfrm>
            <a:off x="719499" y="308535"/>
            <a:ext cx="23469753" cy="13571152"/>
            <a:chOff x="0" y="-1"/>
            <a:chExt cx="23469751" cy="13571150"/>
          </a:xfrm>
        </p:grpSpPr>
        <p:pic>
          <p:nvPicPr>
            <p:cNvPr id="180"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181"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83" name="A can do a work in 10 days and B can do it in 15 days. In how many days they finish the work,…"/>
          <p:cNvSpPr txBox="1"/>
          <p:nvPr/>
        </p:nvSpPr>
        <p:spPr>
          <a:xfrm>
            <a:off x="1922499" y="1052808"/>
            <a:ext cx="18916998" cy="1571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6000"/>
              </a:lnSpc>
              <a:spcBef>
                <a:spcPts val="0"/>
              </a:spcBef>
              <a:defRPr sz="3500" b="1">
                <a:solidFill>
                  <a:srgbClr val="FFFFFF"/>
                </a:solidFill>
                <a:latin typeface="Cambria"/>
                <a:ea typeface="Cambria"/>
                <a:cs typeface="Cambria"/>
                <a:sym typeface="Cambria"/>
              </a:defRPr>
            </a:pPr>
            <a:r>
              <a:t>A can do a work in 10 days and B can do it in 15 days. In how many days they finish the work, </a:t>
            </a:r>
          </a:p>
          <a:p>
            <a:pPr defTabSz="457200">
              <a:lnSpc>
                <a:spcPts val="6000"/>
              </a:lnSpc>
              <a:spcBef>
                <a:spcPts val="0"/>
              </a:spcBef>
              <a:defRPr sz="3500" b="1">
                <a:solidFill>
                  <a:srgbClr val="FFFFFF"/>
                </a:solidFill>
                <a:latin typeface="Cambria"/>
                <a:ea typeface="Cambria"/>
                <a:cs typeface="Cambria"/>
                <a:sym typeface="Cambria"/>
              </a:defRPr>
            </a:pPr>
            <a:r>
              <a:t>if they work together?</a:t>
            </a:r>
          </a:p>
        </p:txBody>
      </p:sp>
      <p:sp>
        <p:nvSpPr>
          <p:cNvPr id="184" name="Unitary Method:…"/>
          <p:cNvSpPr txBox="1"/>
          <p:nvPr/>
        </p:nvSpPr>
        <p:spPr>
          <a:xfrm>
            <a:off x="7919249" y="1981787"/>
            <a:ext cx="10699410" cy="4699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indent="127000" defTabSz="457200">
              <a:lnSpc>
                <a:spcPct val="150000"/>
              </a:lnSpc>
              <a:spcBef>
                <a:spcPts val="0"/>
              </a:spcBef>
              <a:defRPr sz="3100">
                <a:solidFill>
                  <a:srgbClr val="FFFFFF"/>
                </a:solidFill>
                <a:latin typeface="Cambria"/>
                <a:ea typeface="Cambria"/>
                <a:cs typeface="Cambria"/>
                <a:sym typeface="Cambria"/>
              </a:defRPr>
            </a:pPr>
            <a:r>
              <a:t>Work done by A in 1 day= 1/10</a:t>
            </a:r>
            <a:br/>
            <a:r>
              <a:t>Work done by B in 1 day = 1/15</a:t>
            </a:r>
            <a:br/>
            <a:r>
              <a:t>Work done by both in 1 day = 1/10 + 1/15 = 10/60 = 1/6</a:t>
            </a:r>
            <a:br/>
            <a:r>
              <a:t>Therefore time taken to finish the work together = 6/1 = 6 days</a:t>
            </a:r>
          </a:p>
        </p:txBody>
      </p:sp>
      <p:sp>
        <p:nvSpPr>
          <p:cNvPr id="185" name="LCM Method :…"/>
          <p:cNvSpPr txBox="1"/>
          <p:nvPr/>
        </p:nvSpPr>
        <p:spPr>
          <a:xfrm>
            <a:off x="2251805" y="7037006"/>
            <a:ext cx="8420523" cy="467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(10, 15) = 60 units</a:t>
            </a:r>
            <a:br/>
            <a:r>
              <a:t>work done by A in 1 day = 60 / 10  = 6 units</a:t>
            </a:r>
            <a:br/>
            <a:r>
              <a:t>work done by B in 1 day = 60 / 15 = 4 units</a:t>
            </a:r>
          </a:p>
          <a:p>
            <a:pPr indent="127000" defTabSz="457200">
              <a:lnSpc>
                <a:spcPct val="150000"/>
              </a:lnSpc>
              <a:spcBef>
                <a:spcPts val="0"/>
              </a:spcBef>
              <a:defRPr sz="3000">
                <a:solidFill>
                  <a:srgbClr val="FFFFFF"/>
                </a:solidFill>
                <a:latin typeface="Cambria"/>
                <a:ea typeface="Cambria"/>
                <a:cs typeface="Cambria"/>
                <a:sym typeface="Cambria"/>
              </a:defRPr>
            </a:pPr>
            <a:r>
              <a:t>So work done by A and B in 1 day = 10 units</a:t>
            </a:r>
          </a:p>
          <a:p>
            <a:pPr indent="127000" defTabSz="457200">
              <a:lnSpc>
                <a:spcPct val="150000"/>
              </a:lnSpc>
              <a:spcBef>
                <a:spcPts val="0"/>
              </a:spcBef>
              <a:defRPr sz="3000">
                <a:solidFill>
                  <a:srgbClr val="FFFFFF"/>
                </a:solidFill>
                <a:latin typeface="Cambria"/>
                <a:ea typeface="Cambria"/>
                <a:cs typeface="Cambria"/>
                <a:sym typeface="Cambria"/>
              </a:defRPr>
            </a:pPr>
            <a:r>
              <a:t>So time taken by A and B to complete total work </a:t>
            </a:r>
          </a:p>
          <a:p>
            <a:pPr indent="127000" defTabSz="457200">
              <a:lnSpc>
                <a:spcPct val="150000"/>
              </a:lnSpc>
              <a:spcBef>
                <a:spcPts val="0"/>
              </a:spcBef>
              <a:defRPr sz="3000">
                <a:solidFill>
                  <a:srgbClr val="FFFFFF"/>
                </a:solidFill>
                <a:latin typeface="Cambria"/>
                <a:ea typeface="Cambria"/>
                <a:cs typeface="Cambria"/>
                <a:sym typeface="Cambria"/>
              </a:defRPr>
            </a:pPr>
            <a:r>
              <a:t>= 60/10 = 6 days</a:t>
            </a:r>
          </a:p>
        </p:txBody>
      </p:sp>
      <p:sp>
        <p:nvSpPr>
          <p:cNvPr id="186" name="Percentage Method:…"/>
          <p:cNvSpPr txBox="1"/>
          <p:nvPr/>
        </p:nvSpPr>
        <p:spPr>
          <a:xfrm>
            <a:off x="11662560" y="6808406"/>
            <a:ext cx="10930479" cy="5372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Percentage Method:</a:t>
            </a:r>
          </a:p>
          <a:p>
            <a:pPr indent="127000" defTabSz="457200">
              <a:lnSpc>
                <a:spcPct val="1500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=100%</a:t>
            </a:r>
          </a:p>
          <a:p>
            <a:pPr indent="127000" defTabSz="457200">
              <a:lnSpc>
                <a:spcPct val="150000"/>
              </a:lnSpc>
              <a:spcBef>
                <a:spcPts val="0"/>
              </a:spcBef>
              <a:defRPr sz="3100">
                <a:solidFill>
                  <a:srgbClr val="FFFFFF"/>
                </a:solidFill>
                <a:latin typeface="Cambria"/>
                <a:ea typeface="Cambria"/>
                <a:cs typeface="Cambria"/>
                <a:sym typeface="Cambria"/>
              </a:defRPr>
            </a:pPr>
            <a:r>
              <a:t>Work done by A in 1 day= 100/10 = 10%</a:t>
            </a:r>
            <a:br/>
            <a:r>
              <a:t>Work done by B in 1 day = 100/15 =6.667%</a:t>
            </a:r>
            <a:br/>
            <a:r>
              <a:t>Work done by both in 1 day = 10 + 6.667 = 16.667</a:t>
            </a:r>
            <a:br/>
            <a:r>
              <a:t>Therefore time taken to finish the work together = 100/16.6667 </a:t>
            </a:r>
          </a:p>
          <a:p>
            <a:pPr indent="127000" defTabSz="457200">
              <a:lnSpc>
                <a:spcPct val="150000"/>
              </a:lnSpc>
              <a:spcBef>
                <a:spcPts val="0"/>
              </a:spcBef>
              <a:defRPr sz="3100">
                <a:solidFill>
                  <a:srgbClr val="FFFFFF"/>
                </a:solidFill>
                <a:latin typeface="Cambria"/>
                <a:ea typeface="Cambria"/>
                <a:cs typeface="Cambria"/>
                <a:sym typeface="Cambria"/>
              </a:defRPr>
            </a:pPr>
            <a:r>
              <a:t>                                                                                               = 6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184">
                                            <p:bg/>
                                          </p:spTgt>
                                        </p:tgtEl>
                                        <p:attrNameLst>
                                          <p:attrName>style.visibility</p:attrName>
                                        </p:attrNameLst>
                                      </p:cBhvr>
                                      <p:to>
                                        <p:strVal val="visible"/>
                                      </p:to>
                                    </p:set>
                                    <p:anim calcmode="lin" valueType="num">
                                      <p:cBhvr>
                                        <p:cTn id="13" dur="1000" fill="hold"/>
                                        <p:tgtEl>
                                          <p:spTgt spid="184">
                                            <p:bg/>
                                          </p:spTgt>
                                        </p:tgtEl>
                                        <p:attrNameLst>
                                          <p:attrName>ppt_w</p:attrName>
                                        </p:attrNameLst>
                                      </p:cBhvr>
                                      <p:tavLst>
                                        <p:tav tm="0" fmla="#ppt_w*sin(2.5*pi*$)">
                                          <p:val>
                                            <p:fltVal val="0"/>
                                          </p:val>
                                        </p:tav>
                                        <p:tav tm="100000">
                                          <p:val>
                                            <p:fltVal val="1"/>
                                          </p:val>
                                        </p:tav>
                                      </p:tavLst>
                                    </p:anim>
                                    <p:anim calcmode="lin" valueType="num">
                                      <p:cBhvr>
                                        <p:cTn id="14" dur="1000" fill="hold"/>
                                        <p:tgtEl>
                                          <p:spTgt spid="184">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184">
                                            <p:txEl>
                                              <p:pRg st="0" end="0"/>
                                            </p:txEl>
                                          </p:spTgt>
                                        </p:tgtEl>
                                        <p:attrNameLst>
                                          <p:attrName>style.visibility</p:attrName>
                                        </p:attrNameLst>
                                      </p:cBhvr>
                                      <p:to>
                                        <p:strVal val="visible"/>
                                      </p:to>
                                    </p:set>
                                    <p:animEffect transition="in" filter="fade">
                                      <p:cBhvr>
                                        <p:cTn id="17" dur="1000" fill="hold"/>
                                        <p:tgtEl>
                                          <p:spTgt spid="184">
                                            <p:txEl>
                                              <p:pRg st="0" end="0"/>
                                            </p:txEl>
                                          </p:spTgt>
                                        </p:tgtEl>
                                      </p:cBhvr>
                                    </p:animEffect>
                                    <p:anim calcmode="lin" valueType="num">
                                      <p:cBhvr>
                                        <p:cTn id="18" dur="1000" fill="hold"/>
                                        <p:tgtEl>
                                          <p:spTgt spid="184">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184">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184">
                                            <p:txEl>
                                              <p:pRg st="1" end="1"/>
                                            </p:txEl>
                                          </p:spTgt>
                                        </p:tgtEl>
                                        <p:attrNameLst>
                                          <p:attrName>style.visibility</p:attrName>
                                        </p:attrNameLst>
                                      </p:cBhvr>
                                      <p:to>
                                        <p:strVal val="visible"/>
                                      </p:to>
                                    </p:set>
                                    <p:animEffect transition="in" filter="fade">
                                      <p:cBhvr>
                                        <p:cTn id="23" dur="1000" fill="hold"/>
                                        <p:tgtEl>
                                          <p:spTgt spid="184">
                                            <p:txEl>
                                              <p:pRg st="1" end="1"/>
                                            </p:txEl>
                                          </p:spTgt>
                                        </p:tgtEl>
                                      </p:cBhvr>
                                    </p:animEffect>
                                    <p:anim calcmode="lin" valueType="num">
                                      <p:cBhvr>
                                        <p:cTn id="24" dur="1000" fill="hold"/>
                                        <p:tgtEl>
                                          <p:spTgt spid="184">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184">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184">
                                            <p:txEl>
                                              <p:pRg st="2" end="2"/>
                                            </p:txEl>
                                          </p:spTgt>
                                        </p:tgtEl>
                                        <p:attrNameLst>
                                          <p:attrName>style.visibility</p:attrName>
                                        </p:attrNameLst>
                                      </p:cBhvr>
                                      <p:to>
                                        <p:strVal val="visible"/>
                                      </p:to>
                                    </p:set>
                                    <p:animEffect transition="in" filter="fade">
                                      <p:cBhvr>
                                        <p:cTn id="29" dur="1000" fill="hold"/>
                                        <p:tgtEl>
                                          <p:spTgt spid="184">
                                            <p:txEl>
                                              <p:pRg st="2" end="2"/>
                                            </p:txEl>
                                          </p:spTgt>
                                        </p:tgtEl>
                                      </p:cBhvr>
                                    </p:animEffect>
                                    <p:anim calcmode="lin" valueType="num">
                                      <p:cBhvr>
                                        <p:cTn id="30" dur="1000" fill="hold"/>
                                        <p:tgtEl>
                                          <p:spTgt spid="184">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18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184">
                                            <p:txEl>
                                              <p:pRg st="3" end="3"/>
                                            </p:txEl>
                                          </p:spTgt>
                                        </p:tgtEl>
                                        <p:attrNameLst>
                                          <p:attrName>style.visibility</p:attrName>
                                        </p:attrNameLst>
                                      </p:cBhvr>
                                      <p:to>
                                        <p:strVal val="visible"/>
                                      </p:to>
                                    </p:set>
                                    <p:animEffect transition="in" filter="fade">
                                      <p:cBhvr>
                                        <p:cTn id="36" dur="1000" fill="hold"/>
                                        <p:tgtEl>
                                          <p:spTgt spid="184">
                                            <p:txEl>
                                              <p:pRg st="3" end="3"/>
                                            </p:txEl>
                                          </p:spTgt>
                                        </p:tgtEl>
                                      </p:cBhvr>
                                    </p:animEffect>
                                    <p:anim calcmode="lin" valueType="num">
                                      <p:cBhvr>
                                        <p:cTn id="37" dur="1000" fill="hold"/>
                                        <p:tgtEl>
                                          <p:spTgt spid="184">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18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3" nodeType="clickEffect">
                                  <p:stCondLst>
                                    <p:cond delay="0"/>
                                  </p:stCondLst>
                                  <p:iterate>
                                    <p:tmAbs val="0"/>
                                  </p:iterate>
                                  <p:childTnLst>
                                    <p:set>
                                      <p:cBhvr>
                                        <p:cTn id="42" fill="hold"/>
                                        <p:tgtEl>
                                          <p:spTgt spid="185">
                                            <p:bg/>
                                          </p:spTgt>
                                        </p:tgtEl>
                                        <p:attrNameLst>
                                          <p:attrName>style.visibility</p:attrName>
                                        </p:attrNameLst>
                                      </p:cBhvr>
                                      <p:to>
                                        <p:strVal val="visible"/>
                                      </p:to>
                                    </p:set>
                                    <p:anim calcmode="lin" valueType="num">
                                      <p:cBhvr>
                                        <p:cTn id="43" dur="1000" fill="hold"/>
                                        <p:tgtEl>
                                          <p:spTgt spid="185">
                                            <p:bg/>
                                          </p:spTgt>
                                        </p:tgtEl>
                                        <p:attrNameLst>
                                          <p:attrName>ppt_w</p:attrName>
                                        </p:attrNameLst>
                                      </p:cBhvr>
                                      <p:tavLst>
                                        <p:tav tm="0" fmla="#ppt_w*sin(2.5*pi*$)">
                                          <p:val>
                                            <p:fltVal val="0"/>
                                          </p:val>
                                        </p:tav>
                                        <p:tav tm="100000">
                                          <p:val>
                                            <p:fltVal val="1"/>
                                          </p:val>
                                        </p:tav>
                                      </p:tavLst>
                                    </p:anim>
                                    <p:anim calcmode="lin" valueType="num">
                                      <p:cBhvr>
                                        <p:cTn id="44" dur="1000" fill="hold"/>
                                        <p:tgtEl>
                                          <p:spTgt spid="185">
                                            <p:bg/>
                                          </p:spTgt>
                                        </p:tgtEl>
                                        <p:attrNameLst>
                                          <p:attrName>ppt_h</p:attrName>
                                        </p:attrNameLst>
                                      </p:cBhvr>
                                      <p:tavLst>
                                        <p:tav tm="0">
                                          <p:val>
                                            <p:strVal val="#ppt_h"/>
                                          </p:val>
                                        </p:tav>
                                        <p:tav tm="100000">
                                          <p:val>
                                            <p:strVal val="#ppt_h"/>
                                          </p:val>
                                        </p:tav>
                                      </p:tavLst>
                                    </p:anim>
                                  </p:childTnLst>
                                </p:cTn>
                              </p:par>
                              <p:par>
                                <p:cTn id="45" presetID="19" presetClass="entr" presetSubtype="10" fill="hold" grpId="3" nodeType="withEffect">
                                  <p:stCondLst>
                                    <p:cond delay="0"/>
                                  </p:stCondLst>
                                  <p:iterate>
                                    <p:tmAbs val="0"/>
                                  </p:iterate>
                                  <p:childTnLst>
                                    <p:set>
                                      <p:cBhvr>
                                        <p:cTn id="46" fill="hold"/>
                                        <p:tgtEl>
                                          <p:spTgt spid="185">
                                            <p:txEl>
                                              <p:pRg st="0" end="0"/>
                                            </p:txEl>
                                          </p:spTgt>
                                        </p:tgtEl>
                                        <p:attrNameLst>
                                          <p:attrName>style.visibility</p:attrName>
                                        </p:attrNameLst>
                                      </p:cBhvr>
                                      <p:to>
                                        <p:strVal val="visible"/>
                                      </p:to>
                                    </p:set>
                                    <p:animEffect transition="in" filter="fade">
                                      <p:cBhvr>
                                        <p:cTn id="47" dur="1000" fill="hold"/>
                                        <p:tgtEl>
                                          <p:spTgt spid="185">
                                            <p:txEl>
                                              <p:pRg st="0" end="0"/>
                                            </p:txEl>
                                          </p:spTgt>
                                        </p:tgtEl>
                                      </p:cBhvr>
                                    </p:animEffect>
                                    <p:anim calcmode="lin" valueType="num">
                                      <p:cBhvr>
                                        <p:cTn id="48" dur="1000" fill="hold"/>
                                        <p:tgtEl>
                                          <p:spTgt spid="185">
                                            <p:txEl>
                                              <p:pRg st="0" end="0"/>
                                            </p:txEl>
                                          </p:spTgt>
                                        </p:tgtEl>
                                        <p:attrNameLst>
                                          <p:attrName>ppt_w</p:attrName>
                                        </p:attrNameLst>
                                      </p:cBhvr>
                                      <p:tavLst>
                                        <p:tav tm="0" fmla="#ppt_w*sin(2.5*pi*$)">
                                          <p:val>
                                            <p:fltVal val="0"/>
                                          </p:val>
                                        </p:tav>
                                        <p:tav tm="100000">
                                          <p:val>
                                            <p:fltVal val="1"/>
                                          </p:val>
                                        </p:tav>
                                      </p:tavLst>
                                    </p:anim>
                                    <p:anim calcmode="lin" valueType="num">
                                      <p:cBhvr>
                                        <p:cTn id="49" dur="1000" fill="hold"/>
                                        <p:tgtEl>
                                          <p:spTgt spid="185">
                                            <p:txEl>
                                              <p:pRg st="0" end="0"/>
                                            </p:txEl>
                                          </p:spTgt>
                                        </p:tgtEl>
                                        <p:attrNameLst>
                                          <p:attrName>ppt_h</p:attrName>
                                        </p:attrNameLst>
                                      </p:cBhvr>
                                      <p:tavLst>
                                        <p:tav tm="0">
                                          <p:val>
                                            <p:strVal val="#ppt_h"/>
                                          </p:val>
                                        </p:tav>
                                        <p:tav tm="100000">
                                          <p:val>
                                            <p:strVal val="#ppt_h"/>
                                          </p:val>
                                        </p:tav>
                                      </p:tavLst>
                                    </p:anim>
                                  </p:childTnLst>
                                </p:cTn>
                              </p:par>
                            </p:childTnLst>
                          </p:cTn>
                        </p:par>
                        <p:par>
                          <p:cTn id="50" fill="hold">
                            <p:stCondLst>
                              <p:cond delay="1000"/>
                            </p:stCondLst>
                            <p:childTnLst>
                              <p:par>
                                <p:cTn id="51" presetID="19" presetClass="entr" presetSubtype="10" fill="hold" grpId="3" nodeType="afterEffect">
                                  <p:stCondLst>
                                    <p:cond delay="0"/>
                                  </p:stCondLst>
                                  <p:iterate>
                                    <p:tmAbs val="0"/>
                                  </p:iterate>
                                  <p:childTnLst>
                                    <p:set>
                                      <p:cBhvr>
                                        <p:cTn id="52" fill="hold"/>
                                        <p:tgtEl>
                                          <p:spTgt spid="185">
                                            <p:txEl>
                                              <p:pRg st="1" end="1"/>
                                            </p:txEl>
                                          </p:spTgt>
                                        </p:tgtEl>
                                        <p:attrNameLst>
                                          <p:attrName>style.visibility</p:attrName>
                                        </p:attrNameLst>
                                      </p:cBhvr>
                                      <p:to>
                                        <p:strVal val="visible"/>
                                      </p:to>
                                    </p:set>
                                    <p:animEffect transition="in" filter="fade">
                                      <p:cBhvr>
                                        <p:cTn id="53" dur="1000" fill="hold"/>
                                        <p:tgtEl>
                                          <p:spTgt spid="185">
                                            <p:txEl>
                                              <p:pRg st="1" end="1"/>
                                            </p:txEl>
                                          </p:spTgt>
                                        </p:tgtEl>
                                      </p:cBhvr>
                                    </p:animEffect>
                                    <p:anim calcmode="lin" valueType="num">
                                      <p:cBhvr>
                                        <p:cTn id="54" dur="1000" fill="hold"/>
                                        <p:tgtEl>
                                          <p:spTgt spid="185">
                                            <p:txEl>
                                              <p:pRg st="1" end="1"/>
                                            </p:txEl>
                                          </p:spTgt>
                                        </p:tgtEl>
                                        <p:attrNameLst>
                                          <p:attrName>ppt_w</p:attrName>
                                        </p:attrNameLst>
                                      </p:cBhvr>
                                      <p:tavLst>
                                        <p:tav tm="0" fmla="#ppt_w*sin(2.5*pi*$)">
                                          <p:val>
                                            <p:fltVal val="0"/>
                                          </p:val>
                                        </p:tav>
                                        <p:tav tm="100000">
                                          <p:val>
                                            <p:fltVal val="1"/>
                                          </p:val>
                                        </p:tav>
                                      </p:tavLst>
                                    </p:anim>
                                    <p:anim calcmode="lin" valueType="num">
                                      <p:cBhvr>
                                        <p:cTn id="55" dur="1000" fill="hold"/>
                                        <p:tgtEl>
                                          <p:spTgt spid="185">
                                            <p:txEl>
                                              <p:pRg st="1" end="1"/>
                                            </p:txEl>
                                          </p:spTgt>
                                        </p:tgtEl>
                                        <p:attrNameLst>
                                          <p:attrName>ppt_h</p:attrName>
                                        </p:attrNameLst>
                                      </p:cBhvr>
                                      <p:tavLst>
                                        <p:tav tm="0">
                                          <p:val>
                                            <p:strVal val="#ppt_h"/>
                                          </p:val>
                                        </p:tav>
                                        <p:tav tm="100000">
                                          <p:val>
                                            <p:strVal val="#ppt_h"/>
                                          </p:val>
                                        </p:tav>
                                      </p:tavLst>
                                    </p:anim>
                                  </p:childTnLst>
                                </p:cTn>
                              </p:par>
                            </p:childTnLst>
                          </p:cTn>
                        </p:par>
                        <p:par>
                          <p:cTn id="56" fill="hold">
                            <p:stCondLst>
                              <p:cond delay="2000"/>
                            </p:stCondLst>
                            <p:childTnLst>
                              <p:par>
                                <p:cTn id="57" presetID="19" presetClass="entr" presetSubtype="10" fill="hold" grpId="3" nodeType="afterEffect">
                                  <p:stCondLst>
                                    <p:cond delay="0"/>
                                  </p:stCondLst>
                                  <p:iterate>
                                    <p:tmAbs val="0"/>
                                  </p:iterate>
                                  <p:childTnLst>
                                    <p:set>
                                      <p:cBhvr>
                                        <p:cTn id="58" fill="hold"/>
                                        <p:tgtEl>
                                          <p:spTgt spid="185">
                                            <p:txEl>
                                              <p:pRg st="2" end="2"/>
                                            </p:txEl>
                                          </p:spTgt>
                                        </p:tgtEl>
                                        <p:attrNameLst>
                                          <p:attrName>style.visibility</p:attrName>
                                        </p:attrNameLst>
                                      </p:cBhvr>
                                      <p:to>
                                        <p:strVal val="visible"/>
                                      </p:to>
                                    </p:set>
                                    <p:animEffect transition="in" filter="fade">
                                      <p:cBhvr>
                                        <p:cTn id="59" dur="1000" fill="hold"/>
                                        <p:tgtEl>
                                          <p:spTgt spid="185">
                                            <p:txEl>
                                              <p:pRg st="2" end="2"/>
                                            </p:txEl>
                                          </p:spTgt>
                                        </p:tgtEl>
                                      </p:cBhvr>
                                    </p:animEffect>
                                    <p:anim calcmode="lin" valueType="num">
                                      <p:cBhvr>
                                        <p:cTn id="60" dur="1000" fill="hold"/>
                                        <p:tgtEl>
                                          <p:spTgt spid="185">
                                            <p:txEl>
                                              <p:pRg st="2" end="2"/>
                                            </p:txEl>
                                          </p:spTgt>
                                        </p:tgtEl>
                                        <p:attrNameLst>
                                          <p:attrName>ppt_w</p:attrName>
                                        </p:attrNameLst>
                                      </p:cBhvr>
                                      <p:tavLst>
                                        <p:tav tm="0" fmla="#ppt_w*sin(2.5*pi*$)">
                                          <p:val>
                                            <p:fltVal val="0"/>
                                          </p:val>
                                        </p:tav>
                                        <p:tav tm="100000">
                                          <p:val>
                                            <p:fltVal val="1"/>
                                          </p:val>
                                        </p:tav>
                                      </p:tavLst>
                                    </p:anim>
                                    <p:anim calcmode="lin" valueType="num">
                                      <p:cBhvr>
                                        <p:cTn id="61" dur="1000" fill="hold"/>
                                        <p:tgtEl>
                                          <p:spTgt spid="18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3" nodeType="clickEffect">
                                  <p:stCondLst>
                                    <p:cond delay="0"/>
                                  </p:stCondLst>
                                  <p:iterate>
                                    <p:tmAbs val="0"/>
                                  </p:iterate>
                                  <p:childTnLst>
                                    <p:set>
                                      <p:cBhvr>
                                        <p:cTn id="65" fill="hold"/>
                                        <p:tgtEl>
                                          <p:spTgt spid="185">
                                            <p:txEl>
                                              <p:pRg st="3" end="3"/>
                                            </p:txEl>
                                          </p:spTgt>
                                        </p:tgtEl>
                                        <p:attrNameLst>
                                          <p:attrName>style.visibility</p:attrName>
                                        </p:attrNameLst>
                                      </p:cBhvr>
                                      <p:to>
                                        <p:strVal val="visible"/>
                                      </p:to>
                                    </p:set>
                                    <p:animEffect transition="in" filter="fade">
                                      <p:cBhvr>
                                        <p:cTn id="66" dur="1000" fill="hold"/>
                                        <p:tgtEl>
                                          <p:spTgt spid="185">
                                            <p:txEl>
                                              <p:pRg st="3" end="3"/>
                                            </p:txEl>
                                          </p:spTgt>
                                        </p:tgtEl>
                                      </p:cBhvr>
                                    </p:animEffect>
                                    <p:anim calcmode="lin" valueType="num">
                                      <p:cBhvr>
                                        <p:cTn id="67" dur="1000" fill="hold"/>
                                        <p:tgtEl>
                                          <p:spTgt spid="185">
                                            <p:txEl>
                                              <p:pRg st="3" end="3"/>
                                            </p:txEl>
                                          </p:spTgt>
                                        </p:tgtEl>
                                        <p:attrNameLst>
                                          <p:attrName>ppt_w</p:attrName>
                                        </p:attrNameLst>
                                      </p:cBhvr>
                                      <p:tavLst>
                                        <p:tav tm="0" fmla="#ppt_w*sin(2.5*pi*$)">
                                          <p:val>
                                            <p:fltVal val="0"/>
                                          </p:val>
                                        </p:tav>
                                        <p:tav tm="100000">
                                          <p:val>
                                            <p:fltVal val="1"/>
                                          </p:val>
                                        </p:tav>
                                      </p:tavLst>
                                    </p:anim>
                                    <p:anim calcmode="lin" valueType="num">
                                      <p:cBhvr>
                                        <p:cTn id="68" dur="1000" fill="hold"/>
                                        <p:tgtEl>
                                          <p:spTgt spid="18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ntr" presetSubtype="10" fill="hold" grpId="3" nodeType="clickEffect">
                                  <p:stCondLst>
                                    <p:cond delay="0"/>
                                  </p:stCondLst>
                                  <p:iterate>
                                    <p:tmAbs val="0"/>
                                  </p:iterate>
                                  <p:childTnLst>
                                    <p:set>
                                      <p:cBhvr>
                                        <p:cTn id="72" fill="hold"/>
                                        <p:tgtEl>
                                          <p:spTgt spid="185">
                                            <p:txEl>
                                              <p:pRg st="4" end="4"/>
                                            </p:txEl>
                                          </p:spTgt>
                                        </p:tgtEl>
                                        <p:attrNameLst>
                                          <p:attrName>style.visibility</p:attrName>
                                        </p:attrNameLst>
                                      </p:cBhvr>
                                      <p:to>
                                        <p:strVal val="visible"/>
                                      </p:to>
                                    </p:set>
                                    <p:animEffect transition="in" filter="fade">
                                      <p:cBhvr>
                                        <p:cTn id="73" dur="1000" fill="hold"/>
                                        <p:tgtEl>
                                          <p:spTgt spid="185">
                                            <p:txEl>
                                              <p:pRg st="4" end="4"/>
                                            </p:txEl>
                                          </p:spTgt>
                                        </p:tgtEl>
                                      </p:cBhvr>
                                    </p:animEffect>
                                    <p:anim calcmode="lin" valueType="num">
                                      <p:cBhvr>
                                        <p:cTn id="74" dur="1000" fill="hold"/>
                                        <p:tgtEl>
                                          <p:spTgt spid="185">
                                            <p:txEl>
                                              <p:pRg st="4" end="4"/>
                                            </p:txEl>
                                          </p:spTgt>
                                        </p:tgtEl>
                                        <p:attrNameLst>
                                          <p:attrName>ppt_w</p:attrName>
                                        </p:attrNameLst>
                                      </p:cBhvr>
                                      <p:tavLst>
                                        <p:tav tm="0" fmla="#ppt_w*sin(2.5*pi*$)">
                                          <p:val>
                                            <p:fltVal val="0"/>
                                          </p:val>
                                        </p:tav>
                                        <p:tav tm="100000">
                                          <p:val>
                                            <p:fltVal val="1"/>
                                          </p:val>
                                        </p:tav>
                                      </p:tavLst>
                                    </p:anim>
                                    <p:anim calcmode="lin" valueType="num">
                                      <p:cBhvr>
                                        <p:cTn id="75" dur="1000" fill="hold"/>
                                        <p:tgtEl>
                                          <p:spTgt spid="18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4" nodeType="clickEffect">
                                  <p:stCondLst>
                                    <p:cond delay="0"/>
                                  </p:stCondLst>
                                  <p:iterate>
                                    <p:tmAbs val="0"/>
                                  </p:iterate>
                                  <p:childTnLst>
                                    <p:set>
                                      <p:cBhvr>
                                        <p:cTn id="79" fill="hold"/>
                                        <p:tgtEl>
                                          <p:spTgt spid="186">
                                            <p:bg/>
                                          </p:spTgt>
                                        </p:tgtEl>
                                        <p:attrNameLst>
                                          <p:attrName>style.visibility</p:attrName>
                                        </p:attrNameLst>
                                      </p:cBhvr>
                                      <p:to>
                                        <p:strVal val="visible"/>
                                      </p:to>
                                    </p:set>
                                    <p:anim calcmode="lin" valueType="num">
                                      <p:cBhvr>
                                        <p:cTn id="80" dur="1000" fill="hold"/>
                                        <p:tgtEl>
                                          <p:spTgt spid="186">
                                            <p:bg/>
                                          </p:spTgt>
                                        </p:tgtEl>
                                        <p:attrNameLst>
                                          <p:attrName>ppt_w</p:attrName>
                                        </p:attrNameLst>
                                      </p:cBhvr>
                                      <p:tavLst>
                                        <p:tav tm="0" fmla="#ppt_w*sin(2.5*pi*$)">
                                          <p:val>
                                            <p:fltVal val="0"/>
                                          </p:val>
                                        </p:tav>
                                        <p:tav tm="100000">
                                          <p:val>
                                            <p:fltVal val="1"/>
                                          </p:val>
                                        </p:tav>
                                      </p:tavLst>
                                    </p:anim>
                                    <p:anim calcmode="lin" valueType="num">
                                      <p:cBhvr>
                                        <p:cTn id="81" dur="1000" fill="hold"/>
                                        <p:tgtEl>
                                          <p:spTgt spid="186">
                                            <p:bg/>
                                          </p:spTgt>
                                        </p:tgtEl>
                                        <p:attrNameLst>
                                          <p:attrName>ppt_h</p:attrName>
                                        </p:attrNameLst>
                                      </p:cBhvr>
                                      <p:tavLst>
                                        <p:tav tm="0">
                                          <p:val>
                                            <p:strVal val="#ppt_h"/>
                                          </p:val>
                                        </p:tav>
                                        <p:tav tm="100000">
                                          <p:val>
                                            <p:strVal val="#ppt_h"/>
                                          </p:val>
                                        </p:tav>
                                      </p:tavLst>
                                    </p:anim>
                                  </p:childTnLst>
                                </p:cTn>
                              </p:par>
                              <p:par>
                                <p:cTn id="82" presetID="19" presetClass="entr" presetSubtype="10" fill="hold" grpId="4" nodeType="withEffect">
                                  <p:stCondLst>
                                    <p:cond delay="0"/>
                                  </p:stCondLst>
                                  <p:iterate>
                                    <p:tmAbs val="0"/>
                                  </p:iterate>
                                  <p:childTnLst>
                                    <p:set>
                                      <p:cBhvr>
                                        <p:cTn id="83" fill="hold"/>
                                        <p:tgtEl>
                                          <p:spTgt spid="186">
                                            <p:txEl>
                                              <p:pRg st="0" end="0"/>
                                            </p:txEl>
                                          </p:spTgt>
                                        </p:tgtEl>
                                        <p:attrNameLst>
                                          <p:attrName>style.visibility</p:attrName>
                                        </p:attrNameLst>
                                      </p:cBhvr>
                                      <p:to>
                                        <p:strVal val="visible"/>
                                      </p:to>
                                    </p:set>
                                    <p:animEffect transition="in" filter="fade">
                                      <p:cBhvr>
                                        <p:cTn id="84" dur="1000" fill="hold"/>
                                        <p:tgtEl>
                                          <p:spTgt spid="186">
                                            <p:txEl>
                                              <p:pRg st="0" end="0"/>
                                            </p:txEl>
                                          </p:spTgt>
                                        </p:tgtEl>
                                      </p:cBhvr>
                                    </p:animEffect>
                                    <p:anim calcmode="lin" valueType="num">
                                      <p:cBhvr>
                                        <p:cTn id="85" dur="1000" fill="hold"/>
                                        <p:tgtEl>
                                          <p:spTgt spid="186">
                                            <p:txEl>
                                              <p:pRg st="0" end="0"/>
                                            </p:txEl>
                                          </p:spTgt>
                                        </p:tgtEl>
                                        <p:attrNameLst>
                                          <p:attrName>ppt_w</p:attrName>
                                        </p:attrNameLst>
                                      </p:cBhvr>
                                      <p:tavLst>
                                        <p:tav tm="0" fmla="#ppt_w*sin(2.5*pi*$)">
                                          <p:val>
                                            <p:fltVal val="0"/>
                                          </p:val>
                                        </p:tav>
                                        <p:tav tm="100000">
                                          <p:val>
                                            <p:fltVal val="1"/>
                                          </p:val>
                                        </p:tav>
                                      </p:tavLst>
                                    </p:anim>
                                    <p:anim calcmode="lin" valueType="num">
                                      <p:cBhvr>
                                        <p:cTn id="86" dur="1000" fill="hold"/>
                                        <p:tgtEl>
                                          <p:spTgt spid="186">
                                            <p:txEl>
                                              <p:pRg st="0" end="0"/>
                                            </p:txEl>
                                          </p:spTgt>
                                        </p:tgtEl>
                                        <p:attrNameLst>
                                          <p:attrName>ppt_h</p:attrName>
                                        </p:attrNameLst>
                                      </p:cBhvr>
                                      <p:tavLst>
                                        <p:tav tm="0">
                                          <p:val>
                                            <p:strVal val="#ppt_h"/>
                                          </p:val>
                                        </p:tav>
                                        <p:tav tm="100000">
                                          <p:val>
                                            <p:strVal val="#ppt_h"/>
                                          </p:val>
                                        </p:tav>
                                      </p:tavLst>
                                    </p:anim>
                                  </p:childTnLst>
                                </p:cTn>
                              </p:par>
                            </p:childTnLst>
                          </p:cTn>
                        </p:par>
                        <p:par>
                          <p:cTn id="87" fill="hold">
                            <p:stCondLst>
                              <p:cond delay="1000"/>
                            </p:stCondLst>
                            <p:childTnLst>
                              <p:par>
                                <p:cTn id="88" presetID="19" presetClass="entr" presetSubtype="10" fill="hold" grpId="4" nodeType="afterEffect">
                                  <p:stCondLst>
                                    <p:cond delay="0"/>
                                  </p:stCondLst>
                                  <p:iterate>
                                    <p:tmAbs val="0"/>
                                  </p:iterate>
                                  <p:childTnLst>
                                    <p:set>
                                      <p:cBhvr>
                                        <p:cTn id="89" fill="hold"/>
                                        <p:tgtEl>
                                          <p:spTgt spid="186">
                                            <p:txEl>
                                              <p:pRg st="1" end="1"/>
                                            </p:txEl>
                                          </p:spTgt>
                                        </p:tgtEl>
                                        <p:attrNameLst>
                                          <p:attrName>style.visibility</p:attrName>
                                        </p:attrNameLst>
                                      </p:cBhvr>
                                      <p:to>
                                        <p:strVal val="visible"/>
                                      </p:to>
                                    </p:set>
                                    <p:animEffect transition="in" filter="fade">
                                      <p:cBhvr>
                                        <p:cTn id="90" dur="1000" fill="hold"/>
                                        <p:tgtEl>
                                          <p:spTgt spid="186">
                                            <p:txEl>
                                              <p:pRg st="1" end="1"/>
                                            </p:txEl>
                                          </p:spTgt>
                                        </p:tgtEl>
                                      </p:cBhvr>
                                    </p:animEffect>
                                    <p:anim calcmode="lin" valueType="num">
                                      <p:cBhvr>
                                        <p:cTn id="91" dur="1000" fill="hold"/>
                                        <p:tgtEl>
                                          <p:spTgt spid="186">
                                            <p:txEl>
                                              <p:pRg st="1" end="1"/>
                                            </p:txEl>
                                          </p:spTgt>
                                        </p:tgtEl>
                                        <p:attrNameLst>
                                          <p:attrName>ppt_w</p:attrName>
                                        </p:attrNameLst>
                                      </p:cBhvr>
                                      <p:tavLst>
                                        <p:tav tm="0" fmla="#ppt_w*sin(2.5*pi*$)">
                                          <p:val>
                                            <p:fltVal val="0"/>
                                          </p:val>
                                        </p:tav>
                                        <p:tav tm="100000">
                                          <p:val>
                                            <p:fltVal val="1"/>
                                          </p:val>
                                        </p:tav>
                                      </p:tavLst>
                                    </p:anim>
                                    <p:anim calcmode="lin" valueType="num">
                                      <p:cBhvr>
                                        <p:cTn id="92" dur="1000" fill="hold"/>
                                        <p:tgtEl>
                                          <p:spTgt spid="186">
                                            <p:txEl>
                                              <p:pRg st="1" end="1"/>
                                            </p:txEl>
                                          </p:spTgt>
                                        </p:tgtEl>
                                        <p:attrNameLst>
                                          <p:attrName>ppt_h</p:attrName>
                                        </p:attrNameLst>
                                      </p:cBhvr>
                                      <p:tavLst>
                                        <p:tav tm="0">
                                          <p:val>
                                            <p:strVal val="#ppt_h"/>
                                          </p:val>
                                        </p:tav>
                                        <p:tav tm="100000">
                                          <p:val>
                                            <p:strVal val="#ppt_h"/>
                                          </p:val>
                                        </p:tav>
                                      </p:tavLst>
                                    </p:anim>
                                  </p:childTnLst>
                                </p:cTn>
                              </p:par>
                            </p:childTnLst>
                          </p:cTn>
                        </p:par>
                        <p:par>
                          <p:cTn id="93" fill="hold">
                            <p:stCondLst>
                              <p:cond delay="2000"/>
                            </p:stCondLst>
                            <p:childTnLst>
                              <p:par>
                                <p:cTn id="94" presetID="19" presetClass="entr" presetSubtype="10" fill="hold" grpId="4" nodeType="afterEffect">
                                  <p:stCondLst>
                                    <p:cond delay="0"/>
                                  </p:stCondLst>
                                  <p:iterate>
                                    <p:tmAbs val="0"/>
                                  </p:iterate>
                                  <p:childTnLst>
                                    <p:set>
                                      <p:cBhvr>
                                        <p:cTn id="95" fill="hold"/>
                                        <p:tgtEl>
                                          <p:spTgt spid="186">
                                            <p:txEl>
                                              <p:pRg st="2" end="2"/>
                                            </p:txEl>
                                          </p:spTgt>
                                        </p:tgtEl>
                                        <p:attrNameLst>
                                          <p:attrName>style.visibility</p:attrName>
                                        </p:attrNameLst>
                                      </p:cBhvr>
                                      <p:to>
                                        <p:strVal val="visible"/>
                                      </p:to>
                                    </p:set>
                                    <p:animEffect transition="in" filter="fade">
                                      <p:cBhvr>
                                        <p:cTn id="96" dur="1000" fill="hold"/>
                                        <p:tgtEl>
                                          <p:spTgt spid="186">
                                            <p:txEl>
                                              <p:pRg st="2" end="2"/>
                                            </p:txEl>
                                          </p:spTgt>
                                        </p:tgtEl>
                                      </p:cBhvr>
                                    </p:animEffect>
                                    <p:anim calcmode="lin" valueType="num">
                                      <p:cBhvr>
                                        <p:cTn id="97" dur="1000" fill="hold"/>
                                        <p:tgtEl>
                                          <p:spTgt spid="186">
                                            <p:txEl>
                                              <p:pRg st="2" end="2"/>
                                            </p:txEl>
                                          </p:spTgt>
                                        </p:tgtEl>
                                        <p:attrNameLst>
                                          <p:attrName>ppt_w</p:attrName>
                                        </p:attrNameLst>
                                      </p:cBhvr>
                                      <p:tavLst>
                                        <p:tav tm="0" fmla="#ppt_w*sin(2.5*pi*$)">
                                          <p:val>
                                            <p:fltVal val="0"/>
                                          </p:val>
                                        </p:tav>
                                        <p:tav tm="100000">
                                          <p:val>
                                            <p:fltVal val="1"/>
                                          </p:val>
                                        </p:tav>
                                      </p:tavLst>
                                    </p:anim>
                                    <p:anim calcmode="lin" valueType="num">
                                      <p:cBhvr>
                                        <p:cTn id="98" dur="1000" fill="hold"/>
                                        <p:tgtEl>
                                          <p:spTgt spid="1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9" presetClass="entr" presetSubtype="10" fill="hold" grpId="4" nodeType="clickEffect">
                                  <p:stCondLst>
                                    <p:cond delay="0"/>
                                  </p:stCondLst>
                                  <p:iterate>
                                    <p:tmAbs val="0"/>
                                  </p:iterate>
                                  <p:childTnLst>
                                    <p:set>
                                      <p:cBhvr>
                                        <p:cTn id="102" fill="hold"/>
                                        <p:tgtEl>
                                          <p:spTgt spid="186">
                                            <p:txEl>
                                              <p:pRg st="3" end="3"/>
                                            </p:txEl>
                                          </p:spTgt>
                                        </p:tgtEl>
                                        <p:attrNameLst>
                                          <p:attrName>style.visibility</p:attrName>
                                        </p:attrNameLst>
                                      </p:cBhvr>
                                      <p:to>
                                        <p:strVal val="visible"/>
                                      </p:to>
                                    </p:set>
                                    <p:animEffect transition="in" filter="fade">
                                      <p:cBhvr>
                                        <p:cTn id="103" dur="1000" fill="hold"/>
                                        <p:tgtEl>
                                          <p:spTgt spid="186">
                                            <p:txEl>
                                              <p:pRg st="3" end="3"/>
                                            </p:txEl>
                                          </p:spTgt>
                                        </p:tgtEl>
                                      </p:cBhvr>
                                    </p:animEffect>
                                    <p:anim calcmode="lin" valueType="num">
                                      <p:cBhvr>
                                        <p:cTn id="104" dur="1000" fill="hold"/>
                                        <p:tgtEl>
                                          <p:spTgt spid="186">
                                            <p:txEl>
                                              <p:pRg st="3" end="3"/>
                                            </p:txEl>
                                          </p:spTgt>
                                        </p:tgtEl>
                                        <p:attrNameLst>
                                          <p:attrName>ppt_w</p:attrName>
                                        </p:attrNameLst>
                                      </p:cBhvr>
                                      <p:tavLst>
                                        <p:tav tm="0" fmla="#ppt_w*sin(2.5*pi*$)">
                                          <p:val>
                                            <p:fltVal val="0"/>
                                          </p:val>
                                        </p:tav>
                                        <p:tav tm="100000">
                                          <p:val>
                                            <p:fltVal val="1"/>
                                          </p:val>
                                        </p:tav>
                                      </p:tavLst>
                                    </p:anim>
                                    <p:anim calcmode="lin" valueType="num">
                                      <p:cBhvr>
                                        <p:cTn id="105" dur="1000" fill="hold"/>
                                        <p:tgtEl>
                                          <p:spTgt spid="1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9" presetClass="entr" presetSubtype="10" fill="hold" grpId="4" nodeType="clickEffect">
                                  <p:stCondLst>
                                    <p:cond delay="0"/>
                                  </p:stCondLst>
                                  <p:iterate>
                                    <p:tmAbs val="0"/>
                                  </p:iterate>
                                  <p:childTnLst>
                                    <p:set>
                                      <p:cBhvr>
                                        <p:cTn id="109" fill="hold"/>
                                        <p:tgtEl>
                                          <p:spTgt spid="186">
                                            <p:txEl>
                                              <p:pRg st="4" end="4"/>
                                            </p:txEl>
                                          </p:spTgt>
                                        </p:tgtEl>
                                        <p:attrNameLst>
                                          <p:attrName>style.visibility</p:attrName>
                                        </p:attrNameLst>
                                      </p:cBhvr>
                                      <p:to>
                                        <p:strVal val="visible"/>
                                      </p:to>
                                    </p:set>
                                    <p:animEffect transition="in" filter="fade">
                                      <p:cBhvr>
                                        <p:cTn id="110" dur="1000" fill="hold"/>
                                        <p:tgtEl>
                                          <p:spTgt spid="186">
                                            <p:txEl>
                                              <p:pRg st="4" end="4"/>
                                            </p:txEl>
                                          </p:spTgt>
                                        </p:tgtEl>
                                      </p:cBhvr>
                                    </p:animEffect>
                                    <p:anim calcmode="lin" valueType="num">
                                      <p:cBhvr>
                                        <p:cTn id="111" dur="1000" fill="hold"/>
                                        <p:tgtEl>
                                          <p:spTgt spid="186">
                                            <p:txEl>
                                              <p:pRg st="4" end="4"/>
                                            </p:txEl>
                                          </p:spTgt>
                                        </p:tgtEl>
                                        <p:attrNameLst>
                                          <p:attrName>ppt_w</p:attrName>
                                        </p:attrNameLst>
                                      </p:cBhvr>
                                      <p:tavLst>
                                        <p:tav tm="0" fmla="#ppt_w*sin(2.5*pi*$)">
                                          <p:val>
                                            <p:fltVal val="0"/>
                                          </p:val>
                                        </p:tav>
                                        <p:tav tm="100000">
                                          <p:val>
                                            <p:fltVal val="1"/>
                                          </p:val>
                                        </p:tav>
                                      </p:tavLst>
                                    </p:anim>
                                    <p:anim calcmode="lin" valueType="num">
                                      <p:cBhvr>
                                        <p:cTn id="112" dur="1000" fill="hold"/>
                                        <p:tgtEl>
                                          <p:spTgt spid="186">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1" animBg="1" advAuto="0"/>
      <p:bldP spid="184" grpId="2" build="p" bldLvl="5" animBg="1" advAuto="0"/>
      <p:bldP spid="185" grpId="3" build="p" bldLvl="5" animBg="1" advAuto="0"/>
      <p:bldP spid="186" grpId="4"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Image Gallery"/>
          <p:cNvGrpSpPr/>
          <p:nvPr/>
        </p:nvGrpSpPr>
        <p:grpSpPr>
          <a:xfrm>
            <a:off x="443859" y="308538"/>
            <a:ext cx="23745393" cy="13910334"/>
            <a:chOff x="0" y="0"/>
            <a:chExt cx="23745392" cy="13910334"/>
          </a:xfrm>
        </p:grpSpPr>
        <p:pic>
          <p:nvPicPr>
            <p:cNvPr id="188" name="ChalkBoard-PPT-Slides-1024x768.jpg" descr="ChalkBoard-PPT-Slides-1024x768.jpg"/>
            <p:cNvPicPr>
              <a:picLocks noChangeAspect="1"/>
            </p:cNvPicPr>
            <p:nvPr/>
          </p:nvPicPr>
          <p:blipFill>
            <a:blip r:embed="rId2"/>
            <a:srcRect t="13004" b="13003"/>
            <a:stretch>
              <a:fillRect/>
            </a:stretch>
          </p:blipFill>
          <p:spPr>
            <a:xfrm>
              <a:off x="-1" y="-1"/>
              <a:ext cx="23745393" cy="13177164"/>
            </a:xfrm>
            <a:prstGeom prst="rect">
              <a:avLst/>
            </a:prstGeom>
            <a:ln w="12700" cap="flat">
              <a:noFill/>
              <a:miter lim="400000"/>
            </a:ln>
            <a:effectLst/>
          </p:spPr>
        </p:pic>
        <p:sp>
          <p:nvSpPr>
            <p:cNvPr id="189" name="Type to enter a caption."/>
            <p:cNvSpPr txBox="1"/>
            <p:nvPr/>
          </p:nvSpPr>
          <p:spPr>
            <a:xfrm>
              <a:off x="-1" y="13253363"/>
              <a:ext cx="2374539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91" name="A Cistern has three pipes A, B, and C. Pipe A can fill a Cistern in 10 hrs,…"/>
          <p:cNvSpPr txBox="1"/>
          <p:nvPr/>
        </p:nvSpPr>
        <p:spPr>
          <a:xfrm>
            <a:off x="1922499" y="1052808"/>
            <a:ext cx="17553112" cy="2333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457200">
              <a:lnSpc>
                <a:spcPts val="6000"/>
              </a:lnSpc>
              <a:spcBef>
                <a:spcPts val="0"/>
              </a:spcBef>
              <a:defRPr sz="3500" b="1">
                <a:solidFill>
                  <a:srgbClr val="FFFFFF"/>
                </a:solidFill>
                <a:latin typeface="Cambria"/>
                <a:ea typeface="Cambria"/>
                <a:cs typeface="Cambria"/>
                <a:sym typeface="Cambria"/>
              </a:defRPr>
            </a:pPr>
            <a:r>
              <a:t>A Cistern has three pipes A, B, and C. Pipe A can fill a Cistern in 10 hrs, </a:t>
            </a:r>
          </a:p>
          <a:p>
            <a:pPr defTabSz="457200">
              <a:lnSpc>
                <a:spcPts val="6000"/>
              </a:lnSpc>
              <a:spcBef>
                <a:spcPts val="0"/>
              </a:spcBef>
              <a:defRPr sz="3500" b="1">
                <a:solidFill>
                  <a:srgbClr val="FFFFFF"/>
                </a:solidFill>
                <a:latin typeface="Cambria"/>
                <a:ea typeface="Cambria"/>
                <a:cs typeface="Cambria"/>
                <a:sym typeface="Cambria"/>
              </a:defRPr>
            </a:pPr>
            <a:r>
              <a:t>Pipe B can fill a Cistern in 5 hrs while Pipe C can empty the Cistern in 20 hrs. </a:t>
            </a:r>
          </a:p>
          <a:p>
            <a:pPr defTabSz="457200">
              <a:lnSpc>
                <a:spcPts val="6000"/>
              </a:lnSpc>
              <a:spcBef>
                <a:spcPts val="0"/>
              </a:spcBef>
              <a:defRPr sz="3500" b="1">
                <a:solidFill>
                  <a:srgbClr val="FFFFFF"/>
                </a:solidFill>
                <a:latin typeface="Cambria"/>
                <a:ea typeface="Cambria"/>
                <a:cs typeface="Cambria"/>
                <a:sym typeface="Cambria"/>
              </a:defRPr>
            </a:pPr>
            <a:r>
              <a:t>If they are switched on at the same Time; in how many hours will the Cistern be filled?</a:t>
            </a:r>
          </a:p>
        </p:txBody>
      </p:sp>
      <p:sp>
        <p:nvSpPr>
          <p:cNvPr id="192" name="Unitary Method:…"/>
          <p:cNvSpPr txBox="1"/>
          <p:nvPr/>
        </p:nvSpPr>
        <p:spPr>
          <a:xfrm>
            <a:off x="7639377" y="2996331"/>
            <a:ext cx="10814491" cy="400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ct val="150000"/>
              </a:lnSpc>
              <a:spcBef>
                <a:spcPts val="0"/>
              </a:spcBef>
              <a:defRPr sz="3100">
                <a:solidFill>
                  <a:srgbClr val="FFFFFF"/>
                </a:solidFill>
                <a:latin typeface="Cambria"/>
                <a:ea typeface="Cambria"/>
                <a:cs typeface="Cambria"/>
                <a:sym typeface="Cambria"/>
              </a:defRPr>
            </a:pPr>
            <a:r>
              <a:t>Total Capacity =1</a:t>
            </a:r>
          </a:p>
          <a:p>
            <a:pPr indent="127000" defTabSz="457200">
              <a:lnSpc>
                <a:spcPct val="150000"/>
              </a:lnSpc>
              <a:spcBef>
                <a:spcPts val="0"/>
              </a:spcBef>
              <a:defRPr sz="3100">
                <a:solidFill>
                  <a:srgbClr val="FFFFFF"/>
                </a:solidFill>
                <a:latin typeface="Cambria"/>
                <a:ea typeface="Cambria"/>
                <a:cs typeface="Cambria"/>
                <a:sym typeface="Cambria"/>
              </a:defRPr>
            </a:pPr>
            <a:r>
              <a:t>Pipe A can fill in 1 hour= 1/10    ;   Pipe B can fill in 1 hour= 1/5</a:t>
            </a:r>
          </a:p>
          <a:p>
            <a:pPr indent="127000" defTabSz="457200">
              <a:lnSpc>
                <a:spcPct val="150000"/>
              </a:lnSpc>
              <a:spcBef>
                <a:spcPts val="0"/>
              </a:spcBef>
              <a:defRPr sz="3100">
                <a:solidFill>
                  <a:srgbClr val="FFFFFF"/>
                </a:solidFill>
                <a:latin typeface="Cambria"/>
                <a:ea typeface="Cambria"/>
                <a:cs typeface="Cambria"/>
                <a:sym typeface="Cambria"/>
              </a:defRPr>
            </a:pPr>
            <a:r>
              <a:t>Pipe C can fill in 1 hour= 1/20</a:t>
            </a:r>
            <a:br/>
            <a:r>
              <a:t>In 1 hour Pipe A , B and C = 1/10 + 1/5 - 1/20= 5/20 = 1/4</a:t>
            </a:r>
            <a:br/>
            <a:r>
              <a:t>Therefore Time taken to fill the Cistern = 4/1 = 4 hours</a:t>
            </a:r>
          </a:p>
        </p:txBody>
      </p:sp>
      <p:sp>
        <p:nvSpPr>
          <p:cNvPr id="193" name="LCM Method :…"/>
          <p:cNvSpPr txBox="1"/>
          <p:nvPr/>
        </p:nvSpPr>
        <p:spPr>
          <a:xfrm>
            <a:off x="2059394" y="6736033"/>
            <a:ext cx="9356837" cy="535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Capacity = LCM (10, 5, 20) = 20 litres</a:t>
            </a:r>
            <a:br/>
            <a:r>
              <a:t>Pipe A can fill in 1 hour = 20 / 10  = 2 litres</a:t>
            </a:r>
            <a:br/>
            <a:r>
              <a:t>Pipe B can fill in 1 hour = 20 / 5  = 4 litres</a:t>
            </a:r>
          </a:p>
          <a:p>
            <a:pPr indent="127000" defTabSz="457200">
              <a:lnSpc>
                <a:spcPct val="150000"/>
              </a:lnSpc>
              <a:spcBef>
                <a:spcPts val="0"/>
              </a:spcBef>
              <a:defRPr sz="3000">
                <a:solidFill>
                  <a:srgbClr val="FFFFFF"/>
                </a:solidFill>
                <a:latin typeface="Cambria"/>
                <a:ea typeface="Cambria"/>
                <a:cs typeface="Cambria"/>
                <a:sym typeface="Cambria"/>
              </a:defRPr>
            </a:pPr>
            <a:r>
              <a:t>Pipe C can empty in 1 hour = 20 / 20  = 1 litres</a:t>
            </a:r>
          </a:p>
          <a:p>
            <a:pPr indent="127000" defTabSz="457200">
              <a:lnSpc>
                <a:spcPct val="150000"/>
              </a:lnSpc>
              <a:spcBef>
                <a:spcPts val="0"/>
              </a:spcBef>
              <a:defRPr sz="3000">
                <a:solidFill>
                  <a:srgbClr val="FFFFFF"/>
                </a:solidFill>
                <a:latin typeface="Cambria"/>
                <a:ea typeface="Cambria"/>
                <a:cs typeface="Cambria"/>
                <a:sym typeface="Cambria"/>
              </a:defRPr>
            </a:pPr>
            <a:r>
              <a:t>So Pipe A, B and C in 1 hour = 2 + 4 -1  litres</a:t>
            </a:r>
          </a:p>
          <a:p>
            <a:pPr indent="127000" defTabSz="457200">
              <a:lnSpc>
                <a:spcPct val="150000"/>
              </a:lnSpc>
              <a:spcBef>
                <a:spcPts val="0"/>
              </a:spcBef>
              <a:defRPr sz="3000">
                <a:solidFill>
                  <a:srgbClr val="FFFFFF"/>
                </a:solidFill>
                <a:latin typeface="Cambria"/>
                <a:ea typeface="Cambria"/>
                <a:cs typeface="Cambria"/>
                <a:sym typeface="Cambria"/>
              </a:defRPr>
            </a:pPr>
            <a:r>
              <a:t>                                                      = 5 litres</a:t>
            </a:r>
          </a:p>
          <a:p>
            <a:pPr indent="127000" defTabSz="457200">
              <a:lnSpc>
                <a:spcPct val="150000"/>
              </a:lnSpc>
              <a:spcBef>
                <a:spcPts val="0"/>
              </a:spcBef>
              <a:defRPr sz="3000">
                <a:solidFill>
                  <a:srgbClr val="FFFFFF"/>
                </a:solidFill>
                <a:latin typeface="Cambria"/>
                <a:ea typeface="Cambria"/>
                <a:cs typeface="Cambria"/>
                <a:sym typeface="Cambria"/>
              </a:defRPr>
            </a:pPr>
            <a:r>
              <a:t>So To fill the cistern = 20 / 5 = 4 hrs</a:t>
            </a:r>
          </a:p>
        </p:txBody>
      </p:sp>
      <p:sp>
        <p:nvSpPr>
          <p:cNvPr id="194" name="Percentage Method:…"/>
          <p:cNvSpPr txBox="1"/>
          <p:nvPr/>
        </p:nvSpPr>
        <p:spPr>
          <a:xfrm>
            <a:off x="12099865" y="7445557"/>
            <a:ext cx="9463684" cy="61628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Percentage Method:</a:t>
            </a:r>
          </a:p>
          <a:p>
            <a:pPr indent="127000" defTabSz="457200">
              <a:lnSpc>
                <a:spcPct val="150000"/>
              </a:lnSpc>
              <a:spcBef>
                <a:spcPts val="0"/>
              </a:spcBef>
              <a:defRPr sz="3100" b="1">
                <a:solidFill>
                  <a:srgbClr val="FFFFFF"/>
                </a:solidFill>
                <a:latin typeface="Cambria"/>
                <a:ea typeface="Cambria"/>
                <a:cs typeface="Cambria"/>
                <a:sym typeface="Cambria"/>
              </a:defRPr>
            </a:pPr>
            <a:endParaRPr/>
          </a:p>
          <a:p>
            <a:pPr defTabSz="457200">
              <a:lnSpc>
                <a:spcPts val="5200"/>
              </a:lnSpc>
              <a:spcBef>
                <a:spcPts val="1000"/>
              </a:spcBef>
              <a:defRPr sz="3000">
                <a:solidFill>
                  <a:srgbClr val="FFFFFF"/>
                </a:solidFill>
                <a:latin typeface="Cambria"/>
                <a:ea typeface="Cambria"/>
                <a:cs typeface="Cambria"/>
                <a:sym typeface="Cambria"/>
              </a:defRPr>
            </a:pPr>
            <a:r>
              <a:t>In one hour Pipe A can fill 100/10= 10% of the Cistern.</a:t>
            </a:r>
          </a:p>
          <a:p>
            <a:pPr defTabSz="457200">
              <a:lnSpc>
                <a:spcPts val="5200"/>
              </a:lnSpc>
              <a:spcBef>
                <a:spcPts val="1000"/>
              </a:spcBef>
              <a:defRPr sz="3000">
                <a:solidFill>
                  <a:srgbClr val="FFFFFF"/>
                </a:solidFill>
                <a:latin typeface="Cambria"/>
                <a:ea typeface="Cambria"/>
                <a:cs typeface="Cambria"/>
                <a:sym typeface="Cambria"/>
              </a:defRPr>
            </a:pPr>
            <a:r>
              <a:t>In one hour Pipe B can fill 100/5= 20 % of the Cistern.</a:t>
            </a:r>
          </a:p>
          <a:p>
            <a:pPr defTabSz="457200">
              <a:lnSpc>
                <a:spcPts val="5200"/>
              </a:lnSpc>
              <a:spcBef>
                <a:spcPts val="1000"/>
              </a:spcBef>
              <a:defRPr sz="3000">
                <a:solidFill>
                  <a:srgbClr val="FFFFFF"/>
                </a:solidFill>
                <a:latin typeface="Cambria"/>
                <a:ea typeface="Cambria"/>
                <a:cs typeface="Cambria"/>
                <a:sym typeface="Cambria"/>
              </a:defRPr>
            </a:pPr>
            <a:r>
              <a:t>In one hour Pipe C can empty 100/20= 5 % of the Cistern.</a:t>
            </a:r>
          </a:p>
          <a:p>
            <a:pPr defTabSz="457200">
              <a:lnSpc>
                <a:spcPts val="5200"/>
              </a:lnSpc>
              <a:spcBef>
                <a:spcPts val="1000"/>
              </a:spcBef>
              <a:defRPr sz="3000">
                <a:solidFill>
                  <a:srgbClr val="FFFFFF"/>
                </a:solidFill>
                <a:latin typeface="Cambria"/>
                <a:ea typeface="Cambria"/>
                <a:cs typeface="Cambria"/>
                <a:sym typeface="Cambria"/>
              </a:defRPr>
            </a:pPr>
            <a:r>
              <a:t>If all three are working together, (10 + 20 – 5) =25% </a:t>
            </a:r>
          </a:p>
          <a:p>
            <a:pPr defTabSz="457200">
              <a:lnSpc>
                <a:spcPts val="5200"/>
              </a:lnSpc>
              <a:spcBef>
                <a:spcPts val="1000"/>
              </a:spcBef>
              <a:defRPr sz="3000">
                <a:solidFill>
                  <a:srgbClr val="FFFFFF"/>
                </a:solidFill>
                <a:latin typeface="Cambria"/>
                <a:ea typeface="Cambria"/>
                <a:cs typeface="Cambria"/>
                <a:sym typeface="Cambria"/>
              </a:defRPr>
            </a:pPr>
            <a:r>
              <a:t>of the Cistern will get filled in one hour, </a:t>
            </a:r>
          </a:p>
          <a:p>
            <a:pPr defTabSz="457200">
              <a:lnSpc>
                <a:spcPts val="5200"/>
              </a:lnSpc>
              <a:spcBef>
                <a:spcPts val="1000"/>
              </a:spcBef>
              <a:defRPr sz="3000">
                <a:solidFill>
                  <a:srgbClr val="FFFFFF"/>
                </a:solidFill>
                <a:latin typeface="Cambria"/>
                <a:ea typeface="Cambria"/>
                <a:cs typeface="Cambria"/>
                <a:sym typeface="Cambria"/>
              </a:defRPr>
            </a:pPr>
            <a:r>
              <a:t>so it will take 4 hrs for the Cistern to fill.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91"/>
                                        </p:tgtEl>
                                        <p:attrNameLst>
                                          <p:attrName>style.visibility</p:attrName>
                                        </p:attrNameLst>
                                      </p:cBhvr>
                                      <p:to>
                                        <p:strVal val="visible"/>
                                      </p:to>
                                    </p:set>
                                    <p:anim calcmode="lin" valueType="num">
                                      <p:cBhvr>
                                        <p:cTn id="7" dur="1000" fill="hold"/>
                                        <p:tgtEl>
                                          <p:spTgt spid="191"/>
                                        </p:tgtEl>
                                        <p:attrNameLst>
                                          <p:attrName>ppt_x</p:attrName>
                                        </p:attrNameLst>
                                      </p:cBhvr>
                                      <p:tavLst>
                                        <p:tav tm="0">
                                          <p:val>
                                            <p:strVal val="0-#ppt_w/2"/>
                                          </p:val>
                                        </p:tav>
                                        <p:tav tm="100000">
                                          <p:val>
                                            <p:strVal val="#ppt_x"/>
                                          </p:val>
                                        </p:tav>
                                      </p:tavLst>
                                    </p:anim>
                                    <p:anim calcmode="lin" valueType="num">
                                      <p:cBhvr>
                                        <p:cTn id="8" dur="1000" fill="hold"/>
                                        <p:tgtEl>
                                          <p:spTgt spid="1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192">
                                            <p:bg/>
                                          </p:spTgt>
                                        </p:tgtEl>
                                        <p:attrNameLst>
                                          <p:attrName>style.visibility</p:attrName>
                                        </p:attrNameLst>
                                      </p:cBhvr>
                                      <p:to>
                                        <p:strVal val="visible"/>
                                      </p:to>
                                    </p:set>
                                    <p:anim calcmode="lin" valueType="num">
                                      <p:cBhvr>
                                        <p:cTn id="13" dur="1000" fill="hold"/>
                                        <p:tgtEl>
                                          <p:spTgt spid="192">
                                            <p:bg/>
                                          </p:spTgt>
                                        </p:tgtEl>
                                        <p:attrNameLst>
                                          <p:attrName>ppt_w</p:attrName>
                                        </p:attrNameLst>
                                      </p:cBhvr>
                                      <p:tavLst>
                                        <p:tav tm="0" fmla="#ppt_w*sin(2.5*pi*$)">
                                          <p:val>
                                            <p:fltVal val="0"/>
                                          </p:val>
                                        </p:tav>
                                        <p:tav tm="100000">
                                          <p:val>
                                            <p:fltVal val="1"/>
                                          </p:val>
                                        </p:tav>
                                      </p:tavLst>
                                    </p:anim>
                                    <p:anim calcmode="lin" valueType="num">
                                      <p:cBhvr>
                                        <p:cTn id="14" dur="1000" fill="hold"/>
                                        <p:tgtEl>
                                          <p:spTgt spid="192">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192">
                                            <p:txEl>
                                              <p:pRg st="0" end="0"/>
                                            </p:txEl>
                                          </p:spTgt>
                                        </p:tgtEl>
                                        <p:attrNameLst>
                                          <p:attrName>style.visibility</p:attrName>
                                        </p:attrNameLst>
                                      </p:cBhvr>
                                      <p:to>
                                        <p:strVal val="visible"/>
                                      </p:to>
                                    </p:set>
                                    <p:animEffect transition="in" filter="fade">
                                      <p:cBhvr>
                                        <p:cTn id="17" dur="1000" fill="hold"/>
                                        <p:tgtEl>
                                          <p:spTgt spid="192">
                                            <p:txEl>
                                              <p:pRg st="0" end="0"/>
                                            </p:txEl>
                                          </p:spTgt>
                                        </p:tgtEl>
                                      </p:cBhvr>
                                    </p:animEffect>
                                    <p:anim calcmode="lin" valueType="num">
                                      <p:cBhvr>
                                        <p:cTn id="18" dur="1000" fill="hold"/>
                                        <p:tgtEl>
                                          <p:spTgt spid="192">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192">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192">
                                            <p:txEl>
                                              <p:pRg st="1" end="1"/>
                                            </p:txEl>
                                          </p:spTgt>
                                        </p:tgtEl>
                                        <p:attrNameLst>
                                          <p:attrName>style.visibility</p:attrName>
                                        </p:attrNameLst>
                                      </p:cBhvr>
                                      <p:to>
                                        <p:strVal val="visible"/>
                                      </p:to>
                                    </p:set>
                                    <p:animEffect transition="in" filter="fade">
                                      <p:cBhvr>
                                        <p:cTn id="23" dur="1000" fill="hold"/>
                                        <p:tgtEl>
                                          <p:spTgt spid="192">
                                            <p:txEl>
                                              <p:pRg st="1" end="1"/>
                                            </p:txEl>
                                          </p:spTgt>
                                        </p:tgtEl>
                                      </p:cBhvr>
                                    </p:animEffect>
                                    <p:anim calcmode="lin" valueType="num">
                                      <p:cBhvr>
                                        <p:cTn id="24" dur="1000" fill="hold"/>
                                        <p:tgtEl>
                                          <p:spTgt spid="192">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192">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192">
                                            <p:txEl>
                                              <p:pRg st="2" end="2"/>
                                            </p:txEl>
                                          </p:spTgt>
                                        </p:tgtEl>
                                        <p:attrNameLst>
                                          <p:attrName>style.visibility</p:attrName>
                                        </p:attrNameLst>
                                      </p:cBhvr>
                                      <p:to>
                                        <p:strVal val="visible"/>
                                      </p:to>
                                    </p:set>
                                    <p:animEffect transition="in" filter="fade">
                                      <p:cBhvr>
                                        <p:cTn id="29" dur="1000" fill="hold"/>
                                        <p:tgtEl>
                                          <p:spTgt spid="192">
                                            <p:txEl>
                                              <p:pRg st="2" end="2"/>
                                            </p:txEl>
                                          </p:spTgt>
                                        </p:tgtEl>
                                      </p:cBhvr>
                                    </p:animEffect>
                                    <p:anim calcmode="lin" valueType="num">
                                      <p:cBhvr>
                                        <p:cTn id="30" dur="1000" fill="hold"/>
                                        <p:tgtEl>
                                          <p:spTgt spid="192">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19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192">
                                            <p:txEl>
                                              <p:pRg st="3" end="3"/>
                                            </p:txEl>
                                          </p:spTgt>
                                        </p:tgtEl>
                                        <p:attrNameLst>
                                          <p:attrName>style.visibility</p:attrName>
                                        </p:attrNameLst>
                                      </p:cBhvr>
                                      <p:to>
                                        <p:strVal val="visible"/>
                                      </p:to>
                                    </p:set>
                                    <p:animEffect transition="in" filter="fade">
                                      <p:cBhvr>
                                        <p:cTn id="36" dur="1000" fill="hold"/>
                                        <p:tgtEl>
                                          <p:spTgt spid="192">
                                            <p:txEl>
                                              <p:pRg st="3" end="3"/>
                                            </p:txEl>
                                          </p:spTgt>
                                        </p:tgtEl>
                                      </p:cBhvr>
                                    </p:animEffect>
                                    <p:anim calcmode="lin" valueType="num">
                                      <p:cBhvr>
                                        <p:cTn id="37" dur="1000" fill="hold"/>
                                        <p:tgtEl>
                                          <p:spTgt spid="192">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19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3" nodeType="clickEffect">
                                  <p:stCondLst>
                                    <p:cond delay="0"/>
                                  </p:stCondLst>
                                  <p:iterate>
                                    <p:tmAbs val="0"/>
                                  </p:iterate>
                                  <p:childTnLst>
                                    <p:set>
                                      <p:cBhvr>
                                        <p:cTn id="42" fill="hold"/>
                                        <p:tgtEl>
                                          <p:spTgt spid="193">
                                            <p:bg/>
                                          </p:spTgt>
                                        </p:tgtEl>
                                        <p:attrNameLst>
                                          <p:attrName>style.visibility</p:attrName>
                                        </p:attrNameLst>
                                      </p:cBhvr>
                                      <p:to>
                                        <p:strVal val="visible"/>
                                      </p:to>
                                    </p:set>
                                    <p:anim calcmode="lin" valueType="num">
                                      <p:cBhvr>
                                        <p:cTn id="43" dur="1000" fill="hold"/>
                                        <p:tgtEl>
                                          <p:spTgt spid="193">
                                            <p:bg/>
                                          </p:spTgt>
                                        </p:tgtEl>
                                        <p:attrNameLst>
                                          <p:attrName>ppt_w</p:attrName>
                                        </p:attrNameLst>
                                      </p:cBhvr>
                                      <p:tavLst>
                                        <p:tav tm="0" fmla="#ppt_w*sin(2.5*pi*$)">
                                          <p:val>
                                            <p:fltVal val="0"/>
                                          </p:val>
                                        </p:tav>
                                        <p:tav tm="100000">
                                          <p:val>
                                            <p:fltVal val="1"/>
                                          </p:val>
                                        </p:tav>
                                      </p:tavLst>
                                    </p:anim>
                                    <p:anim calcmode="lin" valueType="num">
                                      <p:cBhvr>
                                        <p:cTn id="44" dur="1000" fill="hold"/>
                                        <p:tgtEl>
                                          <p:spTgt spid="193">
                                            <p:bg/>
                                          </p:spTgt>
                                        </p:tgtEl>
                                        <p:attrNameLst>
                                          <p:attrName>ppt_h</p:attrName>
                                        </p:attrNameLst>
                                      </p:cBhvr>
                                      <p:tavLst>
                                        <p:tav tm="0">
                                          <p:val>
                                            <p:strVal val="#ppt_h"/>
                                          </p:val>
                                        </p:tav>
                                        <p:tav tm="100000">
                                          <p:val>
                                            <p:strVal val="#ppt_h"/>
                                          </p:val>
                                        </p:tav>
                                      </p:tavLst>
                                    </p:anim>
                                  </p:childTnLst>
                                </p:cTn>
                              </p:par>
                              <p:par>
                                <p:cTn id="45" presetID="19" presetClass="entr" presetSubtype="10" fill="hold" grpId="3" nodeType="withEffect">
                                  <p:stCondLst>
                                    <p:cond delay="0"/>
                                  </p:stCondLst>
                                  <p:iterate>
                                    <p:tmAbs val="0"/>
                                  </p:iterate>
                                  <p:childTnLst>
                                    <p:set>
                                      <p:cBhvr>
                                        <p:cTn id="46" fill="hold"/>
                                        <p:tgtEl>
                                          <p:spTgt spid="193">
                                            <p:txEl>
                                              <p:pRg st="0" end="0"/>
                                            </p:txEl>
                                          </p:spTgt>
                                        </p:tgtEl>
                                        <p:attrNameLst>
                                          <p:attrName>style.visibility</p:attrName>
                                        </p:attrNameLst>
                                      </p:cBhvr>
                                      <p:to>
                                        <p:strVal val="visible"/>
                                      </p:to>
                                    </p:set>
                                    <p:animEffect transition="in" filter="fade">
                                      <p:cBhvr>
                                        <p:cTn id="47" dur="1000" fill="hold"/>
                                        <p:tgtEl>
                                          <p:spTgt spid="193">
                                            <p:txEl>
                                              <p:pRg st="0" end="0"/>
                                            </p:txEl>
                                          </p:spTgt>
                                        </p:tgtEl>
                                      </p:cBhvr>
                                    </p:animEffect>
                                    <p:anim calcmode="lin" valueType="num">
                                      <p:cBhvr>
                                        <p:cTn id="48" dur="1000" fill="hold"/>
                                        <p:tgtEl>
                                          <p:spTgt spid="193">
                                            <p:txEl>
                                              <p:pRg st="0" end="0"/>
                                            </p:txEl>
                                          </p:spTgt>
                                        </p:tgtEl>
                                        <p:attrNameLst>
                                          <p:attrName>ppt_w</p:attrName>
                                        </p:attrNameLst>
                                      </p:cBhvr>
                                      <p:tavLst>
                                        <p:tav tm="0" fmla="#ppt_w*sin(2.5*pi*$)">
                                          <p:val>
                                            <p:fltVal val="0"/>
                                          </p:val>
                                        </p:tav>
                                        <p:tav tm="100000">
                                          <p:val>
                                            <p:fltVal val="1"/>
                                          </p:val>
                                        </p:tav>
                                      </p:tavLst>
                                    </p:anim>
                                    <p:anim calcmode="lin" valueType="num">
                                      <p:cBhvr>
                                        <p:cTn id="49" dur="1000" fill="hold"/>
                                        <p:tgtEl>
                                          <p:spTgt spid="193">
                                            <p:txEl>
                                              <p:pRg st="0" end="0"/>
                                            </p:txEl>
                                          </p:spTgt>
                                        </p:tgtEl>
                                        <p:attrNameLst>
                                          <p:attrName>ppt_h</p:attrName>
                                        </p:attrNameLst>
                                      </p:cBhvr>
                                      <p:tavLst>
                                        <p:tav tm="0">
                                          <p:val>
                                            <p:strVal val="#ppt_h"/>
                                          </p:val>
                                        </p:tav>
                                        <p:tav tm="100000">
                                          <p:val>
                                            <p:strVal val="#ppt_h"/>
                                          </p:val>
                                        </p:tav>
                                      </p:tavLst>
                                    </p:anim>
                                  </p:childTnLst>
                                </p:cTn>
                              </p:par>
                            </p:childTnLst>
                          </p:cTn>
                        </p:par>
                        <p:par>
                          <p:cTn id="50" fill="hold">
                            <p:stCondLst>
                              <p:cond delay="1000"/>
                            </p:stCondLst>
                            <p:childTnLst>
                              <p:par>
                                <p:cTn id="51" presetID="19" presetClass="entr" presetSubtype="10" fill="hold" grpId="3" nodeType="afterEffect">
                                  <p:stCondLst>
                                    <p:cond delay="0"/>
                                  </p:stCondLst>
                                  <p:iterate>
                                    <p:tmAbs val="0"/>
                                  </p:iterate>
                                  <p:childTnLst>
                                    <p:set>
                                      <p:cBhvr>
                                        <p:cTn id="52" fill="hold"/>
                                        <p:tgtEl>
                                          <p:spTgt spid="193">
                                            <p:txEl>
                                              <p:pRg st="1" end="1"/>
                                            </p:txEl>
                                          </p:spTgt>
                                        </p:tgtEl>
                                        <p:attrNameLst>
                                          <p:attrName>style.visibility</p:attrName>
                                        </p:attrNameLst>
                                      </p:cBhvr>
                                      <p:to>
                                        <p:strVal val="visible"/>
                                      </p:to>
                                    </p:set>
                                    <p:animEffect transition="in" filter="fade">
                                      <p:cBhvr>
                                        <p:cTn id="53" dur="1000" fill="hold"/>
                                        <p:tgtEl>
                                          <p:spTgt spid="193">
                                            <p:txEl>
                                              <p:pRg st="1" end="1"/>
                                            </p:txEl>
                                          </p:spTgt>
                                        </p:tgtEl>
                                      </p:cBhvr>
                                    </p:animEffect>
                                    <p:anim calcmode="lin" valueType="num">
                                      <p:cBhvr>
                                        <p:cTn id="54" dur="1000" fill="hold"/>
                                        <p:tgtEl>
                                          <p:spTgt spid="193">
                                            <p:txEl>
                                              <p:pRg st="1" end="1"/>
                                            </p:txEl>
                                          </p:spTgt>
                                        </p:tgtEl>
                                        <p:attrNameLst>
                                          <p:attrName>ppt_w</p:attrName>
                                        </p:attrNameLst>
                                      </p:cBhvr>
                                      <p:tavLst>
                                        <p:tav tm="0" fmla="#ppt_w*sin(2.5*pi*$)">
                                          <p:val>
                                            <p:fltVal val="0"/>
                                          </p:val>
                                        </p:tav>
                                        <p:tav tm="100000">
                                          <p:val>
                                            <p:fltVal val="1"/>
                                          </p:val>
                                        </p:tav>
                                      </p:tavLst>
                                    </p:anim>
                                    <p:anim calcmode="lin" valueType="num">
                                      <p:cBhvr>
                                        <p:cTn id="55" dur="1000" fill="hold"/>
                                        <p:tgtEl>
                                          <p:spTgt spid="193">
                                            <p:txEl>
                                              <p:pRg st="1" end="1"/>
                                            </p:txEl>
                                          </p:spTgt>
                                        </p:tgtEl>
                                        <p:attrNameLst>
                                          <p:attrName>ppt_h</p:attrName>
                                        </p:attrNameLst>
                                      </p:cBhvr>
                                      <p:tavLst>
                                        <p:tav tm="0">
                                          <p:val>
                                            <p:strVal val="#ppt_h"/>
                                          </p:val>
                                        </p:tav>
                                        <p:tav tm="100000">
                                          <p:val>
                                            <p:strVal val="#ppt_h"/>
                                          </p:val>
                                        </p:tav>
                                      </p:tavLst>
                                    </p:anim>
                                  </p:childTnLst>
                                </p:cTn>
                              </p:par>
                            </p:childTnLst>
                          </p:cTn>
                        </p:par>
                        <p:par>
                          <p:cTn id="56" fill="hold">
                            <p:stCondLst>
                              <p:cond delay="2000"/>
                            </p:stCondLst>
                            <p:childTnLst>
                              <p:par>
                                <p:cTn id="57" presetID="19" presetClass="entr" presetSubtype="10" fill="hold" grpId="3" nodeType="afterEffect">
                                  <p:stCondLst>
                                    <p:cond delay="0"/>
                                  </p:stCondLst>
                                  <p:iterate>
                                    <p:tmAbs val="0"/>
                                  </p:iterate>
                                  <p:childTnLst>
                                    <p:set>
                                      <p:cBhvr>
                                        <p:cTn id="58" fill="hold"/>
                                        <p:tgtEl>
                                          <p:spTgt spid="193">
                                            <p:txEl>
                                              <p:pRg st="2" end="2"/>
                                            </p:txEl>
                                          </p:spTgt>
                                        </p:tgtEl>
                                        <p:attrNameLst>
                                          <p:attrName>style.visibility</p:attrName>
                                        </p:attrNameLst>
                                      </p:cBhvr>
                                      <p:to>
                                        <p:strVal val="visible"/>
                                      </p:to>
                                    </p:set>
                                    <p:animEffect transition="in" filter="fade">
                                      <p:cBhvr>
                                        <p:cTn id="59" dur="1000" fill="hold"/>
                                        <p:tgtEl>
                                          <p:spTgt spid="193">
                                            <p:txEl>
                                              <p:pRg st="2" end="2"/>
                                            </p:txEl>
                                          </p:spTgt>
                                        </p:tgtEl>
                                      </p:cBhvr>
                                    </p:animEffect>
                                    <p:anim calcmode="lin" valueType="num">
                                      <p:cBhvr>
                                        <p:cTn id="60" dur="1000" fill="hold"/>
                                        <p:tgtEl>
                                          <p:spTgt spid="193">
                                            <p:txEl>
                                              <p:pRg st="2" end="2"/>
                                            </p:txEl>
                                          </p:spTgt>
                                        </p:tgtEl>
                                        <p:attrNameLst>
                                          <p:attrName>ppt_w</p:attrName>
                                        </p:attrNameLst>
                                      </p:cBhvr>
                                      <p:tavLst>
                                        <p:tav tm="0" fmla="#ppt_w*sin(2.5*pi*$)">
                                          <p:val>
                                            <p:fltVal val="0"/>
                                          </p:val>
                                        </p:tav>
                                        <p:tav tm="100000">
                                          <p:val>
                                            <p:fltVal val="1"/>
                                          </p:val>
                                        </p:tav>
                                      </p:tavLst>
                                    </p:anim>
                                    <p:anim calcmode="lin" valueType="num">
                                      <p:cBhvr>
                                        <p:cTn id="61" dur="1000" fill="hold"/>
                                        <p:tgtEl>
                                          <p:spTgt spid="19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9" presetClass="entr" presetSubtype="10" fill="hold" grpId="3" nodeType="clickEffect">
                                  <p:stCondLst>
                                    <p:cond delay="0"/>
                                  </p:stCondLst>
                                  <p:iterate>
                                    <p:tmAbs val="0"/>
                                  </p:iterate>
                                  <p:childTnLst>
                                    <p:set>
                                      <p:cBhvr>
                                        <p:cTn id="65" fill="hold"/>
                                        <p:tgtEl>
                                          <p:spTgt spid="193">
                                            <p:txEl>
                                              <p:pRg st="3" end="3"/>
                                            </p:txEl>
                                          </p:spTgt>
                                        </p:tgtEl>
                                        <p:attrNameLst>
                                          <p:attrName>style.visibility</p:attrName>
                                        </p:attrNameLst>
                                      </p:cBhvr>
                                      <p:to>
                                        <p:strVal val="visible"/>
                                      </p:to>
                                    </p:set>
                                    <p:animEffect transition="in" filter="fade">
                                      <p:cBhvr>
                                        <p:cTn id="66" dur="1000" fill="hold"/>
                                        <p:tgtEl>
                                          <p:spTgt spid="193">
                                            <p:txEl>
                                              <p:pRg st="3" end="3"/>
                                            </p:txEl>
                                          </p:spTgt>
                                        </p:tgtEl>
                                      </p:cBhvr>
                                    </p:animEffect>
                                    <p:anim calcmode="lin" valueType="num">
                                      <p:cBhvr>
                                        <p:cTn id="67" dur="1000" fill="hold"/>
                                        <p:tgtEl>
                                          <p:spTgt spid="193">
                                            <p:txEl>
                                              <p:pRg st="3" end="3"/>
                                            </p:txEl>
                                          </p:spTgt>
                                        </p:tgtEl>
                                        <p:attrNameLst>
                                          <p:attrName>ppt_w</p:attrName>
                                        </p:attrNameLst>
                                      </p:cBhvr>
                                      <p:tavLst>
                                        <p:tav tm="0" fmla="#ppt_w*sin(2.5*pi*$)">
                                          <p:val>
                                            <p:fltVal val="0"/>
                                          </p:val>
                                        </p:tav>
                                        <p:tav tm="100000">
                                          <p:val>
                                            <p:fltVal val="1"/>
                                          </p:val>
                                        </p:tav>
                                      </p:tavLst>
                                    </p:anim>
                                    <p:anim calcmode="lin" valueType="num">
                                      <p:cBhvr>
                                        <p:cTn id="68" dur="1000" fill="hold"/>
                                        <p:tgtEl>
                                          <p:spTgt spid="19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9" presetClass="entr" presetSubtype="10" fill="hold" grpId="3" nodeType="clickEffect">
                                  <p:stCondLst>
                                    <p:cond delay="0"/>
                                  </p:stCondLst>
                                  <p:iterate>
                                    <p:tmAbs val="0"/>
                                  </p:iterate>
                                  <p:childTnLst>
                                    <p:set>
                                      <p:cBhvr>
                                        <p:cTn id="72" fill="hold"/>
                                        <p:tgtEl>
                                          <p:spTgt spid="193">
                                            <p:txEl>
                                              <p:pRg st="4" end="4"/>
                                            </p:txEl>
                                          </p:spTgt>
                                        </p:tgtEl>
                                        <p:attrNameLst>
                                          <p:attrName>style.visibility</p:attrName>
                                        </p:attrNameLst>
                                      </p:cBhvr>
                                      <p:to>
                                        <p:strVal val="visible"/>
                                      </p:to>
                                    </p:set>
                                    <p:animEffect transition="in" filter="fade">
                                      <p:cBhvr>
                                        <p:cTn id="73" dur="1000" fill="hold"/>
                                        <p:tgtEl>
                                          <p:spTgt spid="193">
                                            <p:txEl>
                                              <p:pRg st="4" end="4"/>
                                            </p:txEl>
                                          </p:spTgt>
                                        </p:tgtEl>
                                      </p:cBhvr>
                                    </p:animEffect>
                                    <p:anim calcmode="lin" valueType="num">
                                      <p:cBhvr>
                                        <p:cTn id="74" dur="1000" fill="hold"/>
                                        <p:tgtEl>
                                          <p:spTgt spid="193">
                                            <p:txEl>
                                              <p:pRg st="4" end="4"/>
                                            </p:txEl>
                                          </p:spTgt>
                                        </p:tgtEl>
                                        <p:attrNameLst>
                                          <p:attrName>ppt_w</p:attrName>
                                        </p:attrNameLst>
                                      </p:cBhvr>
                                      <p:tavLst>
                                        <p:tav tm="0" fmla="#ppt_w*sin(2.5*pi*$)">
                                          <p:val>
                                            <p:fltVal val="0"/>
                                          </p:val>
                                        </p:tav>
                                        <p:tav tm="100000">
                                          <p:val>
                                            <p:fltVal val="1"/>
                                          </p:val>
                                        </p:tav>
                                      </p:tavLst>
                                    </p:anim>
                                    <p:anim calcmode="lin" valueType="num">
                                      <p:cBhvr>
                                        <p:cTn id="75" dur="1000" fill="hold"/>
                                        <p:tgtEl>
                                          <p:spTgt spid="19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3" nodeType="clickEffect">
                                  <p:stCondLst>
                                    <p:cond delay="0"/>
                                  </p:stCondLst>
                                  <p:iterate>
                                    <p:tmAbs val="0"/>
                                  </p:iterate>
                                  <p:childTnLst>
                                    <p:set>
                                      <p:cBhvr>
                                        <p:cTn id="79" fill="hold"/>
                                        <p:tgtEl>
                                          <p:spTgt spid="193">
                                            <p:txEl>
                                              <p:pRg st="5" end="5"/>
                                            </p:txEl>
                                          </p:spTgt>
                                        </p:tgtEl>
                                        <p:attrNameLst>
                                          <p:attrName>style.visibility</p:attrName>
                                        </p:attrNameLst>
                                      </p:cBhvr>
                                      <p:to>
                                        <p:strVal val="visible"/>
                                      </p:to>
                                    </p:set>
                                    <p:animEffect transition="in" filter="fade">
                                      <p:cBhvr>
                                        <p:cTn id="80" dur="1000" fill="hold"/>
                                        <p:tgtEl>
                                          <p:spTgt spid="193">
                                            <p:txEl>
                                              <p:pRg st="5" end="5"/>
                                            </p:txEl>
                                          </p:spTgt>
                                        </p:tgtEl>
                                      </p:cBhvr>
                                    </p:animEffect>
                                    <p:anim calcmode="lin" valueType="num">
                                      <p:cBhvr>
                                        <p:cTn id="81" dur="1000" fill="hold"/>
                                        <p:tgtEl>
                                          <p:spTgt spid="193">
                                            <p:txEl>
                                              <p:pRg st="5" end="5"/>
                                            </p:txEl>
                                          </p:spTgt>
                                        </p:tgtEl>
                                        <p:attrNameLst>
                                          <p:attrName>ppt_w</p:attrName>
                                        </p:attrNameLst>
                                      </p:cBhvr>
                                      <p:tavLst>
                                        <p:tav tm="0" fmla="#ppt_w*sin(2.5*pi*$)">
                                          <p:val>
                                            <p:fltVal val="0"/>
                                          </p:val>
                                        </p:tav>
                                        <p:tav tm="100000">
                                          <p:val>
                                            <p:fltVal val="1"/>
                                          </p:val>
                                        </p:tav>
                                      </p:tavLst>
                                    </p:anim>
                                    <p:anim calcmode="lin" valueType="num">
                                      <p:cBhvr>
                                        <p:cTn id="82" dur="1000" fill="hold"/>
                                        <p:tgtEl>
                                          <p:spTgt spid="19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9" presetClass="entr" presetSubtype="10" fill="hold" grpId="4" nodeType="clickEffect">
                                  <p:stCondLst>
                                    <p:cond delay="0"/>
                                  </p:stCondLst>
                                  <p:iterate>
                                    <p:tmAbs val="0"/>
                                  </p:iterate>
                                  <p:childTnLst>
                                    <p:set>
                                      <p:cBhvr>
                                        <p:cTn id="86" fill="hold"/>
                                        <p:tgtEl>
                                          <p:spTgt spid="194">
                                            <p:bg/>
                                          </p:spTgt>
                                        </p:tgtEl>
                                        <p:attrNameLst>
                                          <p:attrName>style.visibility</p:attrName>
                                        </p:attrNameLst>
                                      </p:cBhvr>
                                      <p:to>
                                        <p:strVal val="visible"/>
                                      </p:to>
                                    </p:set>
                                    <p:anim calcmode="lin" valueType="num">
                                      <p:cBhvr>
                                        <p:cTn id="87" dur="1000" fill="hold"/>
                                        <p:tgtEl>
                                          <p:spTgt spid="194">
                                            <p:bg/>
                                          </p:spTgt>
                                        </p:tgtEl>
                                        <p:attrNameLst>
                                          <p:attrName>ppt_w</p:attrName>
                                        </p:attrNameLst>
                                      </p:cBhvr>
                                      <p:tavLst>
                                        <p:tav tm="0" fmla="#ppt_w*sin(2.5*pi*$)">
                                          <p:val>
                                            <p:fltVal val="0"/>
                                          </p:val>
                                        </p:tav>
                                        <p:tav tm="100000">
                                          <p:val>
                                            <p:fltVal val="1"/>
                                          </p:val>
                                        </p:tav>
                                      </p:tavLst>
                                    </p:anim>
                                    <p:anim calcmode="lin" valueType="num">
                                      <p:cBhvr>
                                        <p:cTn id="88" dur="1000" fill="hold"/>
                                        <p:tgtEl>
                                          <p:spTgt spid="194">
                                            <p:bg/>
                                          </p:spTgt>
                                        </p:tgtEl>
                                        <p:attrNameLst>
                                          <p:attrName>ppt_h</p:attrName>
                                        </p:attrNameLst>
                                      </p:cBhvr>
                                      <p:tavLst>
                                        <p:tav tm="0">
                                          <p:val>
                                            <p:strVal val="#ppt_h"/>
                                          </p:val>
                                        </p:tav>
                                        <p:tav tm="100000">
                                          <p:val>
                                            <p:strVal val="#ppt_h"/>
                                          </p:val>
                                        </p:tav>
                                      </p:tavLst>
                                    </p:anim>
                                  </p:childTnLst>
                                </p:cTn>
                              </p:par>
                              <p:par>
                                <p:cTn id="89" presetID="19" presetClass="entr" presetSubtype="10" fill="hold" grpId="4" nodeType="withEffect">
                                  <p:stCondLst>
                                    <p:cond delay="0"/>
                                  </p:stCondLst>
                                  <p:iterate>
                                    <p:tmAbs val="0"/>
                                  </p:iterate>
                                  <p:childTnLst>
                                    <p:set>
                                      <p:cBhvr>
                                        <p:cTn id="90" fill="hold"/>
                                        <p:tgtEl>
                                          <p:spTgt spid="194">
                                            <p:txEl>
                                              <p:pRg st="0" end="0"/>
                                            </p:txEl>
                                          </p:spTgt>
                                        </p:tgtEl>
                                        <p:attrNameLst>
                                          <p:attrName>style.visibility</p:attrName>
                                        </p:attrNameLst>
                                      </p:cBhvr>
                                      <p:to>
                                        <p:strVal val="visible"/>
                                      </p:to>
                                    </p:set>
                                    <p:animEffect transition="in" filter="fade">
                                      <p:cBhvr>
                                        <p:cTn id="91" dur="1000" fill="hold"/>
                                        <p:tgtEl>
                                          <p:spTgt spid="194">
                                            <p:txEl>
                                              <p:pRg st="0" end="0"/>
                                            </p:txEl>
                                          </p:spTgt>
                                        </p:tgtEl>
                                      </p:cBhvr>
                                    </p:animEffect>
                                    <p:anim calcmode="lin" valueType="num">
                                      <p:cBhvr>
                                        <p:cTn id="92" dur="1000" fill="hold"/>
                                        <p:tgtEl>
                                          <p:spTgt spid="194">
                                            <p:txEl>
                                              <p:pRg st="0" end="0"/>
                                            </p:txEl>
                                          </p:spTgt>
                                        </p:tgtEl>
                                        <p:attrNameLst>
                                          <p:attrName>ppt_w</p:attrName>
                                        </p:attrNameLst>
                                      </p:cBhvr>
                                      <p:tavLst>
                                        <p:tav tm="0" fmla="#ppt_w*sin(2.5*pi*$)">
                                          <p:val>
                                            <p:fltVal val="0"/>
                                          </p:val>
                                        </p:tav>
                                        <p:tav tm="100000">
                                          <p:val>
                                            <p:fltVal val="1"/>
                                          </p:val>
                                        </p:tav>
                                      </p:tavLst>
                                    </p:anim>
                                    <p:anim calcmode="lin" valueType="num">
                                      <p:cBhvr>
                                        <p:cTn id="93" dur="1000" fill="hold"/>
                                        <p:tgtEl>
                                          <p:spTgt spid="194">
                                            <p:txEl>
                                              <p:pRg st="0" end="0"/>
                                            </p:txEl>
                                          </p:spTgt>
                                        </p:tgtEl>
                                        <p:attrNameLst>
                                          <p:attrName>ppt_h</p:attrName>
                                        </p:attrNameLst>
                                      </p:cBhvr>
                                      <p:tavLst>
                                        <p:tav tm="0">
                                          <p:val>
                                            <p:strVal val="#ppt_h"/>
                                          </p:val>
                                        </p:tav>
                                        <p:tav tm="100000">
                                          <p:val>
                                            <p:strVal val="#ppt_h"/>
                                          </p:val>
                                        </p:tav>
                                      </p:tavLst>
                                    </p:anim>
                                  </p:childTnLst>
                                </p:cTn>
                              </p:par>
                            </p:childTnLst>
                          </p:cTn>
                        </p:par>
                        <p:par>
                          <p:cTn id="94" fill="hold">
                            <p:stCondLst>
                              <p:cond delay="1000"/>
                            </p:stCondLst>
                            <p:childTnLst>
                              <p:par>
                                <p:cTn id="95" presetID="19" presetClass="entr" presetSubtype="10" fill="hold" grpId="4" nodeType="afterEffect">
                                  <p:stCondLst>
                                    <p:cond delay="0"/>
                                  </p:stCondLst>
                                  <p:iterate>
                                    <p:tmAbs val="0"/>
                                  </p:iterate>
                                  <p:childTnLst>
                                    <p:set>
                                      <p:cBhvr>
                                        <p:cTn id="96" fill="hold"/>
                                        <p:tgtEl>
                                          <p:spTgt spid="194">
                                            <p:txEl>
                                              <p:pRg st="1" end="1"/>
                                            </p:txEl>
                                          </p:spTgt>
                                        </p:tgtEl>
                                        <p:attrNameLst>
                                          <p:attrName>style.visibility</p:attrName>
                                        </p:attrNameLst>
                                      </p:cBhvr>
                                      <p:to>
                                        <p:strVal val="visible"/>
                                      </p:to>
                                    </p:set>
                                    <p:animEffect transition="in" filter="fade">
                                      <p:cBhvr>
                                        <p:cTn id="97" dur="1000" fill="hold"/>
                                        <p:tgtEl>
                                          <p:spTgt spid="194">
                                            <p:txEl>
                                              <p:pRg st="1" end="1"/>
                                            </p:txEl>
                                          </p:spTgt>
                                        </p:tgtEl>
                                      </p:cBhvr>
                                    </p:animEffect>
                                    <p:anim calcmode="lin" valueType="num">
                                      <p:cBhvr>
                                        <p:cTn id="98" dur="1000" fill="hold"/>
                                        <p:tgtEl>
                                          <p:spTgt spid="194">
                                            <p:txEl>
                                              <p:pRg st="1" end="1"/>
                                            </p:txEl>
                                          </p:spTgt>
                                        </p:tgtEl>
                                        <p:attrNameLst>
                                          <p:attrName>ppt_w</p:attrName>
                                        </p:attrNameLst>
                                      </p:cBhvr>
                                      <p:tavLst>
                                        <p:tav tm="0" fmla="#ppt_w*sin(2.5*pi*$)">
                                          <p:val>
                                            <p:fltVal val="0"/>
                                          </p:val>
                                        </p:tav>
                                        <p:tav tm="100000">
                                          <p:val>
                                            <p:fltVal val="1"/>
                                          </p:val>
                                        </p:tav>
                                      </p:tavLst>
                                    </p:anim>
                                    <p:anim calcmode="lin" valueType="num">
                                      <p:cBhvr>
                                        <p:cTn id="99" dur="1000" fill="hold"/>
                                        <p:tgtEl>
                                          <p:spTgt spid="194">
                                            <p:txEl>
                                              <p:pRg st="1" end="1"/>
                                            </p:txEl>
                                          </p:spTgt>
                                        </p:tgtEl>
                                        <p:attrNameLst>
                                          <p:attrName>ppt_h</p:attrName>
                                        </p:attrNameLst>
                                      </p:cBhvr>
                                      <p:tavLst>
                                        <p:tav tm="0">
                                          <p:val>
                                            <p:strVal val="#ppt_h"/>
                                          </p:val>
                                        </p:tav>
                                        <p:tav tm="100000">
                                          <p:val>
                                            <p:strVal val="#ppt_h"/>
                                          </p:val>
                                        </p:tav>
                                      </p:tavLst>
                                    </p:anim>
                                  </p:childTnLst>
                                </p:cTn>
                              </p:par>
                            </p:childTnLst>
                          </p:cTn>
                        </p:par>
                        <p:par>
                          <p:cTn id="100" fill="hold">
                            <p:stCondLst>
                              <p:cond delay="2000"/>
                            </p:stCondLst>
                            <p:childTnLst>
                              <p:par>
                                <p:cTn id="101" presetID="19" presetClass="entr" presetSubtype="10" fill="hold" grpId="4" nodeType="afterEffect">
                                  <p:stCondLst>
                                    <p:cond delay="0"/>
                                  </p:stCondLst>
                                  <p:iterate>
                                    <p:tmAbs val="0"/>
                                  </p:iterate>
                                  <p:childTnLst>
                                    <p:set>
                                      <p:cBhvr>
                                        <p:cTn id="102" fill="hold"/>
                                        <p:tgtEl>
                                          <p:spTgt spid="194">
                                            <p:txEl>
                                              <p:pRg st="2" end="2"/>
                                            </p:txEl>
                                          </p:spTgt>
                                        </p:tgtEl>
                                        <p:attrNameLst>
                                          <p:attrName>style.visibility</p:attrName>
                                        </p:attrNameLst>
                                      </p:cBhvr>
                                      <p:to>
                                        <p:strVal val="visible"/>
                                      </p:to>
                                    </p:set>
                                    <p:animEffect transition="in" filter="fade">
                                      <p:cBhvr>
                                        <p:cTn id="103" dur="1000" fill="hold"/>
                                        <p:tgtEl>
                                          <p:spTgt spid="194">
                                            <p:txEl>
                                              <p:pRg st="2" end="2"/>
                                            </p:txEl>
                                          </p:spTgt>
                                        </p:tgtEl>
                                      </p:cBhvr>
                                    </p:animEffect>
                                    <p:anim calcmode="lin" valueType="num">
                                      <p:cBhvr>
                                        <p:cTn id="104" dur="1000" fill="hold"/>
                                        <p:tgtEl>
                                          <p:spTgt spid="194">
                                            <p:txEl>
                                              <p:pRg st="2" end="2"/>
                                            </p:txEl>
                                          </p:spTgt>
                                        </p:tgtEl>
                                        <p:attrNameLst>
                                          <p:attrName>ppt_w</p:attrName>
                                        </p:attrNameLst>
                                      </p:cBhvr>
                                      <p:tavLst>
                                        <p:tav tm="0" fmla="#ppt_w*sin(2.5*pi*$)">
                                          <p:val>
                                            <p:fltVal val="0"/>
                                          </p:val>
                                        </p:tav>
                                        <p:tav tm="100000">
                                          <p:val>
                                            <p:fltVal val="1"/>
                                          </p:val>
                                        </p:tav>
                                      </p:tavLst>
                                    </p:anim>
                                    <p:anim calcmode="lin" valueType="num">
                                      <p:cBhvr>
                                        <p:cTn id="105" dur="1000" fill="hold"/>
                                        <p:tgtEl>
                                          <p:spTgt spid="19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9" presetClass="entr" presetSubtype="10" fill="hold" grpId="4" nodeType="clickEffect">
                                  <p:stCondLst>
                                    <p:cond delay="0"/>
                                  </p:stCondLst>
                                  <p:iterate>
                                    <p:tmAbs val="0"/>
                                  </p:iterate>
                                  <p:childTnLst>
                                    <p:set>
                                      <p:cBhvr>
                                        <p:cTn id="109" fill="hold"/>
                                        <p:tgtEl>
                                          <p:spTgt spid="194">
                                            <p:txEl>
                                              <p:pRg st="3" end="3"/>
                                            </p:txEl>
                                          </p:spTgt>
                                        </p:tgtEl>
                                        <p:attrNameLst>
                                          <p:attrName>style.visibility</p:attrName>
                                        </p:attrNameLst>
                                      </p:cBhvr>
                                      <p:to>
                                        <p:strVal val="visible"/>
                                      </p:to>
                                    </p:set>
                                    <p:animEffect transition="in" filter="fade">
                                      <p:cBhvr>
                                        <p:cTn id="110" dur="1000" fill="hold"/>
                                        <p:tgtEl>
                                          <p:spTgt spid="194">
                                            <p:txEl>
                                              <p:pRg st="3" end="3"/>
                                            </p:txEl>
                                          </p:spTgt>
                                        </p:tgtEl>
                                      </p:cBhvr>
                                    </p:animEffect>
                                    <p:anim calcmode="lin" valueType="num">
                                      <p:cBhvr>
                                        <p:cTn id="111" dur="1000" fill="hold"/>
                                        <p:tgtEl>
                                          <p:spTgt spid="194">
                                            <p:txEl>
                                              <p:pRg st="3" end="3"/>
                                            </p:txEl>
                                          </p:spTgt>
                                        </p:tgtEl>
                                        <p:attrNameLst>
                                          <p:attrName>ppt_w</p:attrName>
                                        </p:attrNameLst>
                                      </p:cBhvr>
                                      <p:tavLst>
                                        <p:tav tm="0" fmla="#ppt_w*sin(2.5*pi*$)">
                                          <p:val>
                                            <p:fltVal val="0"/>
                                          </p:val>
                                        </p:tav>
                                        <p:tav tm="100000">
                                          <p:val>
                                            <p:fltVal val="1"/>
                                          </p:val>
                                        </p:tav>
                                      </p:tavLst>
                                    </p:anim>
                                    <p:anim calcmode="lin" valueType="num">
                                      <p:cBhvr>
                                        <p:cTn id="112" dur="1000" fill="hold"/>
                                        <p:tgtEl>
                                          <p:spTgt spid="19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9" presetClass="entr" presetSubtype="10" fill="hold" grpId="4" nodeType="clickEffect">
                                  <p:stCondLst>
                                    <p:cond delay="0"/>
                                  </p:stCondLst>
                                  <p:iterate>
                                    <p:tmAbs val="0"/>
                                  </p:iterate>
                                  <p:childTnLst>
                                    <p:set>
                                      <p:cBhvr>
                                        <p:cTn id="116" fill="hold"/>
                                        <p:tgtEl>
                                          <p:spTgt spid="194">
                                            <p:txEl>
                                              <p:pRg st="4" end="4"/>
                                            </p:txEl>
                                          </p:spTgt>
                                        </p:tgtEl>
                                        <p:attrNameLst>
                                          <p:attrName>style.visibility</p:attrName>
                                        </p:attrNameLst>
                                      </p:cBhvr>
                                      <p:to>
                                        <p:strVal val="visible"/>
                                      </p:to>
                                    </p:set>
                                    <p:animEffect transition="in" filter="fade">
                                      <p:cBhvr>
                                        <p:cTn id="117" dur="1000" fill="hold"/>
                                        <p:tgtEl>
                                          <p:spTgt spid="194">
                                            <p:txEl>
                                              <p:pRg st="4" end="4"/>
                                            </p:txEl>
                                          </p:spTgt>
                                        </p:tgtEl>
                                      </p:cBhvr>
                                    </p:animEffect>
                                    <p:anim calcmode="lin" valueType="num">
                                      <p:cBhvr>
                                        <p:cTn id="118" dur="1000" fill="hold"/>
                                        <p:tgtEl>
                                          <p:spTgt spid="194">
                                            <p:txEl>
                                              <p:pRg st="4" end="4"/>
                                            </p:txEl>
                                          </p:spTgt>
                                        </p:tgtEl>
                                        <p:attrNameLst>
                                          <p:attrName>ppt_w</p:attrName>
                                        </p:attrNameLst>
                                      </p:cBhvr>
                                      <p:tavLst>
                                        <p:tav tm="0" fmla="#ppt_w*sin(2.5*pi*$)">
                                          <p:val>
                                            <p:fltVal val="0"/>
                                          </p:val>
                                        </p:tav>
                                        <p:tav tm="100000">
                                          <p:val>
                                            <p:fltVal val="1"/>
                                          </p:val>
                                        </p:tav>
                                      </p:tavLst>
                                    </p:anim>
                                    <p:anim calcmode="lin" valueType="num">
                                      <p:cBhvr>
                                        <p:cTn id="119" dur="1000" fill="hold"/>
                                        <p:tgtEl>
                                          <p:spTgt spid="19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9" presetClass="entr" presetSubtype="10" fill="hold" grpId="4" nodeType="clickEffect">
                                  <p:stCondLst>
                                    <p:cond delay="0"/>
                                  </p:stCondLst>
                                  <p:iterate>
                                    <p:tmAbs val="0"/>
                                  </p:iterate>
                                  <p:childTnLst>
                                    <p:set>
                                      <p:cBhvr>
                                        <p:cTn id="123" fill="hold"/>
                                        <p:tgtEl>
                                          <p:spTgt spid="194">
                                            <p:txEl>
                                              <p:pRg st="5" end="5"/>
                                            </p:txEl>
                                          </p:spTgt>
                                        </p:tgtEl>
                                        <p:attrNameLst>
                                          <p:attrName>style.visibility</p:attrName>
                                        </p:attrNameLst>
                                      </p:cBhvr>
                                      <p:to>
                                        <p:strVal val="visible"/>
                                      </p:to>
                                    </p:set>
                                    <p:animEffect transition="in" filter="fade">
                                      <p:cBhvr>
                                        <p:cTn id="124" dur="1000" fill="hold"/>
                                        <p:tgtEl>
                                          <p:spTgt spid="194">
                                            <p:txEl>
                                              <p:pRg st="5" end="5"/>
                                            </p:txEl>
                                          </p:spTgt>
                                        </p:tgtEl>
                                      </p:cBhvr>
                                    </p:animEffect>
                                    <p:anim calcmode="lin" valueType="num">
                                      <p:cBhvr>
                                        <p:cTn id="125" dur="1000" fill="hold"/>
                                        <p:tgtEl>
                                          <p:spTgt spid="194">
                                            <p:txEl>
                                              <p:pRg st="5" end="5"/>
                                            </p:txEl>
                                          </p:spTgt>
                                        </p:tgtEl>
                                        <p:attrNameLst>
                                          <p:attrName>ppt_w</p:attrName>
                                        </p:attrNameLst>
                                      </p:cBhvr>
                                      <p:tavLst>
                                        <p:tav tm="0" fmla="#ppt_w*sin(2.5*pi*$)">
                                          <p:val>
                                            <p:fltVal val="0"/>
                                          </p:val>
                                        </p:tav>
                                        <p:tav tm="100000">
                                          <p:val>
                                            <p:fltVal val="1"/>
                                          </p:val>
                                        </p:tav>
                                      </p:tavLst>
                                    </p:anim>
                                    <p:anim calcmode="lin" valueType="num">
                                      <p:cBhvr>
                                        <p:cTn id="126" dur="1000" fill="hold"/>
                                        <p:tgtEl>
                                          <p:spTgt spid="19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9" presetClass="entr" presetSubtype="10" fill="hold" grpId="4" nodeType="clickEffect">
                                  <p:stCondLst>
                                    <p:cond delay="0"/>
                                  </p:stCondLst>
                                  <p:iterate>
                                    <p:tmAbs val="0"/>
                                  </p:iterate>
                                  <p:childTnLst>
                                    <p:set>
                                      <p:cBhvr>
                                        <p:cTn id="130" fill="hold"/>
                                        <p:tgtEl>
                                          <p:spTgt spid="194">
                                            <p:txEl>
                                              <p:pRg st="6" end="6"/>
                                            </p:txEl>
                                          </p:spTgt>
                                        </p:tgtEl>
                                        <p:attrNameLst>
                                          <p:attrName>style.visibility</p:attrName>
                                        </p:attrNameLst>
                                      </p:cBhvr>
                                      <p:to>
                                        <p:strVal val="visible"/>
                                      </p:to>
                                    </p:set>
                                    <p:animEffect transition="in" filter="fade">
                                      <p:cBhvr>
                                        <p:cTn id="131" dur="1000" fill="hold"/>
                                        <p:tgtEl>
                                          <p:spTgt spid="194">
                                            <p:txEl>
                                              <p:pRg st="6" end="6"/>
                                            </p:txEl>
                                          </p:spTgt>
                                        </p:tgtEl>
                                      </p:cBhvr>
                                    </p:animEffect>
                                    <p:anim calcmode="lin" valueType="num">
                                      <p:cBhvr>
                                        <p:cTn id="132" dur="1000" fill="hold"/>
                                        <p:tgtEl>
                                          <p:spTgt spid="194">
                                            <p:txEl>
                                              <p:pRg st="6" end="6"/>
                                            </p:txEl>
                                          </p:spTgt>
                                        </p:tgtEl>
                                        <p:attrNameLst>
                                          <p:attrName>ppt_w</p:attrName>
                                        </p:attrNameLst>
                                      </p:cBhvr>
                                      <p:tavLst>
                                        <p:tav tm="0" fmla="#ppt_w*sin(2.5*pi*$)">
                                          <p:val>
                                            <p:fltVal val="0"/>
                                          </p:val>
                                        </p:tav>
                                        <p:tav tm="100000">
                                          <p:val>
                                            <p:fltVal val="1"/>
                                          </p:val>
                                        </p:tav>
                                      </p:tavLst>
                                    </p:anim>
                                    <p:anim calcmode="lin" valueType="num">
                                      <p:cBhvr>
                                        <p:cTn id="133" dur="1000" fill="hold"/>
                                        <p:tgtEl>
                                          <p:spTgt spid="19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19" presetClass="entr" presetSubtype="10" fill="hold" grpId="4" nodeType="clickEffect">
                                  <p:stCondLst>
                                    <p:cond delay="0"/>
                                  </p:stCondLst>
                                  <p:iterate>
                                    <p:tmAbs val="0"/>
                                  </p:iterate>
                                  <p:childTnLst>
                                    <p:set>
                                      <p:cBhvr>
                                        <p:cTn id="137" fill="hold"/>
                                        <p:tgtEl>
                                          <p:spTgt spid="194">
                                            <p:txEl>
                                              <p:pRg st="7" end="7"/>
                                            </p:txEl>
                                          </p:spTgt>
                                        </p:tgtEl>
                                        <p:attrNameLst>
                                          <p:attrName>style.visibility</p:attrName>
                                        </p:attrNameLst>
                                      </p:cBhvr>
                                      <p:to>
                                        <p:strVal val="visible"/>
                                      </p:to>
                                    </p:set>
                                    <p:animEffect transition="in" filter="fade">
                                      <p:cBhvr>
                                        <p:cTn id="138" dur="1000" fill="hold"/>
                                        <p:tgtEl>
                                          <p:spTgt spid="194">
                                            <p:txEl>
                                              <p:pRg st="7" end="7"/>
                                            </p:txEl>
                                          </p:spTgt>
                                        </p:tgtEl>
                                      </p:cBhvr>
                                    </p:animEffect>
                                    <p:anim calcmode="lin" valueType="num">
                                      <p:cBhvr>
                                        <p:cTn id="139" dur="1000" fill="hold"/>
                                        <p:tgtEl>
                                          <p:spTgt spid="194">
                                            <p:txEl>
                                              <p:pRg st="7" end="7"/>
                                            </p:txEl>
                                          </p:spTgt>
                                        </p:tgtEl>
                                        <p:attrNameLst>
                                          <p:attrName>ppt_w</p:attrName>
                                        </p:attrNameLst>
                                      </p:cBhvr>
                                      <p:tavLst>
                                        <p:tav tm="0" fmla="#ppt_w*sin(2.5*pi*$)">
                                          <p:val>
                                            <p:fltVal val="0"/>
                                          </p:val>
                                        </p:tav>
                                        <p:tav tm="100000">
                                          <p:val>
                                            <p:fltVal val="1"/>
                                          </p:val>
                                        </p:tav>
                                      </p:tavLst>
                                    </p:anim>
                                    <p:anim calcmode="lin" valueType="num">
                                      <p:cBhvr>
                                        <p:cTn id="140" dur="1000" fill="hold"/>
                                        <p:tgtEl>
                                          <p:spTgt spid="194">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1" animBg="1" advAuto="0"/>
      <p:bldP spid="192" grpId="2" build="p" bldLvl="5" animBg="1" advAuto="0"/>
      <p:bldP spid="193" grpId="3" build="p" bldLvl="5" animBg="1" advAuto="0"/>
      <p:bldP spid="194" grpId="4"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Image Gallery"/>
          <p:cNvGrpSpPr/>
          <p:nvPr/>
        </p:nvGrpSpPr>
        <p:grpSpPr>
          <a:xfrm>
            <a:off x="719499" y="308535"/>
            <a:ext cx="23469753" cy="13571152"/>
            <a:chOff x="0" y="-1"/>
            <a:chExt cx="23469751" cy="13571150"/>
          </a:xfrm>
        </p:grpSpPr>
        <p:pic>
          <p:nvPicPr>
            <p:cNvPr id="196"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197"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199" name="X and Y can do a piece of work in 20 days and 12 days respectively.                                                                                                                                                      X started the work alone and then aft"/>
          <p:cNvSpPr txBox="1"/>
          <p:nvPr/>
        </p:nvSpPr>
        <p:spPr>
          <a:xfrm>
            <a:off x="1922497" y="1210239"/>
            <a:ext cx="24182042" cy="1244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ct val="150000"/>
              </a:lnSpc>
              <a:spcBef>
                <a:spcPts val="1800"/>
              </a:spcBef>
              <a:defRPr sz="3000" b="1">
                <a:solidFill>
                  <a:srgbClr val="FFFFFF"/>
                </a:solidFill>
                <a:latin typeface="Cambria"/>
                <a:ea typeface="Cambria"/>
                <a:cs typeface="Cambria"/>
                <a:sym typeface="Cambria"/>
              </a:defRPr>
            </a:lvl1pPr>
          </a:lstStyle>
          <a:p>
            <a:r>
              <a:t>X and Y can do a piece of work in 20 days and 12 days respectively.                                                                                                                                                      X started the work alone and then after 4 days Y joined him till the completion of the work. How long did the work last?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99"/>
                                        </p:tgtEl>
                                        <p:attrNameLst>
                                          <p:attrName>style.visibility</p:attrName>
                                        </p:attrNameLst>
                                      </p:cBhvr>
                                      <p:to>
                                        <p:strVal val="visible"/>
                                      </p:to>
                                    </p:set>
                                    <p:anim calcmode="lin" valueType="num">
                                      <p:cBhvr>
                                        <p:cTn id="7" dur="1000" fill="hold"/>
                                        <p:tgtEl>
                                          <p:spTgt spid="199"/>
                                        </p:tgtEl>
                                        <p:attrNameLst>
                                          <p:attrName>ppt_x</p:attrName>
                                        </p:attrNameLst>
                                      </p:cBhvr>
                                      <p:tavLst>
                                        <p:tav tm="0">
                                          <p:val>
                                            <p:strVal val="0-#ppt_w/2"/>
                                          </p:val>
                                        </p:tav>
                                        <p:tav tm="100000">
                                          <p:val>
                                            <p:strVal val="#ppt_x"/>
                                          </p:val>
                                        </p:tav>
                                      </p:tavLst>
                                    </p:anim>
                                    <p:anim calcmode="lin" valueType="num">
                                      <p:cBhvr>
                                        <p:cTn id="8" dur="1000" fill="hold"/>
                                        <p:tgtEl>
                                          <p:spTgt spid="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Image Gallery"/>
          <p:cNvGrpSpPr/>
          <p:nvPr/>
        </p:nvGrpSpPr>
        <p:grpSpPr>
          <a:xfrm>
            <a:off x="719499" y="308535"/>
            <a:ext cx="23469753" cy="13571152"/>
            <a:chOff x="0" y="-1"/>
            <a:chExt cx="23469751" cy="13571150"/>
          </a:xfrm>
        </p:grpSpPr>
        <p:pic>
          <p:nvPicPr>
            <p:cNvPr id="201" name="ChalkBoard-PPT-Slides-1024x768.jpg" descr="ChalkBoard-PPT-Slides-1024x768.jpg"/>
            <p:cNvPicPr>
              <a:picLocks noChangeAspect="1"/>
            </p:cNvPicPr>
            <p:nvPr/>
          </p:nvPicPr>
          <p:blipFill>
            <a:blip r:embed="rId2"/>
            <a:srcRect t="13533" b="13533"/>
            <a:stretch>
              <a:fillRect/>
            </a:stretch>
          </p:blipFill>
          <p:spPr>
            <a:xfrm>
              <a:off x="-1" y="-2"/>
              <a:ext cx="23469753" cy="12837983"/>
            </a:xfrm>
            <a:prstGeom prst="rect">
              <a:avLst/>
            </a:prstGeom>
            <a:ln w="12700" cap="flat">
              <a:noFill/>
              <a:miter lim="400000"/>
            </a:ln>
            <a:effectLst/>
          </p:spPr>
        </p:pic>
        <p:sp>
          <p:nvSpPr>
            <p:cNvPr id="202" name="Type to enter a caption."/>
            <p:cNvSpPr txBox="1"/>
            <p:nvPr/>
          </p:nvSpPr>
          <p:spPr>
            <a:xfrm>
              <a:off x="-1" y="12914178"/>
              <a:ext cx="23469753" cy="656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ctr" defTabSz="825500">
                <a:lnSpc>
                  <a:spcPct val="100000"/>
                </a:lnSpc>
                <a:spcBef>
                  <a:spcPts val="0"/>
                </a:spcBef>
                <a:defRPr sz="2700">
                  <a:latin typeface="Canela Text Bold"/>
                  <a:ea typeface="Canela Text Bold"/>
                  <a:cs typeface="Canela Text Bold"/>
                  <a:sym typeface="Canela Text Bold"/>
                </a:defRPr>
              </a:lvl1pPr>
            </a:lstStyle>
            <a:p>
              <a:r>
                <a:t>Type to enter a caption.</a:t>
              </a:r>
            </a:p>
          </p:txBody>
        </p:sp>
      </p:grpSp>
      <p:sp>
        <p:nvSpPr>
          <p:cNvPr id="204" name="X and Y can do a piece of work in 20 days and 12 days respectively.                                                                                                                                                      X started the work alone and then aft"/>
          <p:cNvSpPr txBox="1"/>
          <p:nvPr/>
        </p:nvSpPr>
        <p:spPr>
          <a:xfrm>
            <a:off x="1922497" y="1210239"/>
            <a:ext cx="24182042" cy="1244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457200">
              <a:lnSpc>
                <a:spcPct val="150000"/>
              </a:lnSpc>
              <a:spcBef>
                <a:spcPts val="1800"/>
              </a:spcBef>
              <a:defRPr sz="3000" b="1">
                <a:solidFill>
                  <a:srgbClr val="FFFFFF"/>
                </a:solidFill>
                <a:latin typeface="Cambria"/>
                <a:ea typeface="Cambria"/>
                <a:cs typeface="Cambria"/>
                <a:sym typeface="Cambria"/>
              </a:defRPr>
            </a:lvl1pPr>
          </a:lstStyle>
          <a:p>
            <a:r>
              <a:t>X and Y can do a piece of work in 20 days and 12 days respectively.                                                                                                                                                      X started the work alone and then after 4 days Y joined him till the completion of the work. How long did the work last?</a:t>
            </a:r>
          </a:p>
        </p:txBody>
      </p:sp>
      <p:sp>
        <p:nvSpPr>
          <p:cNvPr id="205" name="Unitary Method:…"/>
          <p:cNvSpPr txBox="1"/>
          <p:nvPr/>
        </p:nvSpPr>
        <p:spPr>
          <a:xfrm>
            <a:off x="2059394" y="3277406"/>
            <a:ext cx="8629148" cy="812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ts val="5500"/>
              </a:lnSpc>
              <a:spcBef>
                <a:spcPts val="0"/>
              </a:spcBef>
              <a:defRPr sz="3100" b="1">
                <a:solidFill>
                  <a:srgbClr val="FFFFFF"/>
                </a:solidFill>
                <a:latin typeface="Cambria"/>
                <a:ea typeface="Cambria"/>
                <a:cs typeface="Cambria"/>
                <a:sym typeface="Cambria"/>
              </a:defRPr>
            </a:pPr>
            <a:r>
              <a:t>Unitary Method:</a:t>
            </a:r>
          </a:p>
          <a:p>
            <a:pPr indent="127000" defTabSz="457200">
              <a:lnSpc>
                <a:spcPts val="5500"/>
              </a:lnSpc>
              <a:spcBef>
                <a:spcPts val="0"/>
              </a:spcBef>
              <a:defRPr sz="3100" b="1">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Total work =1</a:t>
            </a:r>
          </a:p>
          <a:p>
            <a:pPr indent="127000" defTabSz="457200">
              <a:lnSpc>
                <a:spcPct val="150000"/>
              </a:lnSpc>
              <a:spcBef>
                <a:spcPts val="0"/>
              </a:spcBef>
              <a:defRPr sz="3100">
                <a:solidFill>
                  <a:srgbClr val="FFFFFF"/>
                </a:solidFill>
                <a:latin typeface="Cambria"/>
                <a:ea typeface="Cambria"/>
                <a:cs typeface="Cambria"/>
                <a:sym typeface="Cambria"/>
              </a:defRPr>
            </a:pPr>
            <a:r>
              <a:t>Work done by X in 1 day= 1/20</a:t>
            </a:r>
            <a:br/>
            <a:r>
              <a:t>Work done by X in 4 days = 4/20 = 1/5</a:t>
            </a:r>
            <a:br/>
            <a:r>
              <a:t>Remaining Work = 4/5</a:t>
            </a:r>
          </a:p>
          <a:p>
            <a:pPr indent="127000" defTabSz="457200">
              <a:lnSpc>
                <a:spcPct val="150000"/>
              </a:lnSpc>
              <a:spcBef>
                <a:spcPts val="0"/>
              </a:spcBef>
              <a:defRPr sz="3100">
                <a:solidFill>
                  <a:srgbClr val="FFFFFF"/>
                </a:solidFill>
                <a:latin typeface="Cambria"/>
                <a:ea typeface="Cambria"/>
                <a:cs typeface="Cambria"/>
                <a:sym typeface="Cambria"/>
              </a:defRPr>
            </a:pPr>
            <a:r>
              <a:t>Work done by X + Y in 1 day = 1/20 + 1/12 = 2/15</a:t>
            </a:r>
          </a:p>
          <a:p>
            <a:pPr indent="127000" defTabSz="457200">
              <a:lnSpc>
                <a:spcPct val="150000"/>
              </a:lnSpc>
              <a:spcBef>
                <a:spcPts val="0"/>
              </a:spcBef>
              <a:defRPr sz="3100">
                <a:solidFill>
                  <a:srgbClr val="FFFFFF"/>
                </a:solidFill>
                <a:latin typeface="Cambria"/>
                <a:ea typeface="Cambria"/>
                <a:cs typeface="Cambria"/>
                <a:sym typeface="Cambria"/>
              </a:defRPr>
            </a:pPr>
            <a:endParaRPr/>
          </a:p>
          <a:p>
            <a:pPr indent="127000" defTabSz="457200">
              <a:lnSpc>
                <a:spcPct val="150000"/>
              </a:lnSpc>
              <a:spcBef>
                <a:spcPts val="0"/>
              </a:spcBef>
              <a:defRPr sz="3100">
                <a:solidFill>
                  <a:srgbClr val="FFFFFF"/>
                </a:solidFill>
                <a:latin typeface="Cambria"/>
                <a:ea typeface="Cambria"/>
                <a:cs typeface="Cambria"/>
                <a:sym typeface="Cambria"/>
              </a:defRPr>
            </a:pPr>
            <a:r>
              <a:t>So , 2/15 work is done by X and Y in 1  day.</a:t>
            </a:r>
          </a:p>
          <a:p>
            <a:pPr indent="127000" defTabSz="457200">
              <a:lnSpc>
                <a:spcPct val="150000"/>
              </a:lnSpc>
              <a:spcBef>
                <a:spcPts val="0"/>
              </a:spcBef>
              <a:defRPr sz="3100">
                <a:solidFill>
                  <a:srgbClr val="FFFFFF"/>
                </a:solidFill>
                <a:latin typeface="Cambria"/>
                <a:ea typeface="Cambria"/>
                <a:cs typeface="Cambria"/>
                <a:sym typeface="Cambria"/>
              </a:defRPr>
            </a:pPr>
            <a:r>
              <a:t>So, 4/5 work will be done by X and Y in </a:t>
            </a:r>
          </a:p>
          <a:p>
            <a:pPr indent="127000" defTabSz="457200">
              <a:lnSpc>
                <a:spcPct val="150000"/>
              </a:lnSpc>
              <a:spcBef>
                <a:spcPts val="0"/>
              </a:spcBef>
              <a:defRPr sz="3100">
                <a:solidFill>
                  <a:srgbClr val="FFFFFF"/>
                </a:solidFill>
                <a:latin typeface="Cambria"/>
                <a:ea typeface="Cambria"/>
                <a:cs typeface="Cambria"/>
                <a:sym typeface="Cambria"/>
              </a:defRPr>
            </a:pPr>
            <a:r>
              <a:t>= ( 15 / 2 ) * ( 4 / 5 )  = 6 days</a:t>
            </a:r>
          </a:p>
          <a:p>
            <a:pPr indent="127000" defTabSz="457200">
              <a:lnSpc>
                <a:spcPct val="150000"/>
              </a:lnSpc>
              <a:spcBef>
                <a:spcPts val="0"/>
              </a:spcBef>
              <a:defRPr sz="3100">
                <a:solidFill>
                  <a:srgbClr val="FFFFFF"/>
                </a:solidFill>
                <a:latin typeface="Cambria"/>
                <a:ea typeface="Cambria"/>
                <a:cs typeface="Cambria"/>
                <a:sym typeface="Cambria"/>
              </a:defRPr>
            </a:pPr>
            <a:r>
              <a:t>Therefore Total time taken = 6 + 4 = 10 days</a:t>
            </a:r>
          </a:p>
        </p:txBody>
      </p:sp>
      <p:sp>
        <p:nvSpPr>
          <p:cNvPr id="206" name="LCM Method :…"/>
          <p:cNvSpPr txBox="1"/>
          <p:nvPr/>
        </p:nvSpPr>
        <p:spPr>
          <a:xfrm>
            <a:off x="12467197" y="3048807"/>
            <a:ext cx="8420523" cy="810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indent="127000" defTabSz="457200">
              <a:lnSpc>
                <a:spcPct val="150000"/>
              </a:lnSpc>
              <a:spcBef>
                <a:spcPts val="0"/>
              </a:spcBef>
              <a:defRPr sz="3000" b="1">
                <a:solidFill>
                  <a:srgbClr val="FFFFFF"/>
                </a:solidFill>
                <a:latin typeface="Cambria"/>
                <a:ea typeface="Cambria"/>
                <a:cs typeface="Cambria"/>
                <a:sym typeface="Cambria"/>
              </a:defRPr>
            </a:pPr>
            <a:r>
              <a:t>LCM Method :</a:t>
            </a:r>
          </a:p>
          <a:p>
            <a:pPr indent="127000" defTabSz="457200">
              <a:lnSpc>
                <a:spcPct val="150000"/>
              </a:lnSpc>
              <a:spcBef>
                <a:spcPts val="0"/>
              </a:spcBef>
              <a:defRPr sz="3000">
                <a:solidFill>
                  <a:srgbClr val="FFFFFF"/>
                </a:solidFill>
                <a:latin typeface="Cambria"/>
                <a:ea typeface="Cambria"/>
                <a:cs typeface="Cambria"/>
                <a:sym typeface="Cambria"/>
              </a:defRPr>
            </a:pPr>
            <a:r>
              <a:t>Lets assume , Total work = LCM (20, 12) = 60 units</a:t>
            </a:r>
            <a:br/>
            <a:r>
              <a:t>Work done by Y in 1 day = 60 / 12  = 5 units</a:t>
            </a:r>
            <a:br/>
            <a:r>
              <a:t>Work done by X in 1 day = 60 / 20  = 3 units</a:t>
            </a:r>
            <a:br/>
            <a:r>
              <a:t>Work done by X in 4 days = 4 * 3 = 12 units</a:t>
            </a:r>
          </a:p>
          <a:p>
            <a:pPr indent="127000" defTabSz="457200">
              <a:lnSpc>
                <a:spcPct val="150000"/>
              </a:lnSpc>
              <a:spcBef>
                <a:spcPts val="0"/>
              </a:spcBef>
              <a:defRPr sz="3000">
                <a:solidFill>
                  <a:srgbClr val="FFFFFF"/>
                </a:solidFill>
                <a:latin typeface="Cambria"/>
                <a:ea typeface="Cambria"/>
                <a:cs typeface="Cambria"/>
                <a:sym typeface="Cambria"/>
              </a:defRPr>
            </a:pPr>
            <a:r>
              <a:t>Remaining units = 60 - 12 = 48 units</a:t>
            </a:r>
          </a:p>
          <a:p>
            <a:pPr indent="127000" defTabSz="457200">
              <a:lnSpc>
                <a:spcPct val="150000"/>
              </a:lnSpc>
              <a:spcBef>
                <a:spcPts val="0"/>
              </a:spcBef>
              <a:defRPr sz="3000">
                <a:solidFill>
                  <a:srgbClr val="FFFFFF"/>
                </a:solidFill>
                <a:latin typeface="Cambria"/>
                <a:ea typeface="Cambria"/>
                <a:cs typeface="Cambria"/>
                <a:sym typeface="Cambria"/>
              </a:defRPr>
            </a:pPr>
            <a:r>
              <a:t>So , 48 units is work done by X and Y </a:t>
            </a:r>
          </a:p>
          <a:p>
            <a:pPr indent="127000" defTabSz="457200">
              <a:lnSpc>
                <a:spcPct val="150000"/>
              </a:lnSpc>
              <a:spcBef>
                <a:spcPts val="0"/>
              </a:spcBef>
              <a:defRPr sz="3000">
                <a:solidFill>
                  <a:srgbClr val="FFFFFF"/>
                </a:solidFill>
                <a:latin typeface="Cambria"/>
                <a:ea typeface="Cambria"/>
                <a:cs typeface="Cambria"/>
                <a:sym typeface="Cambria"/>
              </a:defRPr>
            </a:pPr>
            <a:r>
              <a:t>In 1 day X and Y together in = 8 units</a:t>
            </a:r>
          </a:p>
          <a:p>
            <a:pPr indent="127000" defTabSz="457200">
              <a:lnSpc>
                <a:spcPct val="150000"/>
              </a:lnSpc>
              <a:spcBef>
                <a:spcPts val="0"/>
              </a:spcBef>
              <a:defRPr sz="3000">
                <a:solidFill>
                  <a:srgbClr val="FFFFFF"/>
                </a:solidFill>
                <a:latin typeface="Cambria"/>
                <a:ea typeface="Cambria"/>
                <a:cs typeface="Cambria"/>
                <a:sym typeface="Cambria"/>
              </a:defRPr>
            </a:pPr>
            <a:r>
              <a:t>So, 48 units =&gt; 48/8 = 6 days</a:t>
            </a:r>
          </a:p>
          <a:p>
            <a:pPr indent="127000" defTabSz="457200">
              <a:lnSpc>
                <a:spcPct val="150000"/>
              </a:lnSpc>
              <a:spcBef>
                <a:spcPts val="0"/>
              </a:spcBef>
              <a:defRPr sz="3000">
                <a:solidFill>
                  <a:srgbClr val="FFFFFF"/>
                </a:solidFill>
                <a:latin typeface="Cambria"/>
                <a:ea typeface="Cambria"/>
                <a:cs typeface="Cambria"/>
                <a:sym typeface="Cambria"/>
              </a:defRPr>
            </a:pPr>
            <a:r>
              <a:t>So time taken by X and Y to complete total work </a:t>
            </a:r>
          </a:p>
          <a:p>
            <a:pPr indent="127000" defTabSz="457200">
              <a:lnSpc>
                <a:spcPct val="150000"/>
              </a:lnSpc>
              <a:spcBef>
                <a:spcPts val="0"/>
              </a:spcBef>
              <a:defRPr sz="3000">
                <a:solidFill>
                  <a:srgbClr val="FFFFFF"/>
                </a:solidFill>
                <a:latin typeface="Cambria"/>
                <a:ea typeface="Cambria"/>
                <a:cs typeface="Cambria"/>
                <a:sym typeface="Cambria"/>
              </a:defRPr>
            </a:pPr>
            <a:r>
              <a:t>= 6 + 4 </a:t>
            </a:r>
          </a:p>
          <a:p>
            <a:pPr indent="127000" defTabSz="457200">
              <a:lnSpc>
                <a:spcPct val="150000"/>
              </a:lnSpc>
              <a:spcBef>
                <a:spcPts val="0"/>
              </a:spcBef>
              <a:defRPr sz="3000">
                <a:solidFill>
                  <a:srgbClr val="FFFFFF"/>
                </a:solidFill>
                <a:latin typeface="Cambria"/>
                <a:ea typeface="Cambria"/>
                <a:cs typeface="Cambria"/>
                <a:sym typeface="Cambria"/>
              </a:defRPr>
            </a:pPr>
            <a:r>
              <a:t>= 10 days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2" nodeType="clickEffect">
                                  <p:stCondLst>
                                    <p:cond delay="0"/>
                                  </p:stCondLst>
                                  <p:iterate>
                                    <p:tmAbs val="0"/>
                                  </p:iterate>
                                  <p:childTnLst>
                                    <p:set>
                                      <p:cBhvr>
                                        <p:cTn id="12" fill="hold"/>
                                        <p:tgtEl>
                                          <p:spTgt spid="205">
                                            <p:bg/>
                                          </p:spTgt>
                                        </p:tgtEl>
                                        <p:attrNameLst>
                                          <p:attrName>style.visibility</p:attrName>
                                        </p:attrNameLst>
                                      </p:cBhvr>
                                      <p:to>
                                        <p:strVal val="visible"/>
                                      </p:to>
                                    </p:set>
                                    <p:anim calcmode="lin" valueType="num">
                                      <p:cBhvr>
                                        <p:cTn id="13" dur="1000" fill="hold"/>
                                        <p:tgtEl>
                                          <p:spTgt spid="205">
                                            <p:bg/>
                                          </p:spTgt>
                                        </p:tgtEl>
                                        <p:attrNameLst>
                                          <p:attrName>ppt_w</p:attrName>
                                        </p:attrNameLst>
                                      </p:cBhvr>
                                      <p:tavLst>
                                        <p:tav tm="0" fmla="#ppt_w*sin(2.5*pi*$)">
                                          <p:val>
                                            <p:fltVal val="0"/>
                                          </p:val>
                                        </p:tav>
                                        <p:tav tm="100000">
                                          <p:val>
                                            <p:fltVal val="1"/>
                                          </p:val>
                                        </p:tav>
                                      </p:tavLst>
                                    </p:anim>
                                    <p:anim calcmode="lin" valueType="num">
                                      <p:cBhvr>
                                        <p:cTn id="14" dur="1000" fill="hold"/>
                                        <p:tgtEl>
                                          <p:spTgt spid="205">
                                            <p:bg/>
                                          </p:spTgt>
                                        </p:tgtEl>
                                        <p:attrNameLst>
                                          <p:attrName>ppt_h</p:attrName>
                                        </p:attrNameLst>
                                      </p:cBhvr>
                                      <p:tavLst>
                                        <p:tav tm="0">
                                          <p:val>
                                            <p:strVal val="#ppt_h"/>
                                          </p:val>
                                        </p:tav>
                                        <p:tav tm="100000">
                                          <p:val>
                                            <p:strVal val="#ppt_h"/>
                                          </p:val>
                                        </p:tav>
                                      </p:tavLst>
                                    </p:anim>
                                  </p:childTnLst>
                                </p:cTn>
                              </p:par>
                              <p:par>
                                <p:cTn id="15" presetID="19" presetClass="entr" presetSubtype="10" fill="hold" grpId="2" nodeType="withEffect">
                                  <p:stCondLst>
                                    <p:cond delay="0"/>
                                  </p:stCondLst>
                                  <p:iterate>
                                    <p:tmAbs val="0"/>
                                  </p:iterate>
                                  <p:childTnLst>
                                    <p:set>
                                      <p:cBhvr>
                                        <p:cTn id="16" fill="hold"/>
                                        <p:tgtEl>
                                          <p:spTgt spid="205">
                                            <p:txEl>
                                              <p:pRg st="0" end="0"/>
                                            </p:txEl>
                                          </p:spTgt>
                                        </p:tgtEl>
                                        <p:attrNameLst>
                                          <p:attrName>style.visibility</p:attrName>
                                        </p:attrNameLst>
                                      </p:cBhvr>
                                      <p:to>
                                        <p:strVal val="visible"/>
                                      </p:to>
                                    </p:set>
                                    <p:animEffect transition="in" filter="fade">
                                      <p:cBhvr>
                                        <p:cTn id="17" dur="1000" fill="hold"/>
                                        <p:tgtEl>
                                          <p:spTgt spid="205">
                                            <p:txEl>
                                              <p:pRg st="0" end="0"/>
                                            </p:txEl>
                                          </p:spTgt>
                                        </p:tgtEl>
                                      </p:cBhvr>
                                    </p:animEffect>
                                    <p:anim calcmode="lin" valueType="num">
                                      <p:cBhvr>
                                        <p:cTn id="18" dur="1000" fill="hold"/>
                                        <p:tgtEl>
                                          <p:spTgt spid="205">
                                            <p:txEl>
                                              <p:pRg st="0" end="0"/>
                                            </p:txEl>
                                          </p:spTgt>
                                        </p:tgtEl>
                                        <p:attrNameLst>
                                          <p:attrName>ppt_w</p:attrName>
                                        </p:attrNameLst>
                                      </p:cBhvr>
                                      <p:tavLst>
                                        <p:tav tm="0" fmla="#ppt_w*sin(2.5*pi*$)">
                                          <p:val>
                                            <p:fltVal val="0"/>
                                          </p:val>
                                        </p:tav>
                                        <p:tav tm="100000">
                                          <p:val>
                                            <p:fltVal val="1"/>
                                          </p:val>
                                        </p:tav>
                                      </p:tavLst>
                                    </p:anim>
                                    <p:anim calcmode="lin" valueType="num">
                                      <p:cBhvr>
                                        <p:cTn id="19" dur="1000" fill="hold"/>
                                        <p:tgtEl>
                                          <p:spTgt spid="205">
                                            <p:txEl>
                                              <p:pRg st="0" end="0"/>
                                            </p:txEl>
                                          </p:spTgt>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9" presetClass="entr" presetSubtype="10" fill="hold" grpId="2" nodeType="afterEffect">
                                  <p:stCondLst>
                                    <p:cond delay="0"/>
                                  </p:stCondLst>
                                  <p:iterate>
                                    <p:tmAbs val="0"/>
                                  </p:iterate>
                                  <p:childTnLst>
                                    <p:set>
                                      <p:cBhvr>
                                        <p:cTn id="22" fill="hold"/>
                                        <p:tgtEl>
                                          <p:spTgt spid="205">
                                            <p:txEl>
                                              <p:pRg st="1" end="1"/>
                                            </p:txEl>
                                          </p:spTgt>
                                        </p:tgtEl>
                                        <p:attrNameLst>
                                          <p:attrName>style.visibility</p:attrName>
                                        </p:attrNameLst>
                                      </p:cBhvr>
                                      <p:to>
                                        <p:strVal val="visible"/>
                                      </p:to>
                                    </p:set>
                                    <p:animEffect transition="in" filter="fade">
                                      <p:cBhvr>
                                        <p:cTn id="23" dur="1000" fill="hold"/>
                                        <p:tgtEl>
                                          <p:spTgt spid="205">
                                            <p:txEl>
                                              <p:pRg st="1" end="1"/>
                                            </p:txEl>
                                          </p:spTgt>
                                        </p:tgtEl>
                                      </p:cBhvr>
                                    </p:animEffect>
                                    <p:anim calcmode="lin" valueType="num">
                                      <p:cBhvr>
                                        <p:cTn id="24" dur="1000" fill="hold"/>
                                        <p:tgtEl>
                                          <p:spTgt spid="205">
                                            <p:txEl>
                                              <p:pRg st="1" end="1"/>
                                            </p:txEl>
                                          </p:spTgt>
                                        </p:tgtEl>
                                        <p:attrNameLst>
                                          <p:attrName>ppt_w</p:attrName>
                                        </p:attrNameLst>
                                      </p:cBhvr>
                                      <p:tavLst>
                                        <p:tav tm="0" fmla="#ppt_w*sin(2.5*pi*$)">
                                          <p:val>
                                            <p:fltVal val="0"/>
                                          </p:val>
                                        </p:tav>
                                        <p:tav tm="100000">
                                          <p:val>
                                            <p:fltVal val="1"/>
                                          </p:val>
                                        </p:tav>
                                      </p:tavLst>
                                    </p:anim>
                                    <p:anim calcmode="lin" valueType="num">
                                      <p:cBhvr>
                                        <p:cTn id="25" dur="1000" fill="hold"/>
                                        <p:tgtEl>
                                          <p:spTgt spid="205">
                                            <p:txEl>
                                              <p:pRg st="1" end="1"/>
                                            </p:txEl>
                                          </p:spTgt>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9" presetClass="entr" presetSubtype="10" fill="hold" grpId="2" nodeType="afterEffect">
                                  <p:stCondLst>
                                    <p:cond delay="0"/>
                                  </p:stCondLst>
                                  <p:iterate>
                                    <p:tmAbs val="0"/>
                                  </p:iterate>
                                  <p:childTnLst>
                                    <p:set>
                                      <p:cBhvr>
                                        <p:cTn id="28" fill="hold"/>
                                        <p:tgtEl>
                                          <p:spTgt spid="205">
                                            <p:txEl>
                                              <p:pRg st="2" end="2"/>
                                            </p:txEl>
                                          </p:spTgt>
                                        </p:tgtEl>
                                        <p:attrNameLst>
                                          <p:attrName>style.visibility</p:attrName>
                                        </p:attrNameLst>
                                      </p:cBhvr>
                                      <p:to>
                                        <p:strVal val="visible"/>
                                      </p:to>
                                    </p:set>
                                    <p:animEffect transition="in" filter="fade">
                                      <p:cBhvr>
                                        <p:cTn id="29" dur="1000" fill="hold"/>
                                        <p:tgtEl>
                                          <p:spTgt spid="205">
                                            <p:txEl>
                                              <p:pRg st="2" end="2"/>
                                            </p:txEl>
                                          </p:spTgt>
                                        </p:tgtEl>
                                      </p:cBhvr>
                                    </p:animEffect>
                                    <p:anim calcmode="lin" valueType="num">
                                      <p:cBhvr>
                                        <p:cTn id="30" dur="1000" fill="hold"/>
                                        <p:tgtEl>
                                          <p:spTgt spid="205">
                                            <p:txEl>
                                              <p:pRg st="2" end="2"/>
                                            </p:txEl>
                                          </p:spTgt>
                                        </p:tgtEl>
                                        <p:attrNameLst>
                                          <p:attrName>ppt_w</p:attrName>
                                        </p:attrNameLst>
                                      </p:cBhvr>
                                      <p:tavLst>
                                        <p:tav tm="0" fmla="#ppt_w*sin(2.5*pi*$)">
                                          <p:val>
                                            <p:fltVal val="0"/>
                                          </p:val>
                                        </p:tav>
                                        <p:tav tm="100000">
                                          <p:val>
                                            <p:fltVal val="1"/>
                                          </p:val>
                                        </p:tav>
                                      </p:tavLst>
                                    </p:anim>
                                    <p:anim calcmode="lin" valueType="num">
                                      <p:cBhvr>
                                        <p:cTn id="31" dur="1000" fill="hold"/>
                                        <p:tgtEl>
                                          <p:spTgt spid="20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grpId="2" nodeType="clickEffect">
                                  <p:stCondLst>
                                    <p:cond delay="0"/>
                                  </p:stCondLst>
                                  <p:iterate>
                                    <p:tmAbs val="0"/>
                                  </p:iterate>
                                  <p:childTnLst>
                                    <p:set>
                                      <p:cBhvr>
                                        <p:cTn id="35" fill="hold"/>
                                        <p:tgtEl>
                                          <p:spTgt spid="205">
                                            <p:txEl>
                                              <p:pRg st="3" end="3"/>
                                            </p:txEl>
                                          </p:spTgt>
                                        </p:tgtEl>
                                        <p:attrNameLst>
                                          <p:attrName>style.visibility</p:attrName>
                                        </p:attrNameLst>
                                      </p:cBhvr>
                                      <p:to>
                                        <p:strVal val="visible"/>
                                      </p:to>
                                    </p:set>
                                    <p:animEffect transition="in" filter="fade">
                                      <p:cBhvr>
                                        <p:cTn id="36" dur="1000" fill="hold"/>
                                        <p:tgtEl>
                                          <p:spTgt spid="205">
                                            <p:txEl>
                                              <p:pRg st="3" end="3"/>
                                            </p:txEl>
                                          </p:spTgt>
                                        </p:tgtEl>
                                      </p:cBhvr>
                                    </p:animEffect>
                                    <p:anim calcmode="lin" valueType="num">
                                      <p:cBhvr>
                                        <p:cTn id="37" dur="1000" fill="hold"/>
                                        <p:tgtEl>
                                          <p:spTgt spid="205">
                                            <p:txEl>
                                              <p:pRg st="3" end="3"/>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0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2" nodeType="clickEffect">
                                  <p:stCondLst>
                                    <p:cond delay="0"/>
                                  </p:stCondLst>
                                  <p:iterate>
                                    <p:tmAbs val="0"/>
                                  </p:iterate>
                                  <p:childTnLst>
                                    <p:set>
                                      <p:cBhvr>
                                        <p:cTn id="42" fill="hold"/>
                                        <p:tgtEl>
                                          <p:spTgt spid="205">
                                            <p:txEl>
                                              <p:pRg st="4" end="4"/>
                                            </p:txEl>
                                          </p:spTgt>
                                        </p:tgtEl>
                                        <p:attrNameLst>
                                          <p:attrName>style.visibility</p:attrName>
                                        </p:attrNameLst>
                                      </p:cBhvr>
                                      <p:to>
                                        <p:strVal val="visible"/>
                                      </p:to>
                                    </p:set>
                                    <p:animEffect transition="in" filter="fade">
                                      <p:cBhvr>
                                        <p:cTn id="43" dur="1000" fill="hold"/>
                                        <p:tgtEl>
                                          <p:spTgt spid="205">
                                            <p:txEl>
                                              <p:pRg st="4" end="4"/>
                                            </p:txEl>
                                          </p:spTgt>
                                        </p:tgtEl>
                                      </p:cBhvr>
                                    </p:animEffect>
                                    <p:anim calcmode="lin" valueType="num">
                                      <p:cBhvr>
                                        <p:cTn id="44" dur="1000" fill="hold"/>
                                        <p:tgtEl>
                                          <p:spTgt spid="205">
                                            <p:txEl>
                                              <p:pRg st="4" end="4"/>
                                            </p:txEl>
                                          </p:spTgt>
                                        </p:tgtEl>
                                        <p:attrNameLst>
                                          <p:attrName>ppt_w</p:attrName>
                                        </p:attrNameLst>
                                      </p:cBhvr>
                                      <p:tavLst>
                                        <p:tav tm="0" fmla="#ppt_w*sin(2.5*pi*$)">
                                          <p:val>
                                            <p:fltVal val="0"/>
                                          </p:val>
                                        </p:tav>
                                        <p:tav tm="100000">
                                          <p:val>
                                            <p:fltVal val="1"/>
                                          </p:val>
                                        </p:tav>
                                      </p:tavLst>
                                    </p:anim>
                                    <p:anim calcmode="lin" valueType="num">
                                      <p:cBhvr>
                                        <p:cTn id="45" dur="1000" fill="hold"/>
                                        <p:tgtEl>
                                          <p:spTgt spid="20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9" presetClass="entr" presetSubtype="10" fill="hold" grpId="2" nodeType="clickEffect">
                                  <p:stCondLst>
                                    <p:cond delay="0"/>
                                  </p:stCondLst>
                                  <p:iterate>
                                    <p:tmAbs val="0"/>
                                  </p:iterate>
                                  <p:childTnLst>
                                    <p:set>
                                      <p:cBhvr>
                                        <p:cTn id="49" fill="hold"/>
                                        <p:tgtEl>
                                          <p:spTgt spid="205">
                                            <p:txEl>
                                              <p:pRg st="5" end="5"/>
                                            </p:txEl>
                                          </p:spTgt>
                                        </p:tgtEl>
                                        <p:attrNameLst>
                                          <p:attrName>style.visibility</p:attrName>
                                        </p:attrNameLst>
                                      </p:cBhvr>
                                      <p:to>
                                        <p:strVal val="visible"/>
                                      </p:to>
                                    </p:set>
                                    <p:animEffect transition="in" filter="fade">
                                      <p:cBhvr>
                                        <p:cTn id="50" dur="1000" fill="hold"/>
                                        <p:tgtEl>
                                          <p:spTgt spid="205">
                                            <p:txEl>
                                              <p:pRg st="5" end="5"/>
                                            </p:txEl>
                                          </p:spTgt>
                                        </p:tgtEl>
                                      </p:cBhvr>
                                    </p:animEffect>
                                    <p:anim calcmode="lin" valueType="num">
                                      <p:cBhvr>
                                        <p:cTn id="51" dur="1000" fill="hold"/>
                                        <p:tgtEl>
                                          <p:spTgt spid="205">
                                            <p:txEl>
                                              <p:pRg st="5" end="5"/>
                                            </p:txEl>
                                          </p:spTgt>
                                        </p:tgtEl>
                                        <p:attrNameLst>
                                          <p:attrName>ppt_w</p:attrName>
                                        </p:attrNameLst>
                                      </p:cBhvr>
                                      <p:tavLst>
                                        <p:tav tm="0" fmla="#ppt_w*sin(2.5*pi*$)">
                                          <p:val>
                                            <p:fltVal val="0"/>
                                          </p:val>
                                        </p:tav>
                                        <p:tav tm="100000">
                                          <p:val>
                                            <p:fltVal val="1"/>
                                          </p:val>
                                        </p:tav>
                                      </p:tavLst>
                                    </p:anim>
                                    <p:anim calcmode="lin" valueType="num">
                                      <p:cBhvr>
                                        <p:cTn id="52" dur="1000" fill="hold"/>
                                        <p:tgtEl>
                                          <p:spTgt spid="20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2" nodeType="clickEffect">
                                  <p:stCondLst>
                                    <p:cond delay="0"/>
                                  </p:stCondLst>
                                  <p:iterate>
                                    <p:tmAbs val="0"/>
                                  </p:iterate>
                                  <p:childTnLst>
                                    <p:set>
                                      <p:cBhvr>
                                        <p:cTn id="56" fill="hold"/>
                                        <p:tgtEl>
                                          <p:spTgt spid="205">
                                            <p:txEl>
                                              <p:pRg st="6" end="6"/>
                                            </p:txEl>
                                          </p:spTgt>
                                        </p:tgtEl>
                                        <p:attrNameLst>
                                          <p:attrName>style.visibility</p:attrName>
                                        </p:attrNameLst>
                                      </p:cBhvr>
                                      <p:to>
                                        <p:strVal val="visible"/>
                                      </p:to>
                                    </p:set>
                                    <p:animEffect transition="in" filter="fade">
                                      <p:cBhvr>
                                        <p:cTn id="57" dur="1000" fill="hold"/>
                                        <p:tgtEl>
                                          <p:spTgt spid="205">
                                            <p:txEl>
                                              <p:pRg st="6" end="6"/>
                                            </p:txEl>
                                          </p:spTgt>
                                        </p:tgtEl>
                                      </p:cBhvr>
                                    </p:animEffect>
                                    <p:anim calcmode="lin" valueType="num">
                                      <p:cBhvr>
                                        <p:cTn id="58" dur="1000" fill="hold"/>
                                        <p:tgtEl>
                                          <p:spTgt spid="205">
                                            <p:txEl>
                                              <p:pRg st="6" end="6"/>
                                            </p:txEl>
                                          </p:spTgt>
                                        </p:tgtEl>
                                        <p:attrNameLst>
                                          <p:attrName>ppt_w</p:attrName>
                                        </p:attrNameLst>
                                      </p:cBhvr>
                                      <p:tavLst>
                                        <p:tav tm="0" fmla="#ppt_w*sin(2.5*pi*$)">
                                          <p:val>
                                            <p:fltVal val="0"/>
                                          </p:val>
                                        </p:tav>
                                        <p:tav tm="100000">
                                          <p:val>
                                            <p:fltVal val="1"/>
                                          </p:val>
                                        </p:tav>
                                      </p:tavLst>
                                    </p:anim>
                                    <p:anim calcmode="lin" valueType="num">
                                      <p:cBhvr>
                                        <p:cTn id="59" dur="1000" fill="hold"/>
                                        <p:tgtEl>
                                          <p:spTgt spid="20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2" nodeType="clickEffect">
                                  <p:stCondLst>
                                    <p:cond delay="0"/>
                                  </p:stCondLst>
                                  <p:iterate>
                                    <p:tmAbs val="0"/>
                                  </p:iterate>
                                  <p:childTnLst>
                                    <p:set>
                                      <p:cBhvr>
                                        <p:cTn id="63" fill="hold"/>
                                        <p:tgtEl>
                                          <p:spTgt spid="205">
                                            <p:txEl>
                                              <p:pRg st="7" end="7"/>
                                            </p:txEl>
                                          </p:spTgt>
                                        </p:tgtEl>
                                        <p:attrNameLst>
                                          <p:attrName>style.visibility</p:attrName>
                                        </p:attrNameLst>
                                      </p:cBhvr>
                                      <p:to>
                                        <p:strVal val="visible"/>
                                      </p:to>
                                    </p:set>
                                    <p:animEffect transition="in" filter="fade">
                                      <p:cBhvr>
                                        <p:cTn id="64" dur="1000" fill="hold"/>
                                        <p:tgtEl>
                                          <p:spTgt spid="205">
                                            <p:txEl>
                                              <p:pRg st="7" end="7"/>
                                            </p:txEl>
                                          </p:spTgt>
                                        </p:tgtEl>
                                      </p:cBhvr>
                                    </p:animEffect>
                                    <p:anim calcmode="lin" valueType="num">
                                      <p:cBhvr>
                                        <p:cTn id="65" dur="1000" fill="hold"/>
                                        <p:tgtEl>
                                          <p:spTgt spid="205">
                                            <p:txEl>
                                              <p:pRg st="7" end="7"/>
                                            </p:txEl>
                                          </p:spTgt>
                                        </p:tgtEl>
                                        <p:attrNameLst>
                                          <p:attrName>ppt_w</p:attrName>
                                        </p:attrNameLst>
                                      </p:cBhvr>
                                      <p:tavLst>
                                        <p:tav tm="0" fmla="#ppt_w*sin(2.5*pi*$)">
                                          <p:val>
                                            <p:fltVal val="0"/>
                                          </p:val>
                                        </p:tav>
                                        <p:tav tm="100000">
                                          <p:val>
                                            <p:fltVal val="1"/>
                                          </p:val>
                                        </p:tav>
                                      </p:tavLst>
                                    </p:anim>
                                    <p:anim calcmode="lin" valueType="num">
                                      <p:cBhvr>
                                        <p:cTn id="66" dur="1000" fill="hold"/>
                                        <p:tgtEl>
                                          <p:spTgt spid="20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2" nodeType="clickEffect">
                                  <p:stCondLst>
                                    <p:cond delay="0"/>
                                  </p:stCondLst>
                                  <p:iterate>
                                    <p:tmAbs val="0"/>
                                  </p:iterate>
                                  <p:childTnLst>
                                    <p:set>
                                      <p:cBhvr>
                                        <p:cTn id="70" fill="hold"/>
                                        <p:tgtEl>
                                          <p:spTgt spid="205">
                                            <p:txEl>
                                              <p:pRg st="8" end="8"/>
                                            </p:txEl>
                                          </p:spTgt>
                                        </p:tgtEl>
                                        <p:attrNameLst>
                                          <p:attrName>style.visibility</p:attrName>
                                        </p:attrNameLst>
                                      </p:cBhvr>
                                      <p:to>
                                        <p:strVal val="visible"/>
                                      </p:to>
                                    </p:set>
                                    <p:animEffect transition="in" filter="fade">
                                      <p:cBhvr>
                                        <p:cTn id="71" dur="1000" fill="hold"/>
                                        <p:tgtEl>
                                          <p:spTgt spid="205">
                                            <p:txEl>
                                              <p:pRg st="8" end="8"/>
                                            </p:txEl>
                                          </p:spTgt>
                                        </p:tgtEl>
                                      </p:cBhvr>
                                    </p:animEffect>
                                    <p:anim calcmode="lin" valueType="num">
                                      <p:cBhvr>
                                        <p:cTn id="72" dur="1000" fill="hold"/>
                                        <p:tgtEl>
                                          <p:spTgt spid="205">
                                            <p:txEl>
                                              <p:pRg st="8" end="8"/>
                                            </p:txEl>
                                          </p:spTgt>
                                        </p:tgtEl>
                                        <p:attrNameLst>
                                          <p:attrName>ppt_w</p:attrName>
                                        </p:attrNameLst>
                                      </p:cBhvr>
                                      <p:tavLst>
                                        <p:tav tm="0" fmla="#ppt_w*sin(2.5*pi*$)">
                                          <p:val>
                                            <p:fltVal val="0"/>
                                          </p:val>
                                        </p:tav>
                                        <p:tav tm="100000">
                                          <p:val>
                                            <p:fltVal val="1"/>
                                          </p:val>
                                        </p:tav>
                                      </p:tavLst>
                                    </p:anim>
                                    <p:anim calcmode="lin" valueType="num">
                                      <p:cBhvr>
                                        <p:cTn id="73" dur="1000" fill="hold"/>
                                        <p:tgtEl>
                                          <p:spTgt spid="20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9" presetClass="entr" presetSubtype="10" fill="hold" grpId="2" nodeType="clickEffect">
                                  <p:stCondLst>
                                    <p:cond delay="0"/>
                                  </p:stCondLst>
                                  <p:iterate>
                                    <p:tmAbs val="0"/>
                                  </p:iterate>
                                  <p:childTnLst>
                                    <p:set>
                                      <p:cBhvr>
                                        <p:cTn id="77" fill="hold"/>
                                        <p:tgtEl>
                                          <p:spTgt spid="205">
                                            <p:txEl>
                                              <p:pRg st="9" end="9"/>
                                            </p:txEl>
                                          </p:spTgt>
                                        </p:tgtEl>
                                        <p:attrNameLst>
                                          <p:attrName>style.visibility</p:attrName>
                                        </p:attrNameLst>
                                      </p:cBhvr>
                                      <p:to>
                                        <p:strVal val="visible"/>
                                      </p:to>
                                    </p:set>
                                    <p:animEffect transition="in" filter="fade">
                                      <p:cBhvr>
                                        <p:cTn id="78" dur="1000" fill="hold"/>
                                        <p:tgtEl>
                                          <p:spTgt spid="205">
                                            <p:txEl>
                                              <p:pRg st="9" end="9"/>
                                            </p:txEl>
                                          </p:spTgt>
                                        </p:tgtEl>
                                      </p:cBhvr>
                                    </p:animEffect>
                                    <p:anim calcmode="lin" valueType="num">
                                      <p:cBhvr>
                                        <p:cTn id="79" dur="1000" fill="hold"/>
                                        <p:tgtEl>
                                          <p:spTgt spid="205">
                                            <p:txEl>
                                              <p:pRg st="9" end="9"/>
                                            </p:txEl>
                                          </p:spTgt>
                                        </p:tgtEl>
                                        <p:attrNameLst>
                                          <p:attrName>ppt_w</p:attrName>
                                        </p:attrNameLst>
                                      </p:cBhvr>
                                      <p:tavLst>
                                        <p:tav tm="0" fmla="#ppt_w*sin(2.5*pi*$)">
                                          <p:val>
                                            <p:fltVal val="0"/>
                                          </p:val>
                                        </p:tav>
                                        <p:tav tm="100000">
                                          <p:val>
                                            <p:fltVal val="1"/>
                                          </p:val>
                                        </p:tav>
                                      </p:tavLst>
                                    </p:anim>
                                    <p:anim calcmode="lin" valueType="num">
                                      <p:cBhvr>
                                        <p:cTn id="80" dur="1000" fill="hold"/>
                                        <p:tgtEl>
                                          <p:spTgt spid="205">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9" presetClass="entr" presetSubtype="10" fill="hold" grpId="3" nodeType="clickEffect">
                                  <p:stCondLst>
                                    <p:cond delay="0"/>
                                  </p:stCondLst>
                                  <p:iterate>
                                    <p:tmAbs val="0"/>
                                  </p:iterate>
                                  <p:childTnLst>
                                    <p:set>
                                      <p:cBhvr>
                                        <p:cTn id="84" fill="hold"/>
                                        <p:tgtEl>
                                          <p:spTgt spid="206">
                                            <p:bg/>
                                          </p:spTgt>
                                        </p:tgtEl>
                                        <p:attrNameLst>
                                          <p:attrName>style.visibility</p:attrName>
                                        </p:attrNameLst>
                                      </p:cBhvr>
                                      <p:to>
                                        <p:strVal val="visible"/>
                                      </p:to>
                                    </p:set>
                                    <p:anim calcmode="lin" valueType="num">
                                      <p:cBhvr>
                                        <p:cTn id="85" dur="1000" fill="hold"/>
                                        <p:tgtEl>
                                          <p:spTgt spid="206">
                                            <p:bg/>
                                          </p:spTgt>
                                        </p:tgtEl>
                                        <p:attrNameLst>
                                          <p:attrName>ppt_w</p:attrName>
                                        </p:attrNameLst>
                                      </p:cBhvr>
                                      <p:tavLst>
                                        <p:tav tm="0" fmla="#ppt_w*sin(2.5*pi*$)">
                                          <p:val>
                                            <p:fltVal val="0"/>
                                          </p:val>
                                        </p:tav>
                                        <p:tav tm="100000">
                                          <p:val>
                                            <p:fltVal val="1"/>
                                          </p:val>
                                        </p:tav>
                                      </p:tavLst>
                                    </p:anim>
                                    <p:anim calcmode="lin" valueType="num">
                                      <p:cBhvr>
                                        <p:cTn id="86" dur="1000" fill="hold"/>
                                        <p:tgtEl>
                                          <p:spTgt spid="206">
                                            <p:bg/>
                                          </p:spTgt>
                                        </p:tgtEl>
                                        <p:attrNameLst>
                                          <p:attrName>ppt_h</p:attrName>
                                        </p:attrNameLst>
                                      </p:cBhvr>
                                      <p:tavLst>
                                        <p:tav tm="0">
                                          <p:val>
                                            <p:strVal val="#ppt_h"/>
                                          </p:val>
                                        </p:tav>
                                        <p:tav tm="100000">
                                          <p:val>
                                            <p:strVal val="#ppt_h"/>
                                          </p:val>
                                        </p:tav>
                                      </p:tavLst>
                                    </p:anim>
                                  </p:childTnLst>
                                </p:cTn>
                              </p:par>
                              <p:par>
                                <p:cTn id="87" presetID="19" presetClass="entr" presetSubtype="10" fill="hold" grpId="3" nodeType="withEffect">
                                  <p:stCondLst>
                                    <p:cond delay="0"/>
                                  </p:stCondLst>
                                  <p:iterate>
                                    <p:tmAbs val="0"/>
                                  </p:iterate>
                                  <p:childTnLst>
                                    <p:set>
                                      <p:cBhvr>
                                        <p:cTn id="88" fill="hold"/>
                                        <p:tgtEl>
                                          <p:spTgt spid="206">
                                            <p:txEl>
                                              <p:pRg st="0" end="0"/>
                                            </p:txEl>
                                          </p:spTgt>
                                        </p:tgtEl>
                                        <p:attrNameLst>
                                          <p:attrName>style.visibility</p:attrName>
                                        </p:attrNameLst>
                                      </p:cBhvr>
                                      <p:to>
                                        <p:strVal val="visible"/>
                                      </p:to>
                                    </p:set>
                                    <p:animEffect transition="in" filter="fade">
                                      <p:cBhvr>
                                        <p:cTn id="89" dur="1000" fill="hold"/>
                                        <p:tgtEl>
                                          <p:spTgt spid="206">
                                            <p:txEl>
                                              <p:pRg st="0" end="0"/>
                                            </p:txEl>
                                          </p:spTgt>
                                        </p:tgtEl>
                                      </p:cBhvr>
                                    </p:animEffect>
                                    <p:anim calcmode="lin" valueType="num">
                                      <p:cBhvr>
                                        <p:cTn id="90" dur="1000" fill="hold"/>
                                        <p:tgtEl>
                                          <p:spTgt spid="206">
                                            <p:txEl>
                                              <p:pRg st="0" end="0"/>
                                            </p:txEl>
                                          </p:spTgt>
                                        </p:tgtEl>
                                        <p:attrNameLst>
                                          <p:attrName>ppt_w</p:attrName>
                                        </p:attrNameLst>
                                      </p:cBhvr>
                                      <p:tavLst>
                                        <p:tav tm="0" fmla="#ppt_w*sin(2.5*pi*$)">
                                          <p:val>
                                            <p:fltVal val="0"/>
                                          </p:val>
                                        </p:tav>
                                        <p:tav tm="100000">
                                          <p:val>
                                            <p:fltVal val="1"/>
                                          </p:val>
                                        </p:tav>
                                      </p:tavLst>
                                    </p:anim>
                                    <p:anim calcmode="lin" valueType="num">
                                      <p:cBhvr>
                                        <p:cTn id="91" dur="1000" fill="hold"/>
                                        <p:tgtEl>
                                          <p:spTgt spid="206">
                                            <p:txEl>
                                              <p:pRg st="0" end="0"/>
                                            </p:txEl>
                                          </p:spTgt>
                                        </p:tgtEl>
                                        <p:attrNameLst>
                                          <p:attrName>ppt_h</p:attrName>
                                        </p:attrNameLst>
                                      </p:cBhvr>
                                      <p:tavLst>
                                        <p:tav tm="0">
                                          <p:val>
                                            <p:strVal val="#ppt_h"/>
                                          </p:val>
                                        </p:tav>
                                        <p:tav tm="100000">
                                          <p:val>
                                            <p:strVal val="#ppt_h"/>
                                          </p:val>
                                        </p:tav>
                                      </p:tavLst>
                                    </p:anim>
                                  </p:childTnLst>
                                </p:cTn>
                              </p:par>
                            </p:childTnLst>
                          </p:cTn>
                        </p:par>
                        <p:par>
                          <p:cTn id="92" fill="hold">
                            <p:stCondLst>
                              <p:cond delay="1000"/>
                            </p:stCondLst>
                            <p:childTnLst>
                              <p:par>
                                <p:cTn id="93" presetID="19" presetClass="entr" presetSubtype="10" fill="hold" grpId="3" nodeType="afterEffect">
                                  <p:stCondLst>
                                    <p:cond delay="0"/>
                                  </p:stCondLst>
                                  <p:iterate>
                                    <p:tmAbs val="0"/>
                                  </p:iterate>
                                  <p:childTnLst>
                                    <p:set>
                                      <p:cBhvr>
                                        <p:cTn id="94" fill="hold"/>
                                        <p:tgtEl>
                                          <p:spTgt spid="206">
                                            <p:txEl>
                                              <p:pRg st="1" end="1"/>
                                            </p:txEl>
                                          </p:spTgt>
                                        </p:tgtEl>
                                        <p:attrNameLst>
                                          <p:attrName>style.visibility</p:attrName>
                                        </p:attrNameLst>
                                      </p:cBhvr>
                                      <p:to>
                                        <p:strVal val="visible"/>
                                      </p:to>
                                    </p:set>
                                    <p:animEffect transition="in" filter="fade">
                                      <p:cBhvr>
                                        <p:cTn id="95" dur="1000" fill="hold"/>
                                        <p:tgtEl>
                                          <p:spTgt spid="206">
                                            <p:txEl>
                                              <p:pRg st="1" end="1"/>
                                            </p:txEl>
                                          </p:spTgt>
                                        </p:tgtEl>
                                      </p:cBhvr>
                                    </p:animEffect>
                                    <p:anim calcmode="lin" valueType="num">
                                      <p:cBhvr>
                                        <p:cTn id="96" dur="1000" fill="hold"/>
                                        <p:tgtEl>
                                          <p:spTgt spid="206">
                                            <p:txEl>
                                              <p:pRg st="1" end="1"/>
                                            </p:txEl>
                                          </p:spTgt>
                                        </p:tgtEl>
                                        <p:attrNameLst>
                                          <p:attrName>ppt_w</p:attrName>
                                        </p:attrNameLst>
                                      </p:cBhvr>
                                      <p:tavLst>
                                        <p:tav tm="0" fmla="#ppt_w*sin(2.5*pi*$)">
                                          <p:val>
                                            <p:fltVal val="0"/>
                                          </p:val>
                                        </p:tav>
                                        <p:tav tm="100000">
                                          <p:val>
                                            <p:fltVal val="1"/>
                                          </p:val>
                                        </p:tav>
                                      </p:tavLst>
                                    </p:anim>
                                    <p:anim calcmode="lin" valueType="num">
                                      <p:cBhvr>
                                        <p:cTn id="97" dur="1000" fill="hold"/>
                                        <p:tgtEl>
                                          <p:spTgt spid="206">
                                            <p:txEl>
                                              <p:pRg st="1" end="1"/>
                                            </p:txEl>
                                          </p:spTgt>
                                        </p:tgtEl>
                                        <p:attrNameLst>
                                          <p:attrName>ppt_h</p:attrName>
                                        </p:attrNameLst>
                                      </p:cBhvr>
                                      <p:tavLst>
                                        <p:tav tm="0">
                                          <p:val>
                                            <p:strVal val="#ppt_h"/>
                                          </p:val>
                                        </p:tav>
                                        <p:tav tm="100000">
                                          <p:val>
                                            <p:strVal val="#ppt_h"/>
                                          </p:val>
                                        </p:tav>
                                      </p:tavLst>
                                    </p:anim>
                                  </p:childTnLst>
                                </p:cTn>
                              </p:par>
                            </p:childTnLst>
                          </p:cTn>
                        </p:par>
                        <p:par>
                          <p:cTn id="98" fill="hold">
                            <p:stCondLst>
                              <p:cond delay="2000"/>
                            </p:stCondLst>
                            <p:childTnLst>
                              <p:par>
                                <p:cTn id="99" presetID="19" presetClass="entr" presetSubtype="10" fill="hold" grpId="3" nodeType="afterEffect">
                                  <p:stCondLst>
                                    <p:cond delay="0"/>
                                  </p:stCondLst>
                                  <p:iterate>
                                    <p:tmAbs val="0"/>
                                  </p:iterate>
                                  <p:childTnLst>
                                    <p:set>
                                      <p:cBhvr>
                                        <p:cTn id="100" fill="hold"/>
                                        <p:tgtEl>
                                          <p:spTgt spid="206">
                                            <p:txEl>
                                              <p:pRg st="2" end="2"/>
                                            </p:txEl>
                                          </p:spTgt>
                                        </p:tgtEl>
                                        <p:attrNameLst>
                                          <p:attrName>style.visibility</p:attrName>
                                        </p:attrNameLst>
                                      </p:cBhvr>
                                      <p:to>
                                        <p:strVal val="visible"/>
                                      </p:to>
                                    </p:set>
                                    <p:animEffect transition="in" filter="fade">
                                      <p:cBhvr>
                                        <p:cTn id="101" dur="1000" fill="hold"/>
                                        <p:tgtEl>
                                          <p:spTgt spid="206">
                                            <p:txEl>
                                              <p:pRg st="2" end="2"/>
                                            </p:txEl>
                                          </p:spTgt>
                                        </p:tgtEl>
                                      </p:cBhvr>
                                    </p:animEffect>
                                    <p:anim calcmode="lin" valueType="num">
                                      <p:cBhvr>
                                        <p:cTn id="102" dur="1000" fill="hold"/>
                                        <p:tgtEl>
                                          <p:spTgt spid="206">
                                            <p:txEl>
                                              <p:pRg st="2" end="2"/>
                                            </p:txEl>
                                          </p:spTgt>
                                        </p:tgtEl>
                                        <p:attrNameLst>
                                          <p:attrName>ppt_w</p:attrName>
                                        </p:attrNameLst>
                                      </p:cBhvr>
                                      <p:tavLst>
                                        <p:tav tm="0" fmla="#ppt_w*sin(2.5*pi*$)">
                                          <p:val>
                                            <p:fltVal val="0"/>
                                          </p:val>
                                        </p:tav>
                                        <p:tav tm="100000">
                                          <p:val>
                                            <p:fltVal val="1"/>
                                          </p:val>
                                        </p:tav>
                                      </p:tavLst>
                                    </p:anim>
                                    <p:anim calcmode="lin" valueType="num">
                                      <p:cBhvr>
                                        <p:cTn id="103" dur="1000" fill="hold"/>
                                        <p:tgtEl>
                                          <p:spTgt spid="20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9" presetClass="entr" presetSubtype="10" fill="hold" grpId="3" nodeType="clickEffect">
                                  <p:stCondLst>
                                    <p:cond delay="0"/>
                                  </p:stCondLst>
                                  <p:iterate>
                                    <p:tmAbs val="0"/>
                                  </p:iterate>
                                  <p:childTnLst>
                                    <p:set>
                                      <p:cBhvr>
                                        <p:cTn id="107" fill="hold"/>
                                        <p:tgtEl>
                                          <p:spTgt spid="206">
                                            <p:txEl>
                                              <p:pRg st="3" end="3"/>
                                            </p:txEl>
                                          </p:spTgt>
                                        </p:tgtEl>
                                        <p:attrNameLst>
                                          <p:attrName>style.visibility</p:attrName>
                                        </p:attrNameLst>
                                      </p:cBhvr>
                                      <p:to>
                                        <p:strVal val="visible"/>
                                      </p:to>
                                    </p:set>
                                    <p:animEffect transition="in" filter="fade">
                                      <p:cBhvr>
                                        <p:cTn id="108" dur="1000" fill="hold"/>
                                        <p:tgtEl>
                                          <p:spTgt spid="206">
                                            <p:txEl>
                                              <p:pRg st="3" end="3"/>
                                            </p:txEl>
                                          </p:spTgt>
                                        </p:tgtEl>
                                      </p:cBhvr>
                                    </p:animEffect>
                                    <p:anim calcmode="lin" valueType="num">
                                      <p:cBhvr>
                                        <p:cTn id="109" dur="1000" fill="hold"/>
                                        <p:tgtEl>
                                          <p:spTgt spid="206">
                                            <p:txEl>
                                              <p:pRg st="3" end="3"/>
                                            </p:txEl>
                                          </p:spTgt>
                                        </p:tgtEl>
                                        <p:attrNameLst>
                                          <p:attrName>ppt_w</p:attrName>
                                        </p:attrNameLst>
                                      </p:cBhvr>
                                      <p:tavLst>
                                        <p:tav tm="0" fmla="#ppt_w*sin(2.5*pi*$)">
                                          <p:val>
                                            <p:fltVal val="0"/>
                                          </p:val>
                                        </p:tav>
                                        <p:tav tm="100000">
                                          <p:val>
                                            <p:fltVal val="1"/>
                                          </p:val>
                                        </p:tav>
                                      </p:tavLst>
                                    </p:anim>
                                    <p:anim calcmode="lin" valueType="num">
                                      <p:cBhvr>
                                        <p:cTn id="110" dur="1000" fill="hold"/>
                                        <p:tgtEl>
                                          <p:spTgt spid="20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9" presetClass="entr" presetSubtype="10" fill="hold" grpId="3" nodeType="clickEffect">
                                  <p:stCondLst>
                                    <p:cond delay="0"/>
                                  </p:stCondLst>
                                  <p:iterate>
                                    <p:tmAbs val="0"/>
                                  </p:iterate>
                                  <p:childTnLst>
                                    <p:set>
                                      <p:cBhvr>
                                        <p:cTn id="114" fill="hold"/>
                                        <p:tgtEl>
                                          <p:spTgt spid="206">
                                            <p:txEl>
                                              <p:pRg st="4" end="4"/>
                                            </p:txEl>
                                          </p:spTgt>
                                        </p:tgtEl>
                                        <p:attrNameLst>
                                          <p:attrName>style.visibility</p:attrName>
                                        </p:attrNameLst>
                                      </p:cBhvr>
                                      <p:to>
                                        <p:strVal val="visible"/>
                                      </p:to>
                                    </p:set>
                                    <p:animEffect transition="in" filter="fade">
                                      <p:cBhvr>
                                        <p:cTn id="115" dur="1000" fill="hold"/>
                                        <p:tgtEl>
                                          <p:spTgt spid="206">
                                            <p:txEl>
                                              <p:pRg st="4" end="4"/>
                                            </p:txEl>
                                          </p:spTgt>
                                        </p:tgtEl>
                                      </p:cBhvr>
                                    </p:animEffect>
                                    <p:anim calcmode="lin" valueType="num">
                                      <p:cBhvr>
                                        <p:cTn id="116" dur="1000" fill="hold"/>
                                        <p:tgtEl>
                                          <p:spTgt spid="206">
                                            <p:txEl>
                                              <p:pRg st="4" end="4"/>
                                            </p:txEl>
                                          </p:spTgt>
                                        </p:tgtEl>
                                        <p:attrNameLst>
                                          <p:attrName>ppt_w</p:attrName>
                                        </p:attrNameLst>
                                      </p:cBhvr>
                                      <p:tavLst>
                                        <p:tav tm="0" fmla="#ppt_w*sin(2.5*pi*$)">
                                          <p:val>
                                            <p:fltVal val="0"/>
                                          </p:val>
                                        </p:tav>
                                        <p:tav tm="100000">
                                          <p:val>
                                            <p:fltVal val="1"/>
                                          </p:val>
                                        </p:tav>
                                      </p:tavLst>
                                    </p:anim>
                                    <p:anim calcmode="lin" valueType="num">
                                      <p:cBhvr>
                                        <p:cTn id="117" dur="1000" fill="hold"/>
                                        <p:tgtEl>
                                          <p:spTgt spid="20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9" presetClass="entr" presetSubtype="10" fill="hold" grpId="3" nodeType="clickEffect">
                                  <p:stCondLst>
                                    <p:cond delay="0"/>
                                  </p:stCondLst>
                                  <p:iterate>
                                    <p:tmAbs val="0"/>
                                  </p:iterate>
                                  <p:childTnLst>
                                    <p:set>
                                      <p:cBhvr>
                                        <p:cTn id="121" fill="hold"/>
                                        <p:tgtEl>
                                          <p:spTgt spid="206">
                                            <p:txEl>
                                              <p:pRg st="5" end="5"/>
                                            </p:txEl>
                                          </p:spTgt>
                                        </p:tgtEl>
                                        <p:attrNameLst>
                                          <p:attrName>style.visibility</p:attrName>
                                        </p:attrNameLst>
                                      </p:cBhvr>
                                      <p:to>
                                        <p:strVal val="visible"/>
                                      </p:to>
                                    </p:set>
                                    <p:animEffect transition="in" filter="fade">
                                      <p:cBhvr>
                                        <p:cTn id="122" dur="1000" fill="hold"/>
                                        <p:tgtEl>
                                          <p:spTgt spid="206">
                                            <p:txEl>
                                              <p:pRg st="5" end="5"/>
                                            </p:txEl>
                                          </p:spTgt>
                                        </p:tgtEl>
                                      </p:cBhvr>
                                    </p:animEffect>
                                    <p:anim calcmode="lin" valueType="num">
                                      <p:cBhvr>
                                        <p:cTn id="123" dur="1000" fill="hold"/>
                                        <p:tgtEl>
                                          <p:spTgt spid="206">
                                            <p:txEl>
                                              <p:pRg st="5" end="5"/>
                                            </p:txEl>
                                          </p:spTgt>
                                        </p:tgtEl>
                                        <p:attrNameLst>
                                          <p:attrName>ppt_w</p:attrName>
                                        </p:attrNameLst>
                                      </p:cBhvr>
                                      <p:tavLst>
                                        <p:tav tm="0" fmla="#ppt_w*sin(2.5*pi*$)">
                                          <p:val>
                                            <p:fltVal val="0"/>
                                          </p:val>
                                        </p:tav>
                                        <p:tav tm="100000">
                                          <p:val>
                                            <p:fltVal val="1"/>
                                          </p:val>
                                        </p:tav>
                                      </p:tavLst>
                                    </p:anim>
                                    <p:anim calcmode="lin" valueType="num">
                                      <p:cBhvr>
                                        <p:cTn id="124" dur="1000" fill="hold"/>
                                        <p:tgtEl>
                                          <p:spTgt spid="20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9" presetClass="entr" presetSubtype="10" fill="hold" grpId="3" nodeType="clickEffect">
                                  <p:stCondLst>
                                    <p:cond delay="0"/>
                                  </p:stCondLst>
                                  <p:iterate>
                                    <p:tmAbs val="0"/>
                                  </p:iterate>
                                  <p:childTnLst>
                                    <p:set>
                                      <p:cBhvr>
                                        <p:cTn id="128" fill="hold"/>
                                        <p:tgtEl>
                                          <p:spTgt spid="206">
                                            <p:txEl>
                                              <p:pRg st="6" end="6"/>
                                            </p:txEl>
                                          </p:spTgt>
                                        </p:tgtEl>
                                        <p:attrNameLst>
                                          <p:attrName>style.visibility</p:attrName>
                                        </p:attrNameLst>
                                      </p:cBhvr>
                                      <p:to>
                                        <p:strVal val="visible"/>
                                      </p:to>
                                    </p:set>
                                    <p:animEffect transition="in" filter="fade">
                                      <p:cBhvr>
                                        <p:cTn id="129" dur="1000" fill="hold"/>
                                        <p:tgtEl>
                                          <p:spTgt spid="206">
                                            <p:txEl>
                                              <p:pRg st="6" end="6"/>
                                            </p:txEl>
                                          </p:spTgt>
                                        </p:tgtEl>
                                      </p:cBhvr>
                                    </p:animEffect>
                                    <p:anim calcmode="lin" valueType="num">
                                      <p:cBhvr>
                                        <p:cTn id="130" dur="1000" fill="hold"/>
                                        <p:tgtEl>
                                          <p:spTgt spid="206">
                                            <p:txEl>
                                              <p:pRg st="6" end="6"/>
                                            </p:txEl>
                                          </p:spTgt>
                                        </p:tgtEl>
                                        <p:attrNameLst>
                                          <p:attrName>ppt_w</p:attrName>
                                        </p:attrNameLst>
                                      </p:cBhvr>
                                      <p:tavLst>
                                        <p:tav tm="0" fmla="#ppt_w*sin(2.5*pi*$)">
                                          <p:val>
                                            <p:fltVal val="0"/>
                                          </p:val>
                                        </p:tav>
                                        <p:tav tm="100000">
                                          <p:val>
                                            <p:fltVal val="1"/>
                                          </p:val>
                                        </p:tav>
                                      </p:tavLst>
                                    </p:anim>
                                    <p:anim calcmode="lin" valueType="num">
                                      <p:cBhvr>
                                        <p:cTn id="131" dur="1000" fill="hold"/>
                                        <p:tgtEl>
                                          <p:spTgt spid="20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9" presetClass="entr" presetSubtype="10" fill="hold" grpId="3" nodeType="clickEffect">
                                  <p:stCondLst>
                                    <p:cond delay="0"/>
                                  </p:stCondLst>
                                  <p:iterate>
                                    <p:tmAbs val="0"/>
                                  </p:iterate>
                                  <p:childTnLst>
                                    <p:set>
                                      <p:cBhvr>
                                        <p:cTn id="135" fill="hold"/>
                                        <p:tgtEl>
                                          <p:spTgt spid="206">
                                            <p:txEl>
                                              <p:pRg st="7" end="7"/>
                                            </p:txEl>
                                          </p:spTgt>
                                        </p:tgtEl>
                                        <p:attrNameLst>
                                          <p:attrName>style.visibility</p:attrName>
                                        </p:attrNameLst>
                                      </p:cBhvr>
                                      <p:to>
                                        <p:strVal val="visible"/>
                                      </p:to>
                                    </p:set>
                                    <p:animEffect transition="in" filter="fade">
                                      <p:cBhvr>
                                        <p:cTn id="136" dur="1000" fill="hold"/>
                                        <p:tgtEl>
                                          <p:spTgt spid="206">
                                            <p:txEl>
                                              <p:pRg st="7" end="7"/>
                                            </p:txEl>
                                          </p:spTgt>
                                        </p:tgtEl>
                                      </p:cBhvr>
                                    </p:animEffect>
                                    <p:anim calcmode="lin" valueType="num">
                                      <p:cBhvr>
                                        <p:cTn id="137" dur="1000" fill="hold"/>
                                        <p:tgtEl>
                                          <p:spTgt spid="206">
                                            <p:txEl>
                                              <p:pRg st="7" end="7"/>
                                            </p:txEl>
                                          </p:spTgt>
                                        </p:tgtEl>
                                        <p:attrNameLst>
                                          <p:attrName>ppt_w</p:attrName>
                                        </p:attrNameLst>
                                      </p:cBhvr>
                                      <p:tavLst>
                                        <p:tav tm="0" fmla="#ppt_w*sin(2.5*pi*$)">
                                          <p:val>
                                            <p:fltVal val="0"/>
                                          </p:val>
                                        </p:tav>
                                        <p:tav tm="100000">
                                          <p:val>
                                            <p:fltVal val="1"/>
                                          </p:val>
                                        </p:tav>
                                      </p:tavLst>
                                    </p:anim>
                                    <p:anim calcmode="lin" valueType="num">
                                      <p:cBhvr>
                                        <p:cTn id="138" dur="1000" fill="hold"/>
                                        <p:tgtEl>
                                          <p:spTgt spid="206">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9" presetClass="entr" presetSubtype="10" fill="hold" grpId="3" nodeType="clickEffect">
                                  <p:stCondLst>
                                    <p:cond delay="0"/>
                                  </p:stCondLst>
                                  <p:iterate>
                                    <p:tmAbs val="0"/>
                                  </p:iterate>
                                  <p:childTnLst>
                                    <p:set>
                                      <p:cBhvr>
                                        <p:cTn id="142" fill="hold"/>
                                        <p:tgtEl>
                                          <p:spTgt spid="206">
                                            <p:txEl>
                                              <p:pRg st="8" end="8"/>
                                            </p:txEl>
                                          </p:spTgt>
                                        </p:tgtEl>
                                        <p:attrNameLst>
                                          <p:attrName>style.visibility</p:attrName>
                                        </p:attrNameLst>
                                      </p:cBhvr>
                                      <p:to>
                                        <p:strVal val="visible"/>
                                      </p:to>
                                    </p:set>
                                    <p:animEffect transition="in" filter="fade">
                                      <p:cBhvr>
                                        <p:cTn id="143" dur="1000" fill="hold"/>
                                        <p:tgtEl>
                                          <p:spTgt spid="206">
                                            <p:txEl>
                                              <p:pRg st="8" end="8"/>
                                            </p:txEl>
                                          </p:spTgt>
                                        </p:tgtEl>
                                      </p:cBhvr>
                                    </p:animEffect>
                                    <p:anim calcmode="lin" valueType="num">
                                      <p:cBhvr>
                                        <p:cTn id="144" dur="1000" fill="hold"/>
                                        <p:tgtEl>
                                          <p:spTgt spid="206">
                                            <p:txEl>
                                              <p:pRg st="8" end="8"/>
                                            </p:txEl>
                                          </p:spTgt>
                                        </p:tgtEl>
                                        <p:attrNameLst>
                                          <p:attrName>ppt_w</p:attrName>
                                        </p:attrNameLst>
                                      </p:cBhvr>
                                      <p:tavLst>
                                        <p:tav tm="0" fmla="#ppt_w*sin(2.5*pi*$)">
                                          <p:val>
                                            <p:fltVal val="0"/>
                                          </p:val>
                                        </p:tav>
                                        <p:tav tm="100000">
                                          <p:val>
                                            <p:fltVal val="1"/>
                                          </p:val>
                                        </p:tav>
                                      </p:tavLst>
                                    </p:anim>
                                    <p:anim calcmode="lin" valueType="num">
                                      <p:cBhvr>
                                        <p:cTn id="145" dur="1000" fill="hold"/>
                                        <p:tgtEl>
                                          <p:spTgt spid="206">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1" animBg="1" advAuto="0"/>
      <p:bldP spid="205" grpId="2" build="p" bldLvl="5" animBg="1" advAuto="0"/>
      <p:bldP spid="206" grpId="3" build="p" bldLvl="5"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23_ClassicWhite</vt:lpstr>
      <vt:lpstr>Time and Work  &amp;  Pipes and Cisterns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  &amp;  Pipes and Cisterns</dc:title>
  <cp:revision>3</cp:revision>
  <dcterms:modified xsi:type="dcterms:W3CDTF">2021-05-28T19:44:51Z</dcterms:modified>
</cp:coreProperties>
</file>