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6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3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8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8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9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F269AA-07E2-44BC-B0AE-326A5126BB8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B3F667-08FC-46C2-9002-0B82A5B8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19SSK311</a:t>
            </a:r>
            <a:br>
              <a:rPr lang="en-US" sz="4800" dirty="0"/>
            </a:b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</a:rPr>
              <a:t>PUNCTUATION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</a:rPr>
              <a:t>EMAIL ETIQUETTE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SUGEETHA K</a:t>
            </a:r>
          </a:p>
        </p:txBody>
      </p:sp>
    </p:spTree>
    <p:extLst>
      <p:ext uri="{BB962C8B-B14F-4D97-AF65-F5344CB8AC3E}">
        <p14:creationId xmlns:p14="http://schemas.microsoft.com/office/powerpoint/2010/main" val="175267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 SHOW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 was merely ignorant, not stupid.</a:t>
            </a:r>
          </a:p>
        </p:txBody>
      </p:sp>
    </p:spTree>
    <p:extLst>
      <p:ext uri="{BB962C8B-B14F-4D97-AF65-F5344CB8AC3E}">
        <p14:creationId xmlns:p14="http://schemas.microsoft.com/office/powerpoint/2010/main" val="243695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SEMI COLON BETWEEN INDEPENDENT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Amrita became a University in January 2003; it is accredited with “A” grade by NAAC.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374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I’ve always admired some people for their articulation: </a:t>
            </a:r>
            <a:r>
              <a:rPr lang="en-US" sz="4000" dirty="0" err="1"/>
              <a:t>Kamalhasan</a:t>
            </a:r>
            <a:r>
              <a:rPr lang="en-US" sz="4000" dirty="0"/>
              <a:t>, the actor; Dr. </a:t>
            </a:r>
            <a:r>
              <a:rPr lang="en-US" sz="4000" dirty="0" err="1"/>
              <a:t>Jayalalitha</a:t>
            </a:r>
            <a:r>
              <a:rPr lang="en-US" sz="4000" dirty="0"/>
              <a:t>, the politician; Dr. Abdul </a:t>
            </a:r>
            <a:r>
              <a:rPr lang="en-US" sz="4000" dirty="0" err="1"/>
              <a:t>Kalam</a:t>
            </a:r>
            <a:r>
              <a:rPr lang="en-US" sz="4000" dirty="0"/>
              <a:t>, the scientist and </a:t>
            </a:r>
            <a:r>
              <a:rPr lang="en-US" sz="4000" dirty="0" err="1"/>
              <a:t>Sania</a:t>
            </a:r>
            <a:r>
              <a:rPr lang="en-US" sz="4000" dirty="0"/>
              <a:t> </a:t>
            </a:r>
            <a:r>
              <a:rPr lang="en-US" sz="4000" dirty="0" err="1"/>
              <a:t>Mirza</a:t>
            </a:r>
            <a:r>
              <a:rPr lang="en-US" sz="4000" dirty="0"/>
              <a:t>, the sportswoman.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8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COLON BEFORE A QUOTATION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000" dirty="0"/>
              <a:t>My attitude toward my writing is best expressed by a statement of Victor Hugo: "If a writer wrote merely for his time, I would have to break my pen and throw it away."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Colon for 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Alone but not Lonely: A New Perspective to Individualism in American Fiction.</a:t>
            </a:r>
          </a:p>
        </p:txBody>
      </p:sp>
    </p:spTree>
    <p:extLst>
      <p:ext uri="{BB962C8B-B14F-4D97-AF65-F5344CB8AC3E}">
        <p14:creationId xmlns:p14="http://schemas.microsoft.com/office/powerpoint/2010/main" val="90766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QUOTATION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“A little learning is a dangerous thing; drink deep, or taste not the </a:t>
            </a:r>
            <a:r>
              <a:rPr lang="en-US" sz="4000" dirty="0" err="1"/>
              <a:t>Pierian</a:t>
            </a:r>
            <a:r>
              <a:rPr lang="en-US" sz="4000" dirty="0"/>
              <a:t> Spring,” said Alexander Pope.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486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PUNCTUATION AT THE END OF A 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Whitman asks, “Have you felt proud to get the meaning of poems?”</a:t>
            </a:r>
          </a:p>
          <a:p>
            <a:pPr lvl="0"/>
            <a:r>
              <a:rPr lang="en-US" sz="4000" dirty="0"/>
              <a:t>Where does Whitman speak of “the meaning of poems”?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249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HYPHEN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writer-critic was well dressed.</a:t>
            </a:r>
          </a:p>
          <a:p>
            <a:pPr lvl="0"/>
            <a:r>
              <a:rPr lang="en-US" sz="4000" dirty="0"/>
              <a:t>The well-dressed woman was an anchor who loved early-eighteenth-century architecture.</a:t>
            </a:r>
          </a:p>
          <a:p>
            <a:pPr lvl="0"/>
            <a:r>
              <a:rPr lang="en-US" sz="4000" dirty="0"/>
              <a:t>The anti-American painting was re-covered with glossy 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9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Upon discovering the errors – all 25 of them – the publisher immediately recalled the books.</a:t>
            </a:r>
          </a:p>
          <a:p>
            <a:pPr lvl="0"/>
            <a:r>
              <a:rPr lang="en-US" sz="4000" dirty="0"/>
              <a:t>The serene sky, the swaying trees, the raging ocean, the dancing flowers – these are things that inspired 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0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APOSTROPHE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4000" dirty="0"/>
              <a:t>John and Dick’s book on “self-esteem” is a huge success.</a:t>
            </a:r>
          </a:p>
          <a:p>
            <a:r>
              <a:rPr lang="en-US" sz="4000" dirty="0"/>
              <a:t>The boys’ room had two TVs.</a:t>
            </a:r>
          </a:p>
          <a:p>
            <a:r>
              <a:rPr lang="en-US" sz="4000" b="1" dirty="0"/>
              <a:t>It's</a:t>
            </a:r>
            <a:r>
              <a:rPr lang="en-US" sz="4000" dirty="0"/>
              <a:t> important that the kitten learns to find </a:t>
            </a:r>
            <a:r>
              <a:rPr lang="en-US" sz="4000" b="1" dirty="0"/>
              <a:t>its </a:t>
            </a:r>
            <a:r>
              <a:rPr lang="en-US" sz="4000" dirty="0"/>
              <a:t>way home.</a:t>
            </a:r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woman without her man is nothing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3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EMAIL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Subject</a:t>
            </a:r>
            <a:r>
              <a:rPr lang="en-US" sz="4000" dirty="0"/>
              <a:t> (has to be precise)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Salutation </a:t>
            </a:r>
            <a:r>
              <a:rPr lang="en-US" sz="4000" dirty="0">
                <a:solidFill>
                  <a:schemeClr val="tx1"/>
                </a:solidFill>
              </a:rPr>
              <a:t>(</a:t>
            </a:r>
            <a:r>
              <a:rPr lang="en-US" sz="4000" dirty="0" err="1">
                <a:solidFill>
                  <a:schemeClr val="tx1"/>
                </a:solidFill>
              </a:rPr>
              <a:t>Mr</a:t>
            </a:r>
            <a:r>
              <a:rPr lang="en-US" sz="4000" dirty="0">
                <a:solidFill>
                  <a:schemeClr val="tx1"/>
                </a:solidFill>
              </a:rPr>
              <a:t> or </a:t>
            </a:r>
            <a:r>
              <a:rPr lang="en-US" sz="4000" dirty="0" err="1">
                <a:solidFill>
                  <a:schemeClr val="tx1"/>
                </a:solidFill>
              </a:rPr>
              <a:t>Ms</a:t>
            </a:r>
            <a:r>
              <a:rPr lang="en-US" sz="4000" dirty="0">
                <a:solidFill>
                  <a:schemeClr val="tx1"/>
                </a:solidFill>
              </a:rPr>
              <a:t> not Miss/</a:t>
            </a:r>
            <a:r>
              <a:rPr lang="en-US" sz="4000" dirty="0" err="1">
                <a:solidFill>
                  <a:schemeClr val="tx1"/>
                </a:solidFill>
              </a:rPr>
              <a:t>Mrs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Body of the mail </a:t>
            </a:r>
            <a:r>
              <a:rPr lang="en-US" sz="4000" dirty="0"/>
              <a:t>(short paragraphs, no contractions or abbreviations, no colloquialisms, no sentence in CAPS)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Signature line </a:t>
            </a:r>
            <a:r>
              <a:rPr lang="en-US" sz="4000" dirty="0"/>
              <a:t>(Name, designation, name of the organization, contact no, website of the company)</a:t>
            </a:r>
          </a:p>
        </p:txBody>
      </p:sp>
    </p:spTree>
    <p:extLst>
      <p:ext uri="{BB962C8B-B14F-4D97-AF65-F5344CB8AC3E}">
        <p14:creationId xmlns:p14="http://schemas.microsoft.com/office/powerpoint/2010/main" val="103728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woman, without her man, is nothing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woman: without her, man is nothing.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360609"/>
            <a:ext cx="6815669" cy="3026056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COMMA BETWEEN TWO INDEPENDENT CLAUSES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4000" dirty="0"/>
              <a:t>Congress passed the bill, and the president signed it into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AFTER A DEPENDENT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After the wedding, the guests attended the reception.</a:t>
            </a:r>
          </a:p>
        </p:txBody>
      </p:sp>
    </p:spTree>
    <p:extLst>
      <p:ext uri="{BB962C8B-B14F-4D97-AF65-F5344CB8AC3E}">
        <p14:creationId xmlns:p14="http://schemas.microsoft.com/office/powerpoint/2010/main" val="208421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 SET OFF DATES AND PLACES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/>
              <a:t>August 15</a:t>
            </a:r>
            <a:r>
              <a:rPr lang="en-US" sz="4000" baseline="30000"/>
              <a:t>th</a:t>
            </a:r>
            <a:r>
              <a:rPr lang="en-US" sz="4000"/>
              <a:t>, </a:t>
            </a:r>
            <a:r>
              <a:rPr lang="en-US" sz="4000" dirty="0"/>
              <a:t>1947, was the day that India got its independence, but the Partition took place two days later. On 15</a:t>
            </a:r>
            <a:r>
              <a:rPr lang="en-US" sz="4000" baseline="30000" dirty="0"/>
              <a:t>th</a:t>
            </a:r>
            <a:r>
              <a:rPr lang="en-US" sz="4000" dirty="0"/>
              <a:t> August 2017, the 70</a:t>
            </a:r>
            <a:r>
              <a:rPr lang="en-US" sz="4000" baseline="30000" dirty="0"/>
              <a:t>th</a:t>
            </a:r>
            <a:r>
              <a:rPr lang="en-US" sz="4000" dirty="0"/>
              <a:t> Independence Day will be celebrated in New Delhi, India. </a:t>
            </a:r>
          </a:p>
          <a:p>
            <a:pPr lvl="0"/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002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SET OFF NON-ESSENTIAL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John's truck, a red Chevrolet, needs new </a:t>
            </a:r>
            <a:r>
              <a:rPr lang="en-US" sz="4000" dirty="0" err="1"/>
              <a:t>tyres</a:t>
            </a:r>
            <a:r>
              <a:rPr lang="en-US" sz="4000" dirty="0"/>
              <a:t>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320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 AVOID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Lisa waved at Nancy, laughing joyously. </a:t>
            </a:r>
          </a:p>
          <a:p>
            <a:r>
              <a:rPr lang="en-US" sz="4000" b="1" dirty="0"/>
              <a:t>Laughing joyously, Lisa waved at Nancy. </a:t>
            </a:r>
          </a:p>
          <a:p>
            <a:r>
              <a:rPr lang="en-US" sz="4000" b="1" dirty="0"/>
              <a:t>Lisa waved at Nancy, who was laughing joyously.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320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103B89072194F88E667963C2E39CA" ma:contentTypeVersion="2" ma:contentTypeDescription="Create a new document." ma:contentTypeScope="" ma:versionID="2edfae53d70605cd2140b8dc7c39a278">
  <xsd:schema xmlns:xsd="http://www.w3.org/2001/XMLSchema" xmlns:xs="http://www.w3.org/2001/XMLSchema" xmlns:p="http://schemas.microsoft.com/office/2006/metadata/properties" xmlns:ns2="8b4ab53d-ed3d-469e-96c3-aade878599db" targetNamespace="http://schemas.microsoft.com/office/2006/metadata/properties" ma:root="true" ma:fieldsID="2bfeee0f6e8d06e5cb4ed201b64edb93" ns2:_="">
    <xsd:import namespace="8b4ab53d-ed3d-469e-96c3-aade87859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4ab53d-ed3d-469e-96c3-aade87859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63E0C2-6C4F-4B02-8CA0-0A9C47716D22}"/>
</file>

<file path=customXml/itemProps2.xml><?xml version="1.0" encoding="utf-8"?>
<ds:datastoreItem xmlns:ds="http://schemas.openxmlformats.org/officeDocument/2006/customXml" ds:itemID="{D5FB3852-E264-4E91-94DD-CF320BB72BD8}"/>
</file>

<file path=customXml/itemProps3.xml><?xml version="1.0" encoding="utf-8"?>
<ds:datastoreItem xmlns:ds="http://schemas.openxmlformats.org/officeDocument/2006/customXml" ds:itemID="{1F0D2CA8-2E1F-46E3-B6CD-DE35F7D2FFED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261</TotalTime>
  <Words>509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19SSK311 </vt:lpstr>
      <vt:lpstr>A woman without her man is nothing</vt:lpstr>
      <vt:lpstr>A woman, without her man, is nothing</vt:lpstr>
      <vt:lpstr>A woman: without her, man is nothing.</vt:lpstr>
      <vt:lpstr>COMMA BETWEEN TWO INDEPENDENT CLAUSES</vt:lpstr>
      <vt:lpstr>AFTER A DEPENDENT CLAUSE</vt:lpstr>
      <vt:lpstr>TO SET OFF DATES AND PLACES</vt:lpstr>
      <vt:lpstr>TO SET OFF NON-ESSENTIAL ELEMENTS</vt:lpstr>
      <vt:lpstr>TO AVOID CONFUSION</vt:lpstr>
      <vt:lpstr>TO SHOW CONTRAST</vt:lpstr>
      <vt:lpstr>SEMI COLON BETWEEN INDEPENDENT CLAUSES</vt:lpstr>
      <vt:lpstr>COLON</vt:lpstr>
      <vt:lpstr>COLON BEFORE A QUOTATION</vt:lpstr>
      <vt:lpstr>Colon for elaboration</vt:lpstr>
      <vt:lpstr>QUOTATION MARKS</vt:lpstr>
      <vt:lpstr>PUNCTUATION AT THE END OF A QUOTE</vt:lpstr>
      <vt:lpstr>THE HYPHEN</vt:lpstr>
      <vt:lpstr>THE DASH</vt:lpstr>
      <vt:lpstr>THE APOSTROPHE</vt:lpstr>
      <vt:lpstr>EMAIL ETIQUETTE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woman without her man is nothing</dc:title>
  <dc:creator>K.Sugeetha</dc:creator>
  <cp:lastModifiedBy>tushara sri</cp:lastModifiedBy>
  <cp:revision>32</cp:revision>
  <dcterms:created xsi:type="dcterms:W3CDTF">2017-07-25T06:11:43Z</dcterms:created>
  <dcterms:modified xsi:type="dcterms:W3CDTF">2022-02-16T09:38:14Z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0x010100415103B89072194F88E667963C2E39CA</vt:lpwstr>
  </property>
</Properties>
</file>