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9.xml" ContentType="application/inkml+xml"/>
  <Override PartName="/ppt/ink/ink11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10.xml" ContentType="application/inkml+xml"/>
  <Override PartName="/ppt/ink/ink8.xml" ContentType="application/inkml+xml"/>
  <Override PartName="/ppt/ink/ink7.xml" ContentType="application/inkml+xml"/>
  <Override PartName="/ppt/ink/ink5.xml" ContentType="application/inkml+xml"/>
  <Override PartName="/ppt/ink/ink4.xml" ContentType="application/inkml+xml"/>
  <Override PartName="/ppt/ink/ink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6:58:59.9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25078 5283 0,'24'-49'187,"76"24"-171,-100-25-16,49 26 15,26-51 1,-1 50 0,-49-24-1,24 49 95,-24 0-95,0 0 1,25 0 0,-26 0-1,1 49 16,25-24 1,-50 0-32,0 25 15,49-1 1,-49 26 15,50-1-15,-50-49-16,0 24 15,0-24 1,0 0 0,0 0-1,-25-25 32,0 0-31,-49 0-1,24 25 1,-49-25 0,50 0-16,-1 0 15,0 0 110,26-75-125,24 26 16,0-1-16,0-49 16,0 24-1,0 51-15,0-51 16,0 50-1,0 1 17,24 24 140,26 0-141,-25 0-16,-25 24-15,74 26 16,-49-25 0,-25 0 15,50-1-15,-50 26-1,24-50 1,-24 25-16,0 0 15,0-1 17,0 26-17,0-25 17,-49 0-17,24-25 16,-25 49-15,1-49 15,24 0-15,-25 0 0,26 25-1,-1-25 1,0 0-1,-25 0 64,26 0-17,-1 0-31,-25-74-15,25-50 0,-24 74-1,49-24 1,-25 49-1,25 0 1,0 0 0,0 0 31,0 1-16,0-1-16,25 25-15,-25-25 32,49 25-17,-49-50 1,25 26 0,0-1-1,0-25 1,24 50-1,-24-25 17,0 25-32,25 0 218,-26 0-202,51 0 0,-1 50-1,-24-25 1,24-25 0,-74 49 62,25-49-78,-25 25 15,50 0 1,-50 0 0,24 24-1,-24-24 1,25-25-1,-25 25 1,0 25 0,50-26 77,-50 1-61,25 25-1,-25-25 0,0-1 16,0 26-31,0-25-1,-50 0 17,25-25-17,0 49 16,-24-49-15,24 0 0,0 0-1,0 0 110,25-25-109,-24 25 0,-26 0-1,25 0 1,0 0-1,-24-24 64,-1-100-79,25 124 15,25-25-15,-24-25 16,24 25-1,0-49 1,0 49 0,0 0-1,0 1 63,24 24-46,26-50-32,-25 50 15,49-25 1,-24 25 0,-25-25-16,24 25 15,1-49 1,-1 24-1,-24 25 17,0 0 124,25-50-140,-26 50-16,1 0 31,0 0-16,0 0 1,0-25-16,0 25 78,-1 0-62,26 50 31,-50-25-16,25-25-31,-25 25 16,25 24-1,-25-24 1,49-25 15,-49 25 0,0 0-15,0 24 140,0-24-62,0 0-78,0 0-1,25 24 1,-25 1-1,0 49 1,0-49 0,0-25-1,0-1 17,0 1-17,0 25 1,0-25-1,0-1-15,-25 51 32,0-50-17,25-1 1,-24-24 46,24-74-46,0 49-16,0-24 16,0-51-1,0 76 1,0-1 0,0 0 15,0-25 0,0 26-15,0-1-1,0 0 1,0 0 0,0-24 15,-25 49 31,-25 0-30,25 0-1,1 0-16,-1 0 1,-25 0 0,50 24-1,-25-24 32,25 25-31,-25 0-16,-24 25 31,24-26-15,25 1-1,-50 25-15,50-25 16,0-1 15,50-24 125,-50-24-140,25 24-16,-25-50 31,25 50-31,24 0 16,-24-50 0,0 50 15,25-49-16,-26 24 1,1 0 0,25 25-1,-25 0 17,-1 0 202,1 0-156,25 0 31,-50 25-77,25-25-32,-25 25 15,0 0 267,24-1-267,-24 1 1,0 0 15,0 0 16,0 24 47,0-24-63,50 0-15,-50 0-16,0 24 15,25 1 1,-25 0-1,0-26 17,0 1 30,0 0-31,-50-25 1,50 50-32,-25-50 31,1 0-15,24 24 15,-25-24-31,-25 0 31,25 0-15,1 0-1,-26 0 1,25 25 0,-49-25-1,24 0 1,25 0 31,0 0 78,25-25-94,-49 25-15,49-24-1,-25-51 1,25 50-1,-50-49 1,50 24 0,0 1-1,0 24 1,25 25 0,0-74-1,0 49 1,99-50 15,-74 51-15,-1 24-1,-24 0 1,0 0 31,24 0-32,-49 24 1,0 26 15,0-25-15,0 0 0,-24 49-1,-100 50 1,49-50 15,-74 26-15,75-51-1,-1 26 1,51-75 0,-1 25-1,0-25 1,-25 24-1,26-24 1,-1 0 0,-25 0 15,25 0-31,1 0 16,-51-24-1,50-26 16,25 25-15,-49 25 0,49-25-1,0 0 1,0-49 0,25 0-1,24 24 1,-24 25-1,74-24 1,-49 49 0,-1-25-1,1 25 1,-25 0 93,-25 25-77,0-1-1,0 1-16,-25 25 1,-25-50 0,-24 25-1,24-1 1,-24 26 0,24-50 15,-24 25-16,24 24 1,26-49 15,-1 0-15,-25 0-16,1 0 16,24 0-1,-25 0 16,25 0 126,25-24-142,0-1 1,0 0 0,0 0-1,0 0 95,0-24-79,0 24 0,0 0 0,50 25-31,-50-49 32,25 49 14,0 0 1,-25-25-31,24 25 31,1 0 31,0 0-62,0 0-16,0 0 46,-25 49-46,0-24 47,0 0-15,0 0-17,0 0 16,-25 24 16,0-49-47,0 0 32,0 25-1,-24-25-16,24 50 1,0-50 15,-25 0 126,26-25 14,24 0-155,-25 25-16,25-25 16,0 0 77,-25 25-77,25-49 0,0 24-1,0 0 1,0 0 15,-25 25-31,25-49 16,0 24 78,0 0-79,0-24 16,0 24-15,0 0 15,0 0 16,0-24 0,25 49 16,0-25-17,24 0 1,-49-25 31,25 50-31,0 0 0,25 0-31,-25 0 15,-1 0 0,1 0 16,25 0-31,-50-24-16,49 24 15,1 0 17,-50-25 46,25 25-78,0 0 15,-1-25 1,26 25 0,-25 0-1,-25-25 1,25 0 0,-1 25-1,-24 25 173,0 0-188,0 0 15,0 24 1,0-24 0,0 0-1,0 0 32,-24-25-16,24 25-31,0 24 32,0-24-17,-50 0 1,50 24-1,-25-49 1,25 25 0,-25 0-1,25-50 142,0-24-157,0 24 15,0 0 1,0 0-1,0-49 1,0 49 0,0-25 109,0 26-47,25-1-63,-25 0 1,25 25 0,-25-25-1,50 25 1,-50-49-16,24 24 62,-73 25 204,24 49-235,0-49 47,25 25-31,-49 0-15,24 25-1,-25-26 31,25 26-46,1-50 15,24 25-15,-25-25 31,-25 0 15,25 0 1,1 0-32,24 25 0,-50-25 0,25 0 16,0 0 16,25 24-32,-25-24-15,-24 0-16,24 0 31,25 50-15,-25-50-16,0 0 46,25-25 236,0 0-251,0 1 47,25 24-62,-25-25-1,25 25-15,25 0 32,-26-50-17,1 50 1,0 0-1,25-25 1,-25 25 15,-1 0-15,26-24 0,-25 24-1,24-50 1,-24 50-1,0 0 1,0-25 0,0 25 31,-25-25-32,24 25 1,26-49 15,-25 24 0,-25 0 172,-25 25-93,25-25-79,-50 25-15,26 0 31,-1 0-32,-25 0 1,25 0-1,1 0 17,-26 0-1,25 0 31,25 25-46,-25-25-16,1 0 63,-26 0-1,50 50-31,-25-50-31,0 0 32,25 25 296,25-25-297,25 0 0,-25 0-15,-1 0 31,1 0-32,50 0 1,-51-25 15,26 0 125,-25 0-156,24-24 32,-24 24-17,-25 0 32,25-25-31,25 50 15,-50-25-15,24 25-1,1 0 95,25-24-79,-25 24-15,-1-50-1,26 50 1,-25 0-1,0 0 1,24-25 15,-24 25 32,0 0-32,0 0 360,-1 0-360,26 0 0,-25 0-15,-25 25-1,25-25 32,-25 25-31,24-25 0,1 0-1,-25 49 1,50-49-1,-50 25 1,25 0 62,0-25-62,-25 50-1,24-50 1,26 25 0,-50-1-1,25-24 17,-25 25-32,25-25 15,24 50 1,-49-25-1,25-25 79,-25 24-31,25 1 280,0-25-343,24 50 16,-49-25 0,25-25-1,0 49 1,-25-24 312,0 0-312,0 0 15,0 24 16,0-24 15,0 0-30,0 0-17,49-1 1,-24 26-1,-25-25 1,0 0 0,0 24 15,0-24 16,0 0-16,0 0-15,0 24-1,0-24 251,0 0-172,-25-25-79,25 25 17,-49-25-1,49 49-16,-25-49 79,25 25-78,-25-25 31,-24 25 78,24-25-78,25 50-47,-25-50 31,0 0 16,25 24-32,-49-24 17,24 0 46,0 0-31,0 0 31,25 25-63,-49-25 1,24 0 46,0 0-30,-25 0-1,25 0-15,1 0 15,-26 50 63,25-50-16,0 0-63,50 0 470,25 0-470,-25 0 17,-1 0-1,26 0-16,-25 0 1,0 0 15,-25-25-15,25 25 0,24 0-1,-24 0 1,0 0 15,-25-25-15,25 25-1,24 0 142,-49-25-142,25 25 1,-75 0 359,26 0-328,-1 0-47,-25 50 15,25-50 17,1 25-17,-26-25 16,25 0-15,0 49 15,-24-49 1,24 0-17,0 0 79,25 25-94,-25-25 31,-24 25-15,24-25 31,0 0-16,-25 0-15,26 50-1,-1-50 16,-25 0 16,25 0-31,1 0 15,-1 0 0,-25 0-31,25 0 16,1 0 0,-26 0 46,25 0 48,0 0-79,1 0-16,-1-25 1,0 0-16,-25 25 16,26-25-1,-1 25 32,0 0-31,0 0-1,25-25 1,-25 25 0,25-49-1,-24 49 1,24-25 218,-50 25-202,50-25-17,-25 25 1,25-49-1,50 98 345,-25-49-345,24 25 1,1 0 0,-50 0-1,49-25 1,-24 0 62,0 0-47,0 0 32,0 0 15,24 0 16,-24 0-63,0 0-15,0 0 46,24 0-31,-24 0 1,0 0-17,24 0 16,-24 0 32,0-50-16,25 50-16,-26 0 32,1-25-48,25 25 16,-25-49-15,-1 49 15,1 0-15,25-25 0,-25 25-1,-1-25 1,26 25-1,-25 0 1,0-50 31,24 50-31,-24-25 30,-25 50 251,0 0-265,0 25 389,0-25-389,0-1-17,0 1 313,0 25-265,0-25 203,0-1-235,-49-24-16,49 50 17,-25-50-17,25 25 17,-25-25-1,25 25 16,-25-25-32,25 24 1,-50-24 0,50 50-1,-24-50 1,-1 0 421,0 25-421,-25-25 0,1 0-1,24 0 1,-25 0-1,26 0 235,-1 0-234,0 0-16,-25 0 16,26 0 15,-1 0 110,-25 0-79,25 0 1,1 0 30,24-25-93,-25 25 78,-25-50-78,50 26 16,-25 24-16,25-25 16,0-25 1687,-24 50-1703,24-25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2:53.4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11485 5655 0,'24'0'78,"1"-24"-78,-25-1 15,50 0-15,-1 0 16,1-49 0,-25 74-1,0-25 1,24 25 46,-24 0-46,-25 50 0,25 49-1,-25-74 1,0-1-1,0 1 1,0 0 0,-50 49-1,25-24 1,-49 25 0,24-26-1,1 1 1,-26 24-1,51-49 1,-51 0 0,26 24-1,24-49 17,0-49 14,-74-50-30,74 24-16,-50-49 16,26 74-1,49 1 1,0-1 15,0-24-31,0 49 31,25-49-15,24 49 0,26-50-1,-1 75 1,-49-24 0,0 24 280,-25 24-296,49 26 16,-24 24 0,50 26 15,-75-51-15,49 1-1,-49-1 1,0 26-1,0-50 1,0 0 0,0 24 15,0-24-15,0 0-1,-25-25-15,1-25 125,24-49-109,0-26-1,-50-98 1,50-1 0,25 51-1,-25 98-15,25 0 16,74-74 0,0 50-1,-25 49 1,-49-24-1,25 49 17,-25 0 15,-1 0-32,26 99 1,-25-74-1,-25 49 1,0-49 0,0 0-16,0 49 15,0-24 1,0-1 0,-25 50-1,-49-24 1,-1 24-1,1 0 1,-1-49 15,51-25-15,-26-25 93,25 0-109,0 0 16,25-50 0,-49 0-1,49-24-15,0 0 16,0 24 15,0 0-15,0 1-1,25-26 1,-1 26 0,1-1-1,0 50 95,0 25-110,0 25 15,-25-1-15,74 75 16,-49-25 15,-25 1-31,0-51 16,0-24 15,0 0-15,-25 0-1,-25 24 1,26-49-1,-1 0 1,0 25 0,-25-25 46,26 0-62,-26-124 31,0 25-31,50 0 16,0 24 15,0 50-15,0-24-16,0 24 16,25 25-1,25 0 1,-25-25 15,-1 25-15,1 0-1,25 0 1,-1 25 0,-49 99-1,50-99 1,-50 49-1,0 25 1,0 1 0,0-76-1,-50 51 1,26-50 0,-26 24-1,-49-24 1,74-25-1,-49 0 1,-1 0 0,-24 0-1,0-74 1,74-1 0,25 50 15,0-49-16,0 49 1,0 0 0,25 25 77,-1 0-77,-24-24 0,50 24-16,-25 0 15,0-25 17,24 25-17,-24-50 1,0 50 15,-25-25-15,25 25 77,-25-24-93,49-26 32,-24 25-17,25-24 1,-25 24 0,24-25-1,-24 25 1,-25 1 15,25 24 0,-25-50-15,0 25 31,49 25-16,-49-25-31,0 1 16,25-51-1,-25 50 1,0-24 15,25 49-15,-25-25-1,50 0 1,-50-24 15,-25 73 235,25 1-266,-25 0 16,0 25 15,-24-50 0,24 0-15,0 24-1,0-24 1,-24 0 0,24 25-1,-50 25 1,51-50-1,-51 25 1,75-1 0,-25-24-16,25 25 15,-49 25 1,-1-25 15,100-25 235,-25 0-235,-1 0 0,-24-25 1,25 25-32,0 0 15,0-50 1,0 25-1,-25 1 1,24-26 0,26 25-1,-25 0 1,0 1 0,24-26 15,-49 25 0,0 0 172,25 25-187,-25-49-16,25-1 15,24 50 1,-24-74 0,0 49-1,0 25 360,24 74-359,-49 1-16,50-1 31,24 1-31,-49-51 16,-25 26 109,50-25-94,-25 24 0,-1-24-31,-24 50 32,50-51-32,-50 26 15,25 0 1,-25-26 15,0 1-31,49 50 16,-24-51-1,-25 26 1,0-25 15,0 24-15,0 1-1,25 0 1,-25-1 0,0-98 187,0-1-203,0 0 15,0-74 1,0 50-16,-50-25 16,50 24-1,0 51 17,0-26-1,-24 25-16,24 0 1,-25 50 312,25 0-328,-50-25 31,50 25-31,-25-25 16,1 0 15,-1 49-15,0-49-16,0 25 16,-24-25-1,24 25 1,0-25 15,0 0-31,0 25 16,1 24-1,-1-49 17,25 25-17,0-74 141,0 24-156,49-25 16,-24 25 0,0 1-1,-25-1 1,50 25 218,-50 25-218,0-1-16,0 51 16,0-26-1,0 1 16,24-50-31,-24 25 47,25-25-15,-25 25-17,0 24 1,0-24-1,50 0-15,-50 24 16,0 1 0,0-25-1,0 49 1,0-49 0,0 50 15,-25-51-16,0 1 1,25 25 15,0-25-15,-25-25 0,25 24-1,0 1 1,0-50 140,0 1-140,0-26-16,0 25 15,75-49 1,-50-1 0,49 26-1,-74-1 1,25 50-16,-25-25 15,49 25 1,-49-25 0,0 75 156,0-25-157,-24 0 1,24-1-1,-25-24-15,0 50 16,25-25 0,-50 0-1,50 0 17,0 24-32,-24 1 15,-1-50 1,25 49 15,25-98 219,24 49-250,-49-50 16,25 1-1,49-1 1,-74 75 250,0 0-266,0-1 15,-49 51 1,24-50-1,0-1 1,25 26 0,-49-50 15,49 25-15,-25 0-1,25-1 1,-25 26-1,0-25 1,-24 0-16,49 24 31,-25-49-15,-25 25 109,25-25-109,1 0 171,-1 0-171,-25 0-1,1 0 1,-1 0 0,25 0-1,0 0 63,1 0-62,-26 0 15,50-25 188,0-24-203,-25-26-1,25 1-15,0-25 16,0 74-1,0 50 314,0 24-329,0-24 15,0 0 1,0 0-1,0 24 1,0-24 109,0 0-109,0 0-1,25 24 1,-25-24 15,0 0-15,50-25-1,-50 49 1,0-24 0,24 0-1,1-25 17,0 50-17,-25-26 16,50-24-15,-50 25 0,24 25-1,26-25 1,-50-75 375,25 25-376,-25 0 1,0-24 15,25 24-15,-25 0 15,49-24-15,-49 24 15,25 25-16,25-25 17,-50-25-1,24 50-15,-24-24-1,25-1 16,25-25-15,-50 25 15,25 1 63,24-26 31,-49 25-109,0 0-1,25 25-15,-25-49 16,0 24 0,-25 25 280,0 0-296,1 0 16,-1 0 0,-25 50-1,1-50 1,49 24-16,-50-24 31,25 0 94,25 25-78,-25-25-31,25 50 62,0-75 437,25 25-499,-25-25 0,50 25-1,-25-25 1,-1 25 0,-24-49-1,25 49-15,0-25 31,0 0-15,0-24 0,-25 24 109,0 0-94,0-25-15,0 25 15,0 1-16,0-1 79,0-25-94,0 25 31,49 25 298,-49 50-298,25-50-16,-25 25 1,0 0 15,0-1 32,0 1-48,0 25 1,0-25 0,0 0-1,0-1 17,0 26 14,0-25-30,0 0 0,-25-25-1,0 24 1,1 26 0,24-25-1,-25 24 1,0-49 62,0 25-78,0 0 47,1 0-32,-26 24 1,50-24 0,-50 50-1,1-26 1,24 1 0,25-25-1,-25-25 1,25 24 15,-49 26 16,49-25 78,24-25-16,1 0-46,0 0-16,0-25 78,24 25-78,-49-25-32,25 25-15,-25-25 16,0 1-1,25 24 1,-25-50 0,25 25-1,24-24 1,-24 24 0,-25 0-1,25 0 1,-25-24-1,50-1 17,-26 50-32,-24-25 15,0-24 1,25 24 0,-25 0 77,0-25-77,0 26 15,0-1-31,50 0 16,-50-25 15,0 26-15,0-1-1,25 25 1,-25-50 0,0 25 62,0 0-63,24 1 1,-24-26 0,50 50-1,-50-25 16,0 0-31,0 1 47,0-26-31,0 25 0,0 0-1,0-24 1,0 24-1,0 0 1,0 0 15,0 1-31,0-26 16,-25 25 15,25 0-15,0 1 15,-25 24-15,25-50-1,0 25 1,-24 25 0,24-25-1,-25 1 110,25-26-109,-50 50 15,50-25 0,-25 25 47,1 0-78,-1-25 32,-25 25-17,1 0 1,-1-24 15,25 24-15,-24 0-16,-1 0 31,25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3:16.1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22572 5507 0,'50'0'469,"-25"0"-454,24 0 1,51 0-16,24-25 16,-50 25 15,-24 0-31,49-50 15,-74 25 17,24 25-32,-24 0 31,0-24-15,24 24-16,-24-25 15,0 0 1,49 25-1,1 0 17,-1-25-17,50 25 1,-49-49 0,24 49-1,-25 0 1,-24-25-1,0 25 1,-26 0 0,1 0 15,-50 0 141,-24 0-157,24 0-15,-49 0 16,-51 49 0,26 26-1,74-75-15,-99 0 16,25 0 0,25 25-1,-25-25 16,49 0-15,-74 49 0,74-49-1,1 25 1,-1-25 0,1 0-1,24 50 1,0-50 31,-25 0-32,50 24 1,-24 1 0,-1-25 15,0 50 16,25-75 203,0 0-250,25-24 15,24 24 1,-24 0 0,50-49-1,-51 49 1,26 25-1,0-75 1,-1 75 0,-24-49-1,0 49-15,24-25 32,-24 25-17,0-25-15,25 25 47,-26 0-31,1 0-1,25 0 1,24 0 0,1-49-1,-51 49 1,51 0-1,-50-25 1,24 25-16,1-50 16,-1 25-1,-24 25 1,0 0 0,0 0 15,49 0-16,-49 0 1,0 0 0,25 0-1,-26 0 1,1 0 0,0 0-1,25 0 32,-75 0 94,0 0-141,0 0 15,-24 0 1,-1 0-16,-99 0 16,25 0-1,25 50 1,24-50-1,51 25 1,-51 24 0,26-24-1,-26 0 1,1-25 15,-25 0-15,74 0-1,-25 50 1,1-50 0,-26 24-1,26 26 17,24-50-32,-25 0 31,25 25 0,1-25-15,-26 25 62,50-50 141,0 0-204,0-25 1,25 26-1,-25-1 1,25 25 0,-25-50-1,24 50 1,1-25 0,25 25-1,-1-24 1,1-26-1,24 25 1,-49 25 0,50-49 15,-51 49-15,1 0-1,-25-25 1,25 25-1,0 0 1,0 0 0,-1 0-1,1 0 1,0 0 0,0 0-1,24-25 1,1 25-1,49-50 1,-74 50 0,0 0 15,0 0-15,24 0-1,-24 0 1,25 0-1,-1 0 1,26 0 0,-50 0-1,-1 0 1,26 0 0,-25 0 30,0 0-14,-1 0-17,26 0 1,-25 0 0,49 0-1,-49 0 1,25 0-1,-26 0 1,26 0-16,-25 0 16,0 0-1,-1 0 32,26 0 47,-25 0-63,0 0 47,-25 25 391,-50 0-453,0 25-1,26-26-15,-100 51 16,74-1 0,25-74-1,-24 25 1,-26 49-1,50-74-15,1 50 16,-51 0 15,50-26-15,-24 1 0,24-25 15,0 0-16,25 50 1,-25-50 0,-24 0-1,24 0 1,0 0-16,0 0 16,-74 25-1,74-25 1,-24 24-1,-1 26 17,0-50-32,26 0 31,-1 25-15,-25-25-1,25 0 1,1 25-1,-1-25 1,-25 0 0,-49 0-1,49 0 1,26 49 0,-51-49-1,50 25 16,100-50 251,-26 0-267,1 25-15,49-49 16,-74 49 0,0-25-1,0 25 1,-1 0-1,-24-25 1,-24 25 156,-1 0-172,0 0 16,-49 0-1,-50 50 1,99-50-1,-50 25 1,51 24 0,-26-49-1,25 0 1,0 0 0,-24 0-1,-1 0 1,25 0-1,0 25 1,-49-25 0,49 0-1,-49 0 17,49 0-17,0 0 32,25 25 16,-49-25-48,73 0 126,1-25-126,-25-25-15,25 50 16,0 0 0,0-24-1,-25 73 173,0-24-173,0 0-15,0 0 16,-25 24 0,25-24-16,-25 0 15,25 25 1,0-26 46,-25-24-46,25 25 0,0 50-1,-49-51 1,49 1 0,24-25 155,1 0-171,0 0 16,25 0 0,24 0-1,-24 0 1,-26-49 0,1 49-1,25 0 1,-25 0-1,0 0 1,49 0 0,-24 0-1,74 0 1,-25-25 0,0 25-1,-49 0 1,-1-25-1,1 25 17,-25 0 15,-1 0-32,1 0-15,25-50 16,-25 50-1,24 0 1,50 0 0,-49-24 15,-25 24-31,0 0 516,-25 24-345,0 1-171,0 25 16,0-25 62,0-1-47,0 1-15,0 0 0,0 25-1,0-26 17,0 1-17,0-50 110,0-24-109,0 24-1,0-25 1,0 1-16,0 24 16,0-49-1,-50 49 95,50 0-95,0 0 1,0-49 0,0 49-16,0 0 15,0-25 1,25 50 171,-25 25-171,25 0 15,-25 0-31,0 0 16,24 24-1,-24-24 1,25 0 0,0 0-1,-25 0 1,0-1 0,0 1-1,0 0 16,0 0-31,0 24 16,0-24 0,25 0 15,-25 0-15,0 49-1,0-49-15,0 0 16,25 0-1,-25 24 1,0 1 0,25-25-1,-25 49 1,49-49 0,-49 0 15,25 24-16,-25-24 48,25-25-47,-25 25-1,0 0 1,0-1-1,0 1-15,25-25 16,24 25 15,-49 0-15,25-25 0,-25 25-1,25-25 1,0 0 15,-25 24-15,24-24 15,26 0 31,-50 50-46,25-50-16,0 0 31,24 0-31,-24 25 16,0-25 15,0 0 0,24 0 79,-98 0 155,24 0-265,0 0 16,-25 0-16,1 0 16,-1-50-1,-24 25 1,24-24 0,-24 49-1,49-25 1,-25 0-1,26 25 1,-1 0 0,25-25-1,0-24 32,0 24-31,-25 0-1,25-49 17,0 24-17,-50 50-15,50-49 16,0 24 0,0 0-1,0 0 1,0-24 15,0 24-15,0 0-1,0 0 1,0-24 0,0 24-1,25 0 1,0 0-1,-25-24 17,0 24-17,25 0 1,-25-25 0,0 26-1,49-1 1,-49-25 46,0 25-15,25 25 234,25 50-281,-50-25 16,0 49 0,25 1-1,-1-26-15,-24-24 32,0 0-17,0 24 1,50-24-1,-25 0 1,0 49 0,-25-49-1,49 50 1,-49-51-16,25 26 16,-25 0-1,50 24 16,-26-49-15,-24 0 15,0-1-15,25-24 31,-25 50 78,0-25-94,25-25-15,-25 25-1,0 24 1,0-24 0,50-25 30,-50 25 1,24-25-31,-24 25 171,25-25-62,-99 0 157,-1 0-267,-24 0-15,25 0 16,-100 0 0,100 0-1,49-50 1,-25 50-16,25-25 15,1 25 17,24-25-32,-50 25 15,25-49 17,0 24-17,-49 25 1,-25-25-1,24-24 1,26 49 0,-75-75-1,49 50 1,-24-24 0,-25-26-1,25 51 1,25-1-1,49 25 1,25 25 422,25-1-423,-1 26-15,51 24 16,-1 1-1,-49-75 1,0 25 0,24-25 15,-24 24-15,0-24 15,25 75-16,49-50 1,-25 49 0,-49-49-16,74 0 15,-49 0 1,-1-25 0,-49 49-1,50-49 1,-25 0-1,0 0 1,-1 0 47,26 0 124,-25 0-156,-199 25-15,199-25 31,25 0 15,-75 0-62,0 0 16,99 0 15,-24 0 0,-174 25 16,124 0-31,-124 24 0,99-49-1,50 0 1,0 0 15,0 0 47,-1 0-47,26 0-15,-25 0 0,-25-25-1,25 25 1,24 0 0,-24-24-1,0 24 1,-25-25-1,49 25-15,-49-50 157,0 25-142,0 1 1,-24 24-16,-1-25 16,-25-50-1,25 26 1,25 24-16,-74-50 15,49 26 1,25-26 0,-49 1-1,49 24 1,-25-24 15,25 49 0,-25 25 1,25-49-17,0-1 1,0 25 0,0-74-1,0 49 1,0 1-1,0 24-15,0 0 16,0-24 0,-50 49 171,26 0-171,-1 24-16,0 1 15,-25 0 1,-24 25 0,49-26 15,0-24-15,-49 0-1,24 0-15,-49 25 16,-25-25 15,99 0-31,-99 0 16,75 0-1,-1 50 32,25-25-16,0-1 16,25 26 219,0-25-266,25 0 16,-25 24-1,99 26 1,1-51-1,-100 1 1,25-25 0,-1 0 93,26 0-46,-25 0-48,0 0 63,-1 0-31,26 0-31,-25 0 15,0 0-31,-1 0 16,26 0-1,0-74 1,24 49-16,-24 0 16,-26-24-1,-24 24 95,0 0-95,0 0 1,0-24 31,-49 24 93,49 0-140,-25 25 32,25-50-32,50 125 156,-26-75-156,26 25 15,0 24-15,-1 1 16,-24-50 0,25 0 77,-50 49-93,24-49 32,1 0-1,25 50-15,-25-50-1,-1 25 1,1-25-1,0 49 1,0-24 0,0 0-1,-25 25 1,24-50 15,-24 24 47,50-24-46,-25 0-1,0 0 0,-25 25-31,25-25 16,24 25-1,-24-25 1,-25 50 15,25-50-15,49 0-1,-49 0 1,25 24 0,-26-24-1,1 0-15,-25 25 16,25-25 15,0 0 16,-25 50-31,25-50-1,-1 0 1,-24 25-16,75-1 31,-1-24-31,-49 50 16,0-50 328,24 0-329,-49 25 1,25-25-16,0 0 15,-25 25 782,-25 24-765,-24-49-17,24 0 1,0 25-1,0-25-15,0 0 16,1 25 0,-1-25-1,0 0 17,0 0-17,-24 0 1,24 0-1,0 0 17,-25 0 77,26 0-109,-1 0 31,0 0 32,-25 0-48,26 0 32,-1 0-31,0 0 0,25-25-1,-50 25 16,26 0 1,24-25-17,-25 25 1,0 0 15,25-49-31,-50 49 16,1 0 15,-1-25-15,0-25-1,1 50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6:59:35.0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25871 9475 0,'0'-49'219,"25"49"-219,-25-25 15,0 0 1,0-74-1,0-25 1,0 25 0,0 49-1,0 0 1,0 26 0,0 73 296,0-24-312,0 0 16,0 0-1,0 24 1,0 1 0,-25 24-1,25-49 1,-25 50-1,25-51 1,0 26 0,-24 24-1,24-49 1,0 74 0,-50-74-1,50 50 16,0 24-15,0-74 0,-25 49-1,25-49 1,0-50 140,0-25-140,0-24-16,0 49 15,0-74 1,0-50 0,25 25-1,0 0 1,-25 75 0,74-1-1,-74 0 1,25 1-1,25-1 1,-25 50 0,-25 75 140,-50-26-140,25 26-16,-25-51 15,1 76 1,-1-26-1,25-49 1,25 24 0,-49-24 15,49 25-15,0-25-1,0-1 1,25-98 218,-25 0-234,24 24 16,26-74-1,-25 25 1,49-50 0,-49 149-1,-25-25 1,50 0 0,-25-24-1,-1 49 48,-24-25-32,0 74 110,0-24-141,0 0 15,0 25-15,-49 24 16,24-49-16,-25 99 15,1-99 1,49 0 0,-50-1 15,50 26-15,-25-25-1,25 0 1,-49 24-1,24-24 17,25 0-17,0 0 1,-25 24-16,25-24 31,-25-25-15,25 25 15,0 24 32,0-73 30,0-1-93,0 0 16,0-74 0,0 0-1,75-1 1,-1 1-1,-49 25 1,49-1 15,-24 51-31,-25-51 16,0 50 0,49-49-1,-74 49 1,0 50 312,-25-25-312,0 25-1,1-1 1,24 1 15,-25-25-15,0 0-1,25 25 1,-25 0 0,-25 25-1,26-50 1,-26 24-1,25 26 1,0-50 0,-24 50-1,-1 24 1,1-49 0,-26 49-1,75-99 157,0 1-156,0-26-1,0 25-15,25 0 16,-25-24 0,74-1-1,-49 1 16,-25 24-15,25-25 15,25 25-15,-50 0 15,24-24 219,26 24-234,-25-25-1,-25 26 235,0-1-203,0 74 188,-25-24-220,0-25-15,0 50 32,1-1-17,-26-24 1,50 0-1,-25 25 1,-24-25 78,49-50 62,0-25-140,49-49-1,-49 74 1,50-25 0,-50 26 46,25 24-46,-25-25-1,0 0 63,24 0-62,-24-24 0,25 49-1,25 0 329,-50 24-235,25-24-77,-25 25-1,24-25 0,-24 25-15,50-25-16,-50 25 31,0 0-15,25-1-1,-25 1 79,25 0-47,-25 0 0,0 24-32,25-49 95,-25 25-110,49 0 15,-49 0 1,25-25 0,0 50-1,0-26 1,-1 1 0,1-25-16,-25 50 15,0-25 16,25-1-15,0 1 15,-25 50-15,74-51 0,-49 26-1,-25 0 1,0 24-1,50-49 1,-50 0-16,24-25 47,-24 49-31,0-24 30,0 0-30,0 0 0,25-1 31,-25 1-47,0 0 46,0 0-30,0 0 15,0 24-31,0-24 32,0 0-17,0 0 1,0 24-1,0-24 1,0 0 0,0-50 171,0 0-171,0-24-1,0 24-15,0 0 32,0 0-1,0-24-15,0 24-1,0 0 1,0 0-1,0-24 1,0 24 0,0-25-1,0 1 1,0 24 15,0 0-15,0-49-1,0 49 1,0 0 0,0 0-1,0-24 1,0 24 0,0 0-1,0-25 1,0 26-1,0-1 517,-49-25-517,49 25 1,-25 1 0,0-1-1,-25 0 16,50 0-31,0 0 32,-24 0-32,24-24 47,-25 49-16,25 25 188,0 49-204,-75-24-15,75 24 16,-49 50 15,24-49-15,25-26-1,0-24 1,0 25 0,0-1-1,0-24 1,0 25-1,0-26 1,25 1 0,-25 50-1,0-51 1,0 26 0,0 24-1,0 1 1,0-26 15,0 1-31,0 0 16,0-25 15,25-1-15,-25 26 46,0-75 63,0 0-125,0-49 16,0 49-1,0-49 1,0-26 0,0 26-16,49 49 15,-49-124 1,25 75-1,-25 49-15,50-24 16,-26 24 0,1 25 156,25 49-157,-50 1-15,0 24 16,25 100-1,24-75 1,-49 0 0,0-49-1,0 0 1,0-25 31,0-1-16,0 1 0,0 0-31,-49-50 78,49 0-62,0 1-16,-25-26 16,25 0-1,0 1-15,0-1 16,-50 0 15,50 1-15,0 24-1,0-49 1,-25 49 0,25 0 15,0 0-15,-24 25 124,24 25-124,0 0-1,0 24 1,0 1 0,-75 74-1,75-50 1,0-24-16,0 25 16,-25-51-1,25 26 1,0-75 156,0-24-172,0-26 15,0-173 1,50 99 0,-25 25-1,-25 75 1,49-26-1,-24 50 1,-25 75 109,-49 24-109,-1 1-16,25-26 15,-49 51 1,74-26 0,-75 25-1,75-49 1,-24-50-16,24 49 15,0-98 189,0-26-189,0 26-15,49-50 16,-49-1-1,0 26 1,25 24 15,0 26-15,-25-26 0,49 0-1,-49 1 1,0 74 140,0-1-156,-24 51 16,-1-50-1,-25 74-15,25 0 16,-49 25 0,74-99-1,0 0 48,0-1-16,0 26-32,0-25 1,0 0-16,0-1 31,-50 26-15,50-25 15,0 0-15,0 24-1,0-73 95,0-51-95,0-24-15,0-124 31,0 99-15,0 49 0,25 26-1,-25-26 1,25-24 0,-25 49-1,25-49 1,-25 74-1,-50 149 189,50-49-189,-74 24-15,49-49 16,-25 98-1,-49 1 1,99-74 0,0-51-1,0 51 1,0-50 15,0-1 16,0 1 0,0 25 0,0-25 15,0 0-62,0-1 16,0 26 15,0-25-15,0 0 31,0-1 0,25-24 109,-25-124-125,0 25-15,-25-50-16,25 25 15,-50-49 1,50 98 0,25 1-1,-25 49 1,0 0-1,25-24 1,25 24 0,-50 0 77,24-25-61,-24 75 140,-49 50-157,24-26-15,0 1 16,-49 74-1,49-25 1,-25-25 0,-24 1-1,74-50 1,0-1 0,0 1 15,0 0-31,0 0 31,0 0-15,0-1-1,0 1 1,0 25 15,0-25 0,0-75 141,0 25-156,0-24 0,0-1-16,0 25 15,0-74 1,25 25-1,0-1 1,24 26 0,-49-1-1,25 0 1,0-24 0,24 49-1,-24-49 1,25 24-1,-25 1 17,-1-1-32,26 25 15,-25-24 1,-25 73 203,0 1-219,-25-25 15,25 25 1,0 49 0,-50-24-1,26 0 1,24-26-1,-25 51 1,25-50-16,0-1 16,0 1-1,0 25 1,0-1 15,0-24 0,0 0-15,0 25 0,0-26-1,0 1 17,0-50 139,0-24-155,0 24-16,0 0 16,0-24-1,0 24 1,0 0 0,0-25-1,25 26 1,-25-51-1,49 50 1,-24 1 0,-25-26 15,50 50-31,-50-25 16,49-49-1,1 49 16,-25-25-15,24 26 0,-24-1 15,-25 0-15,0 0-1,25 25 1,-25-25-1,50 0 1,-26-24 31,1 49 219,-50 0-157,1 0-78,-26 0 32,25 0-16,0 0-47,1 0 31,-1 0-16,0 0 1,0 0-16,0 25 16,0-25-1,1 0 1,-26 24 15,25 1 32,0-25-16,25 50-32,-49-50 16,24 25 16,0 24 16,-24-24-32,24-25 16,25 25-31,-50 25 30,25-26-14,25 1-17,-24 25 17,-26-25-1,25-1-16,25 26 17,-49-25-1,49 0 0,0 24 0,0-24 1,0 0-17,0 0 17,-25 24 14,25-24 17,0 0-47,0 0 15,0 24 16,0-24-16,0 0-15,0 24 15,0-24 0,0 0 47,0 0 16,0-50 78,0 0-157,0-24 1,0 24 0,0 0-1,0-49 1,-25 24 0,25 0-1,0 26 16,0-1-31,0-50 16,0 51 0,0-1-1,0-25 1,74 1 15,-74-1-15,25 25-1,25 0 1,-50 1 0,25-1-1,-1 0 17,26 25-17,-25-25 1,0-24-1,-25 73 657,0 1-656,0 0 0,-75 99-1,26-25 1,24-24-1,25-51 1,0 1 0,0 25-1,0-25 1,0-1 15,49-24-31,-49 50 31,25-50-15,-25 25 0,0 0 15,0-1 0,0 26-15,25-50-1,-25 25 1,0 0 0,0-1 15,25-24-31,-25 50 16,0-25 30,0 0-14,49-25-32,-49 49 31,0-24-15,25-25 15,-25 50-16,0-1 1,25-24 0,-25 0 15,0 25 78,50-50-93,-50 24-16,0 1 47,0 25-32,24-50 1,-24 25 0,25-25-1,-25 24 1,50 1 0,-50 25-1,25-25 1,-1-25 218,-24 24-218,-24-24 249,-26 0-249,25 0 0,0 0-1,-24 0 1,24 0 0,25-24 93,-25-1-93,25 0-1,-25 0 16,-24 25 48,49-25-79,-25 25 15,0 0 1,25-24-1,-49 24 32,49-25-47,-25 25 32,25-25-17,0 0 1,-25 25 31,0 0-32,25-25 1,-49 25 15,49-24-15,-25 24-1,25-25 17,49 25 265,-24-50-266,0 25 16,-25 1 0,0-26-16,0 25 31,0 0-46,0-24 15,0 24 0,0 0-31,0 0 32,0 0-17,0 1 1,0-26 0,0-24-1,50 49 1,-50 0-1,0 0 17,24-24-17,1 49 235,25 24-234,-25 1 0,-25 0-16,24 25 15,1-26 1,0 1-1,-25 25 1,0-1 0,25-49-1,-25 25 1,0 25 15,0-25-15,0-1-1,0 26 1,0-25 15,0 0-15,49-25 0,-49 25-1,25-25 16,-25 49-15,0-24 78,0 0-79,0 24 1,25-49 0,0 0 265,24 0-265,-24 0-1,-25-24 32,25 24-31,-25-25 46,50 25-46,-50-25-16,25 25 31,-25-50-15,24 26-1,1-1 1,25-25 0,-25 25-1,24 0 1,-49 1 15,0-1-15,0 50 218,0-1-218,0 1-1,0 0-15,0 25 16,0-25 0,-25-1-1,25 26 63,-24-50-46,24 25-17,-25-25 235,-25 25-250,25 24 31,25-24-15,-24-25 0,24 25 62,0 0-63,-50-25 17,50 49-32,-25-24 31,25 0-15,0-50 374,25 25-390,-25-25 16,25 25 46,-25-25-62,49 25 32,-49-49-1,25 49-16,-25-25 1,25 25 0,-25-25-16,74 0 31,-24-24-15,49 24-1,-49-25 1,-75 100 281,-25-25-266,50 0 0,-24-25-31,24 49 31,-25-49-31,25 25 32,-50 0-17,25 24 63,1-49-31,24 25-31,-25-25 31,-25 25-32,50 25 48,-25-50-63,25 24 78,-24-24-78,24 25 31,0 0 251,-50 25-251,50-26 0,-25-24 344,0 0-344,-24 0 1,24 0 311,0 0-311,25-49-32,-50 24 15,26 0 1,-1-24-1,25 24 95,-50 25-110,50-25 31,-25-25-15,25 26-1,0-1 63,-24 25-46,24-50-1,0 25 31,0 1-62,-50 24 16,50-25 47,-25 25-32,25-50-16,0 75 454,0 0-453,50-25-1,-50 25-15,0-1 32,25-24-17,-25 50 1,0-25 46,24-25-46,-24 25-16,0 24 16,50-49-1,-50 25 1,25-25 156,-25 25-141,25-25-15,-1 0 15,-24 25 16,50-25 31,-50 49-62,25-49-1,-25 25 876,-25-25-829,25-25-46,-25 25 0,25-25-1,-25 25 1,25-24-16,-24 24 15,24-25 1,0 0 15,0 0-31,-50 25 16,50-25 15,0 1-15,-25-1-1,25-25 1,0 25 0,0 1-1,0-1 1,0-25 15,0 25 375,0 1-374,0-26 30,-25 50 48,25-25-95,0 0 16,0 0 1,0-24-17,0 24 1,0 0 0,0-24-1,0 24 1,0 0-1,0 0 17,0 0-17,0-24 1,0 24 0,0 0-1,0-24 1,25 24 31,25 0-32,-50-25 63,0 26 110,25-1-141,24-25-32,-49 25 1,25 1 0,-25-1-1,0 0 1,25 25 0,0-50-1,-25 26 32,49 24 203,-24-25-94,-75 25 110,26 0-204,-1 0-30,-25 25-1,25 24 31,1-49-30,24 25-17,0 0 1,-50 24 0,25-24-1,25 0 16,-25 0 32,25 0 78,-49 24-126,49-24 16,-25-25-31,25 25 16,-25 24 31,-24-24-16,24-25 157,25-25-188,0-24 15,0 24 1,0 0 0,0-49-1,0 49 1,0 0-1,25-24 17,24 24-32,-24 0 31,-25-25 0,50 50-15,-50-24-16,24-1 15,1-25 48,-25 25 46,-25 75 94,-24-25-187,24 24 0,-25-24-1,26 0 1,24 25 0,0-26 15,0 1-16,0 0-15,0 49 16,0 26 0,0-26 15,0 25-15,0-74-1,0 25 1,0-26-1,0 1 1,0 0 0,0 0 62,0 24-63,0-24 1,24-25 0,-24 25-1,0 25 1,0-25 15,0-1-15,0 1-1,0 25 17,0-25-17,0-1 17,0 1-32,0 0 109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0:09.4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23192 15974 0,'50'0'204,"-25"0"-189,-25-25-15,49 25 31,26 0-15,-26-49 0,-24 49-1,0 0 1,0 0 0,-25-25 15,25 25-31,24-25 15,50-24 1,-24 24 0,-50 25-1,-50 0 313,25 25-312,-25-25 0,25 49 15,-25-49-15,0 25-1,-24 0-15,24 24 31,-25-49-31,50 25 16,-99 50 0,74-26-1,-24 26 1,49-26 0,-25-24 15,25 0-16,0 0 1,-25 24 0,25 1-1,0 0 1,25-100 250,-25 25-251,50-25 1,-1 26-16,75-51 15,-74 26 1,24 24 0,-24 0-1,-25-25 17,24 50-17,-24-24-15,0 24 16,25-50-1,-26 25 17,26 25-1,-75 0 188,0 0-219,1 25 15,-26 25-15,25-26 16,25 26 0,-25-50-16,-24 50 15,49-1 1,-25-24-1,25 25 1,-25-1 0,25-24 15,-50 0-15,50 0-1,-24 24 1,24-24-1,0-50 173,49-74-188,1 74 16,24-99-1,50 0 1,-99 99-1,25-24 17,-25 24-17,-1 25 1,26-25 0,-25-24-1,0 24 1,-25 0-1,74-49 17,-24 24-17,-50 25 1,24 0 31,1-24-32,25 49 48,-50-25-63,-25 25 219,0 0-204,0 0 1,1 0 0,-26 25-1,25-25 1,0 0-1,1 0 1,-51 0 0,26 0-1,-26 0 1,-24 0 0,-100 25-1,100 24 1,25-49-1,-1 25 1,51-25 0,-1 25-1,25 24 1,-50-49 0,50 25-1,-25-25 32,25 25-31,-24-25 31,48 0 124,26 0-155,0-50-16,24 50 16,75-74-1,-75 74 1,-49-25 0,0 0-1,24-24 1,-24 49-1,25 0 1,0-25-16,-1 25 16,1-50-1,-25 50 1,-1-24 31,1 24-32,74 0 1,-24 0 0,-125 0 218,25 0-234,1 0 16,-100 24-1,74 1 1,-24 25 0,-1-25-1,50-25 1,0 0-1,-24 24 1,24-24 0,0 0-1,25 50 17,-25-50-32,-24 0 125,24 0-110,0-25-15,25 0 16,0-74-1,50 50 1,-25-1 0,-1 50 15,-24-50-15,50 50-1,0-49 1,-26 49-1,51-50 1,-1 50 0,-24-25-1,74-49 1,-25 24 0,0 25-16,-74 25 15,25 0 548,49 0-548,-49 0-15,24 0 16,50 0 0,-99 0-1,-75 0 298,25 0-313,1 50 15,-26-50-15,0 25 16,1 0 0,24-25-1,0 49 1,-24-24 15,24 25-15,0-25-1,0-1 1,-24 1 0,24 25-1,-25-25 1,1 24-1,-1-49 1,50 25 0,25-25 171,24-25-187,-24 25 16,74-25-1,1-24 1,-51 49 0,26 0-1,-75-25 17,24 25-1,-24-25-16,25 25 1,25-49 0,-25 24-1,-1 25 1,-24-25 0,50 25-1,-25 0 1,0-50-1,24 25 1,-24 25 15,0-24-15,0-1 15,0 25-15,-1-25-1,1 25 1,0-50 31,-75 50 297,26 0-329,-1 0-15,-25 0 32,0 0-17,26 0 1,-26 0-1,25 0 32,0 0-15,1 0-17,-26 0 1,-49 0-1,49 0 1,-24 0 0,24 0 15,-24 0-15,-1 0-1,51 0 1,-1 0-1,0 0 1,25 25 0,-25-25 46,0 0-62,1 0 156,48-25-124,1 1-32,0 24 15,0-25 1,24 25 0,-24-50-1,0 50 16,25-25 1,-26 25-17,1 0 17,0 0-17,49 0 1,-24 0-1,0 0 1,-1 0 0,26 0-1,-51 0 1,1 0 140,0 0-140,25 0-1,-26 50 1,26-50-16,-25 25 16,49-25-1,-49 0-15,0 25 16,0-25 109,0 0-63,24 0-46,-24 0 0,0 0-1,24 0 1,-24 0 62,0 0-47,-174 49 376,75-49-392,49 0-15,-74 0 31,49 0-15,25 0 0,0 0-1,-24 0 1,-26 0 0,1 0-1,24 0 1,26 0-16,-100 0 15,99 0 1,0 0 15,0 0-15,-24 0 0,-1 0 15,25 0-16,-24 0 1,24 0 0,0 0-1,0 0 1,-24 0 0,24 25-1,0-25 1,0 0-1,0 50 1,-24-50 0,49 24-1,-75-24 1,50 25 0,-49-25 15,74 25-31,-25-25 15,0 50 1,1-50 0,-51 25-1,1-1 1,24 1 0,-24 0-1,24 0 1,25 24-1,1-24 1,-1 0 0,25 0-1,-50-25 17,50 49-17,-25-24 1,25 0-1,0 0 17,-24 0-17,-1 49 1,25-49 15,-50 24 0,100-98 173,-1 24-189,-24-25-15,99-74 16,-49 100-1,-26-51 1,-49 50 0,50 25-1,-50-24 17,25-26-17,-1 50 1,-24-25-16,25 25 15,-25-25 17,75 25-17,-75-24 1,24 24 0,1-50-1,25 50 1,-25 0-1,-1 0 1,1 0 31,-25-25-31,50 25-1,-25 0 1,0-25-1,24 0 1,-24 25 0,-75 0 171,26 0-171,-1 0-1,-25 0-15,0 0 16,1 0 0,24 0-1,0 0 32,25 25-31,-25-25 31,1 0-16,-1 0 16,-25 0-16,25 0 0,1 25-31,-1-25 16,-25 0 15,25 0-15,1 0-1,-1 0 1,0 0 15,-49 50-15,49-50 0,-25 0-1,25 25 1,1-25 15,-26 49 0,25-49 1,-24 25-17,24 0 16,25 24-15,-25-49 0,25 25-1,0 0 1,-50 25 0,50-26 15,0 1 0,-24-25 0,24 25-15,0 0 31,0 24-16,-25-49-15,25 25-1,-25 0 1,25 25 15,-50-50-15,26 24 15,24 1-31,0 0 31,-25-25-15,25 25 0,-25 24 30,25-24-14,0 0-17,0 0 17,0 24-17,0-24 1,0 0-16,0 0 31,0 24-31,0-24 31,0 0-15,0 25 15,-50-50 110,25 0-126,25-25 1,0 0 0,0 0-16,0-49 15,0 24 1,75-24 15,-25-1-15,-26 51-1,51-51 1,-50 50 0,24-49-1,-49 49 1,25-49 0,0 74-16,24-75 15,-24 51 1,0 24 15,-25-25 32,-74 25 124,49 0-171,-25 0-16,-24 0 15,49 25 1,0-25 0,-24 74-1,49-49 95,-25 24-79,25-24-16,0 0 17,0 25-32,-25-26 31,25 1-15,-50-25-1,50 25 1,0 0 46,0 24-30,-25-49 30,25 25-62,-24 0 47,24 25-31,0-26 15,0 1-16,-50 25 1,50-25 0,0-1-1,0 26 1,0-25 15,0 0-31,-25 49 16,25-49-1,0 0 1,0 24 15,0-24-15,0 25 0,0-1-1,0-24 16,0-74 141,50 24-172,-25-25 16,49 25 0,50-49-1,25 0 1,25-51-1,-26 76 1,1-1 0,-25-24-1,-25-1 1,-24 26-16,-1 24 16,-123 75 234,-1-26-250,25 26 15,-49-25-15,-1 49 31,1-24-15,74-25 0,-25-25-1,25 24 1,-25-24 0,25 25-1,-49-25 1,24 50 15,0-50-31,25 25 31,-25-25-15,1 0 15,24 25-15,-50-1 78,25 26-79,-24-25 1,49 0 62,124-125 63,-50 51-141,25-1 15,25 25-15,25-24 16,25-1-16,123 0 15,-173 26 1,-49-26 0,-50 25-1,-1 0 32,-73 50 94,24 25-141,25-25 15,-25-1-15,-49 26 16,-1 24 0,51-49-1,-26 25 17,25-25-17,25-75 188,25 0-187,25 1 0,24-1-1,25-74 1,-49 99-1,-1-49 1,1 24 0,-25 1-1,0 24 1,-25 0 0,24 25-1,-24-49 1,50 24-1,-25 0 1,24-25 0,-49 26 15,25-1-15,-25 0-1,25 0 1,-75 50 203,26-25-204,-26 50 1,0-1-1,1 1 1,49-1 0,-50 1-1,25-25 1,1 49 0,-26 1-1,25-1 1,25-49 15,-49 0-15,24 49-1,-50 75 1,26-124 0,-1 74-1,25-49 1,1 24-1,24-24 1,0-1 0,0-24-1,-50 0 1,50 0 0,0 24-1,0-24 16,-25-25 94,25-74-125,0 24 16,0 0-16,0 1 16,0 24-16,0-49 15,50 49 1,24-99 0,1 49-1,-51 50 1,51-24 15,-75 24-15,-50 75 156,25-50-157,-24 49-15,-100 1 31,50 0-15,74-50 0,-25 24-1,25 26 1,-24-25 0,49 0-1,-50 24 1,1-24-1,24 0 1,0-25 15,-25 49 1,75-49 171,50-24-188,-1 24-15,149-75 16,-74 75 0,-50-49 15,-148 49 109,-26 0-140,26 0 16,-75 0-16,-149 0 16,99 0-1,100 24 1,49-24 15,0 0-15,25 25-1,-25-25 17,1 0-17,-1 25 1,0 0 0,-25 24-1,26-24 1,-51 0-1,26 25 1,24-26 0,-25-24-1,25 25 1,1-25 15,24-25 141,0 1-156,0-26-16,49-49 15,-24-25 17,25 74-17,-26-24 1,1 49-1,-25-25 1,0 25 0,50 1-1,-50-26 1,-25 50 125,-49 0-141,49 0 15,0 0 1,0 50-1,-24-26 1,24-24 0,0 25-1,-25 25 1,26-25 31,24 24-32,-25-49-15,-25 25 32,50 0-17,-25-25 1,0 0 0,25-25 140,0-49-141,0 24-15,50 25 16,-25-24 0,25-1-1,-26 0 1,1 26 62,-25-1-47,-25-25 1,-24 50-17,24 0 1,0 25-1,0 25 17,-24-26-17,49 1 1,0 25 0,-25-25-1,0-25 1,-25 24-1,50 26 1,0-25 0,-24 0 46,24 0-31,0-1-15,0 1 0,0 0-1,-25-25 1,25 25 0,0 49-1,0-49 1,0 25-1,0-1 17,-25-49-17,25 25 17,0 0 14,0 0-14,0 24-17,0-24 1,0 0 15,0 0 0,0-50 157,0 0-188,0-25 16,0 1-1,0 24 1,0-25-1,0 1 1,0-26 31,0 51 15,0-1-46,0-25 15,0 25 32,0 1-48,0-1-15,0-25 16,0 25 15,0 0-15,0 1 0,25-26-1,-25 25 1,0 0-1,49-24 1,-49-1 0,25 50-1,25-49 17,-25 49-17,-25-25 1,24 25-1,1 0 1,-25 25 140,0 24-140,0-24-16,0 0 16,0 49-1,-25-49 1,25 25-16,0-26 15,0 51 1,0-50 0,0 0 15,0-1-15,0 1-1,0 25 1,0-25-1,0-1 1,0 26 31,0-25-31,0 0-1,0-1 1,0 26-1,0-25 32,0 0-31,0 49 0,0 0-1,25-49 1,0 0-1,-25 0 1,50-25-16,-25 74 31,49-74-15,-24 25 0,24 25-1,-49-50 16,-25 24-31,49-24 16,-24 75 0,50-75 15,-51 25-15,1-25-1,0 24 1,49 26-1,26-50 1,-51 25 0,-24-25-1,-50-50 251,-24 25-250,-1 25-16,50-24 15,-74-26 1,49 50-1,0-25 1,-25-24 0,1-51-1,-26-24 1,26 25 0,24 0-1,25 49 1,-50 50-16,50-24 15,25 24 32,0 0-31,25 0 0,-1 24-1,50 51 1,-24-1-1,-1-49 1,1 49 0,-1 1-1,25 24 1,0-49-16,25 24 16,-24 0-1,-75-49 1,-1 0-1,51 0 17,-50 0-17,49-1 1,-49 26 0,-25-75 187,-25-49-188,25 49-15,-50-25 16,-74-24 0,50 0-1,-1 49 1,75 0-1,-24 25 32,-1-50-47,-25 26 16,-74-51 0,-25-49-1,125 50 1,-26 49-16,50-25 47,25 75 31,49 50-63,1-26-15,-26 1 16,100 49 0,-25-25-1,-99-24-15,99 0 16,-74-1 0,-26 50-1,26-24 1,0-1 15,-1-49-15,1 25-1,-50-1 1,25-49 0,-75 0 109,25 0-110,0-24 1,-24 24-1,24-50 1,25 25 0,-25 0-1,0-24 1,-24 24-16,24-74 16,-25-25-1,-24 49 1,-1-24-1,75 25 1,-24 24 0,24 25-1,0 0 1,0 1 0,0-1 15,0-25-16,0 1 17,49 49 15,-24-25-47,0 25 15,25 0 1,-26 0-1,1 0 1,99 49 0,0 26-1,-124-1-15,50 1 16,-1 24 15,-24-25-15,25-24-1,-50-1 64,25-24-79,-25 0 15,24 25-15,1-1 16,0 1-1,-25-25 17,0-1-17,0 1 1,25-25 0,-25 50-1,-25-125 188,-25 26-203,1-26 16,24 26 0,-25-100-1,26 99-15,24 1 16,-25 24-1,25 0 1,-50 25 0,50-25-1,-25 25 1,25-49 0,0 24 15,0 0 0,25-24-15,0 24-1,0 25 1,24-25 0,-49 0-1,75-24 1,-26 24-1,-49 50 314,0-1-314,0 26 16,0-25-15,0 0-16,0 24 31,0 1-15,25 24 0,25 1-1,-25-26 1,24 1-16,1-1 15,-25 1 1,24 0 0,-49-1-1,25-24 1,0 0 0,0 0-1,-25-1 1,49 26-1,-24-25 32,0 0-31,-25 24 31,25-49-47,-25 25 31,49-25 0,-49 25-31,25 25 32,25-26-1,-50 1-16,25-25 1,-25 50 0,24-25-1,-24-1 1,25-24 0,-25 25-1,50-25 1,-50 50 593,-50-25-578,-24-25-15,-1 0-16,26 0 16,-26 0-1,-49 24 1,75-24 0,-26 0-1,1 0 1,24 0-1,-24 0 1,49 0 0,0 0 15,0 0-15,1 0-1,24-24 1,-50 24-1,25 0 1,-74-50 0,49 25-1,-49 25 1,74-25 0,-24-24-1,-1 49-15,0-25 16,-24-25-1,0 50 1,24-24 0,25-1-1,-49 25 1,-1-50 15,26 25-15,-1 1-1,-24-26 1,-25 25 0,74 25-1,-50-50 1,-24 50 0,0-24-1,25-51 1,-1 75-1,50-25 1,-24 25 0,73 0 249,1 0-249,25 0 0,24 0-1,-24 25 1,-25-25 15,-25 25-15,25 0-16,-1-25 15,51 25 1,-26-1 0,-24 1-16,74 25 15,-24-25 1,-1 24-1,-49-49 1,0 25 0,24-25 15,51 25-15,-51 25-1,50-26 1,-49-24-1,-25 0 1,49 0 15,-24 0-15,74 50 0,-25-50-1,-24 0 1,-51 0-1,1 0 17,0 0-17,-50-25 173,-49 25-188,24-25 15,25-24-15,-123 24 32,98 0-17,0-24 1,1-1 0,24 50-1,25-50 1,-25 50-1,25-49 1,-50-26 0,26 75-1,24-25 1,-25 25 0,-50 0-1,75-24 16,-24 24 157,-1 0-172,149 0 124,-50 0-124,1 0-16,-1 0 15,25 0 1,-24 0 0,-26 0 156,-24 24-172,25 26 15,-50 0 16,25-50-31,-25 49 16,24-49 0,-24 25 15,25-25-15,-25 25 15,50 25-16,-50-26 1,25-24 0,-25 25 77,24-25-77,-24 25 0,25-25 15,-25 25-31,50-25 31,-50 49-15,49-24-1,26 0 1,-50 25 0,24-26-1,-24-24 1,-25 25 0,25-25-1,24 0 157,-49 25-156,25-25-1,25 25 1,-25 0 0,24-1-1,-24-24 1,-25 25 265,-50-25-234,26 0-31,-1-49-1,-25 49 95,50-25-95,-25 25-15,1-25 16,-1 25-1,-25-50 1,25 50 15,1-24-15,-51-26 0,1 25-1,49 0 1,-49-49-1,49 74-15,-50-50 16,1 50 0,49 0-1,0-24 1,1 24 0,-26 0 15,25 0-16,0 0 17,-24 0-17,-26 0 1,1 0 0,-1-25-1,26 25 1,-26-50-1,1 25 1,-25-24 0,74 24-1,-25 0 1,26 25 0,-1-74-1,-25 74 1,50-25-1,0 0 48,-25 25-47,1 0-1,-26-50 1,25 50-1,0-24 1,-24-26 0,24 25-1,0 0 1,-24-24-16,-51 24 16,76-25-1,-26 1 1,0-1-1,-24 25 17,24-49-17,1 0 1,-1 49 0,75 25 421,0 49-421,-25-24-16,24-25 15,26 75 1,-25-51 0,0-24-1,-1 25 1,26 25-1,-25-25 1,25-1-16,-26-24 31,1 50-15,0-50 0,0 25-16,24 0 15,26 49 16,49 0-15,-50-24 0,25 24-1,-74-49 1,0-25 0,25 25-1,-50 25-15,49-50 16,26 24-1,-1 1 1,-49-25 0,0 0-1,-1 0 1,1 0 15,25 0 0,-25 0-15,-1 50 0,26-50-1,-25 0 1,0 0 0,0 0-1,-25 25 16,49-25 1,-74 0 686,1 0-702,-1 0 0,-50-25-16,-98-50 31,24 1-15,99 24-16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0:55.5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11683 2406 0,'0'25'203,"0"24"-203,0-24 16,0 0-1,-50 25 1,1-1 15,-1 1 79,25-50-110,1 0 15,-26 25 1,25-25-16,0 49 31,-24-49-15,49-24 156,0-1-157,-25 0 1,0-25-1,25 25 1,-49 1 0,49-26 15,0-24-15,0 49-16,0 0 15,0-49 1,74-26-1,-49 51 1,0 24 0,24-25-1,-24 50 142,-25 25-157,0 0 15,25 74 1,24-24-1,-49-26 1,0-24 0,0 49-1,0-49 1,0 50 0,-49-1 15,24-49-16,-124 49 1,75-49 0,-50 25-1,74-50-15,0-25 125,26-49-125,-26 49 16,25-25-16,25 25 31,0 0-15,0 1 62,0-51-62,0 26-16,0 24 15,0-99 1,50 25-1,-25 49 1,24 0 0,-24 50-1,0 0 48,49 0-63,-49 0 15,25 0 1,-25 25 0,-1 0-1,26-25 32,-25 25-31,24 49-1,-24-49 1,0 0 0,-25 24-1,0-24 17,0 50-17,0-51 1,0 1-1,0 50 1,-50-1 0,-49 25-1,25-74 1,-26-25 0,26 25-1,49-25 79,0-25-78,-24-49-1,24-75 1,-25 99-1,50 25 1,0-24 0,25-1-1,0 25 1,99-49 0,-25 24-1,-24 26 1,-1 24-1,-49 0 1,0 0 47,24 49-17,-49-24-46,0 0 16,0 0 0,0-1-1,0 26 1,-74-25 0,24 24-1,-24-49 1,49 0-1,0 0 1,-24 0 15,24 0 251,25-24-282,0-1 31,0-25-16,0 1 1,0 24 0,0 0-1,0-25 1,49 26 0,-24 24 15,25-50-31,-25 50 31,24 0-15,1 0-16,49 0 15,0 0 1,-74 0 0,25 0-1,-25 0 63,-25 25-62,24-25 0,26 0 46,-50 25-62,0-1 31,0 1-15,25-25 0,-25 50-1,0-25 1,25-25-1,-1 24 1,-24 1 0,50 25-1,-50-25 1,25-25 0,-25 24 15,0 26-16,0-25 1,0 0 0,-50 49-1,1-24 1,-1-1 0,25 26-1,0-75-15,25 25 31,-49-1-15,24 1 0,-49 25-1,-1-25 1,50-25 15,1 0-15,-26 49-1,25-49 1,0 0 0,1 0-1,-1 0 1,0 0 0,-74 0-1,49 0 1,25 0-1,0 0 1,1 0 31,-1 0 0,-25-25-32,25 25 1,25-24 0,-24-1-1,-1-50 1,-25 51 0,50-1-1,-25-25 1,-24-24-1,49 49 1,0 0 0,-25 0-1,25-49 1,0-1 15,0 51-15,-25-51-1,25 26 1,0 24 0,0 0-1,0-49 1,0 49 0,0-25 15,25 50-16,-25-25 1,50 1 31,-50-26-16,24 50-15,1-25-1,-25 0 1,50-24 0,-25 49 31,-1 0 46,1 0-77,25 0-16,-25 0 16,-1 0-1,1 0 1,0 0 31,0 0-47,0 0 15,-1 0 1,1 0 0,-25 25-1,50-25 1,-25 0-1,0 0 1,-1 0 15,26 0-15,-25 0 0,0 0-1,24 0 1,-24 0-1,0 0 1,0 0 0,-1 0-1,26 24 1,-25-24 0,0 0-1,24 0 1,-24 25 15,0-25-31,0 50 31,24-50-15,-24 0 15,0 0-15,-25 25-1,25-25 1,-25 24 0,49-24-1,-24 25 1,0 25 0,-25-1-1,49-24 1,-49 25-1,25-50 48,0 0-47,-25 25-1,0-1 1,25 1-1,-25 25 1,0-25 0,0-1 15,0 26-31,0-25 31,0 0-15,0-1-1,0 26 1,0-25 0,-25 25-1,25-1 1,0-24 0,-50 0-1,50 24 16,-24-49-15,-1 0 0,0 50-1,-49 0 1,49-50-16,-25 0 16,25 24-1,1-24 1,-1 0 15,-25 0 0,50 25-15,-25-25 0,1 0 15,-1 0-16,0 0 1,-25 0 0,26-25-1,-1 25 17,0 0-1,25-24 16,0-1-32,-74 0 1,-26 0 0,26 25-1,74-49 1,-25 49-1,0 0 17,25-25-17,-25 25 1,25-25-16,-74-25 16,49 1-1,-74-1 16,74-24-15,0 49 0,25 0-1,0 0 17,0-24-1,0 24-16,-49 0-15,49 0 16,0 0 0,25-24-1,-1-1 1,-24 25-16,25-49 16,25 0 15,-50 49 0,25 0 32,-1 25-32,26-50-16,-25 26 17,0 24 186,-1 0-218,1 0 16,25 0-16,-25 0 16,0 0-1,24 0 173,-24 0-188,0 0 15,49 0 1,-49 0 47,-25 24-48,25-24 79,0 0-78,-25 25-16,49-25 15,-49 25 1,25-25-1,0 25 48,0-25-47,-1 49-1,1-24 1,0 0-1,25-25 1,-50 50 15,24-50 1,-24 24-17,25 1 1,0-25-1,-25 25 1,50 25 15,-50-26-15,0 1 31,24-25-47,-24 50 15,25-25 1,-25-1 0,25-24-1,-25 25 1,50-25 0,-50 50 30,24-50-30,-24 25 0,25-25-1,0 24 1,-25 1 0,0 25 15,50-50-16,-50 25 17,0 0-1,0-1-31,0 26 16,0-25-1,-25 0 1,25-1-1,-25-24 17,25 50-17,-25-50 1,-24 0 0,49 25-1,-25-25 16,0 0-15,25 25 0,-74-25-1,49 0-15,0 49 16,-25-49 0,26 0-1,-1 25 1,-25-25 15,25 0-15,1 50-1,-26-50 17,25 0 46,0 0-63,1 0 1,-26 0 0,25 0-1,0 0 1,-24 24-1,24-24 1,0 0 0,-24 0-1,24 0 17,0 0-17,0 0 1,0 0-1,-24 0 17,24 0-1,0 0-15,0 0 15,0 0 0,1 0-15,24-49 15,-25 49-15,0-25-1,25 75 282,25-1-297,-25 1 16,25-25-16,49 49 15,-49-24 1,24-26 140,-24-24-140,0 0-1,0 0 1,-25 25-16,124-25 16,-74 0-1,-26 0 1,26 0 0,0 0 15,-1 0 0,-24 0-31,0-49 0,24 49 63,-24 0-48,-25-25 1,25 25-16,-25-25 109,25 25-78,-25-25-31,49-24 32,-24 24-32,25-25 62,-25 25-31,-25 1 1,49-26-32,-49 25 31,25 0-15,0 25 15,-25-49-16,-25 49 298,25 25-313,-50-25 0,1 24 47,49 1-47,-25-25 0,-25 0 15,26 50 1,-1-50 15,-50 0 1,51 25-17,-1-25 1,-99 0-1,99 0 1,-49 24 0,49-24-1,-25 0 1,1 0 0,24 0-1,0 0 1,0 0-1,-25 0 32,26-24-47,-1 24 32,-25-50-17,25 50 1,1 0-1,-1 0 1,0 0 0,0 0-1,0 0 1,1 0 0,-1 0 15,-25-25-31,25 25 15,1 0 1,-1 0 31,0 0-16,0-25-15,0 25 15,25-24 188,-24 24-219,24-50 15,-25 25 1,25 0 31,0 1 0,-50 24-47,50-50 47,0 25 31,0 0-63,-25 1 1,25-26 0,0 25 15,0 0-15,0-24-1,0 24 1,0 0 15,0 0-15,0 0-1,-24 1 1,24-1 0,0 0-1,0 0 1,0-24 15,0 24-15,0 0 31,49-25 140,-24 26-171,25-1-1,-26 25-15,1-50 32,0 25-17,25 25 1,-50-24 31,24 24-32,-24-25 1,25 25 0,0 0 77,25-50-77,24 25-16,-24-24 31,-1 49-15,-24 0-1,0-25 1,24 0 0,-24 25-1,0 0 1,0 0 62,25 0-62,-1 0-1,-24 0 1,25 0 31,-26 0-16,1 0 63,0 0-63,25 0-15,-26 0-1,1 0-15,25 0 32,-25 0 46,-1 0-47,1 0-15,25 0 62,-25 0-78,-1 0 31,26 0 63,-25 0 62,-25 25-47,0 25-93,25-50-16,-25 24 62,0 1-46,0 0 0,24-25-1,-24 50 1,0-26 15,0 1-15,0 0 15,0 25 125,0-26-124,50 1-17,-50 0 1,0 0-1,0 24 17,0-24 15,0 0-16,0 0 16,0 24-32,0-24 48,0 0-48,-25 25 1,25-26 0,-25-24 187,25-49-172,0 24-31,0 0 31,-24 25-31,24-25 16,0-24 15,-50 49-15,50-25-1,-25 25 32,25-25-31,0-24 0,-25 49-1,1-75 1,24 50-1,-50 25 17,50-24-17,0-1 1,-25 25 15,0-50 157,-24 50-173,49-25 1,-25 25-16,25-24 31,-25 24-15,0 0 359,-24 0-375,24 0 15,0 24 32,0 1-15,1 0-17,-1 0 1,25 0-1,-25-25 1,0 74 0,-24-74-1,24 25 1,0 0 0,-25 24-1,25-24 1,1 0-1,-51 0 1,75-1-16,-25-24 16,1 25-1,24 0 17,-25-25-17,-25 25 1,25-25 15,25 49-15,-24-49 31,24 25-47,-50 0 15,25-25 1,0 25 15,-24 25 32,49-26-48,-25-24-15,25 25 31,-25 25 1,25-25-1,0-1 31,0 1-46,0 25 0,0-25 15,0-1 16,0 26 0,0-25-32,0 0 1,0-1 15,25-24 94,25 0-109,-50 50 15,24-50 16,1 0-31,-25 25-1,50-25 1,-25 0 31,-1 0-32,-24 25 1,50-25 0,24 0-1,1 0 1,-50 0-1,-1 0 1,1 0-16,0 0 16,50 0-1,-51 0 1,26 0 0,0 0-1,-1-50 1,-24 50 15,0 0-15,0 0 15,24-25-15,1 0-1,24 25 1,25 0-1,-49-49 1,0 49 0,-26-25 15,1 0-31,25 25 31,-25-49-31,-25 24 31,74 25-15,-74-25 0,25-25-1,-25 26 1,25 24 0,24-75-1,-49 50 1,25 1-1,-25-26 1,50 25 15,-50 0 32,0-24 124,0 24-171,-25 25 15,25-25-15,0-25-1,-25 26 1,25-26 0,-25 50-1,25-50 1,0 26 15,0-1 0,-25 25 79,25-25-95,-49 25-15,49-50 16,-25 26 0,0 24-1,-24-25 1,24-25 15,0 50 16,25-25-31,-25 25-16,0 0 15,1 0-15,-1-24 32,0 24-17,25-50 251,-25 50-266,-24-25 15,49 0 1,-25 25 0,0 0-1,0 0 126,0-24-63,-24 24-78,-26 0 16,-24-50-1,25 50 1,24-25 0,25 25 499,1 0-484,-1 0 1,0 0 15,-25 0-32,25 50 16,-24-50-15,-1 25 15,25-1-15,1 1 0,-1-25-1,0 0-15,25 50 16,-25-50 15,0 25-15,-24-1-1,24 26 1,0-25 0,-24 24-1,49-24 32,-25-25-31,25 25 46,-25 25-15,-25-26-31,50 1-1,-24-25 1,24-25 296,0 1-296,0-26-16,0 25 31,49-24 63,-24 49-78,-25-25-16,25 0 31,24 25-15,-49-25-1,25 25 1,0 0-1,-25-49 1,25 49 15,0 0 32,-25-25-48,49 25 1,-24 0 0,0-25-1,24 25 1,-24 0 0,-25-25-1,50 25 1,-1-49-1,-24 49 48,0 0 78,25-25-126,-25 25-15,-1 0 16,26-50-16,49 50 15,-24 0 1,-26 0 0,-24 0 171,25 0-140,24 0-47,-49 0 16,0 0-16,49 0 31,-49 0-15,-25-25 390,0 1-391,0-26-15,-50 50 16,25 0 109,25-25-94,-24 25-15,-1 0 15,-25 0 0,25 0 1,1 0-17,-26-25 1,0 25 0,26 0-1,24-24 32,-50 24-31,25 0 15,0 0 16,1 0-32,-26 0 79,25 0-31,0 0-48,1 0 1,-1 0-16,0 0 62,25 24 17,-25-24-33,-25 50-14,26-25 15,-1 24-16,-25-24 0,25 0 16,1-25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1:15.1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16966 2456 0,'25'0'281,"25"-50"-265,-50 25-1,25-24 1,-1 49 124,26 0-93,-50 49-47,0 1 16,25-1 0,-25 1-1,0 24 1,0 1-1,0-1 1,0-24 0,0 24-1,0-49-15,0 0 16,0 25 0,-50-26 15,25 26 0,-24-25-15,24 0-1,-49 24 1,49-24 0,-25-25-1,25 50 16,1-50-15,-26 0 15,25 0-31,0 0 16,25-25 31,0 0-32,-24 0 1,-26-49 0,25-25-1,-24-25 1,49 49-16,-25 1 16,25-75-1,0 99 1,0-24-1,0 49 1,25 0 0,24-24-1,-24 24 17,0 0-17,24 25 63,-24 0-31,0 0-16,25 74-15,-26-24 0,26 74 15,-25 0-15,-25-74-1,0 24 1,0-24-1,0 74 1,0-50 0,-50 25-1,25-74 1,25 0 0,0-50 202,0-24-218,0-26 16,0 26-16,25-51 16,0 51-1,-25-26 1,25 26-1,-25-1 1,25 0 0,-25-24 15,49 0-15,-24 24-1,25-24 1,-26 74-1,-24-25 32,25 25 63,-25 25-95,0 49 1,50 0 0,-50 75-1,0-49 1,-50-26-1,-24 25 1,24-74 0,25 49-1,1-24 1,-26-25 0,50-75 140,-25 1-141,25-26-15,0 26 16,-49-51 0,49-49-1,24 75 1,-24 24 0,0 26-1,0-51 1,25 50 15,0-49-15,25 0-1,-50 49 1,0 0 0,24-25-1,26 1 1,-25-26-1,-25 51 1,0-26 0,25 50-1,-25-25 1,0 0 218,0 50-62,-50 25-156,50-25-16,-25-25 15,25 24 1,-49 26 0,-1-25-1,25 49 1,-24-49 0,24 49-1,0-49 1,-49 50-1,74-1 1,-75-49 0,50 0-1,25 24 17,-24-49-17,-1 0 32,0 50-47,0-50 16,0 0-1,25-75 157,0 51-172,0-51 16,0-24-1,25-50 1,25 100 0,-50-1-1,49 25 1,-49-24 0,25 24-1,-25 0 16,25 25-31,25-50 32,-50 26-17,24 24 79,1-25-78,25 25-1,-25 0-15,-1-50 16,1 50 125,25-25-110,24-24-31,-49 49 15,0 0 1,-25-25 0,49 50 702,-24 49-702,74-49 0,-74 25-16,50 49 15,24-25 1,-50-49 0,-49 25 171,0-26-171,25-24-1,-25 25-15,0 0 32,25 25-1,-25-26 31,0 1-15,0 25 0,0-25-16,0-1-15,0 1 15,0 25-15,0-25-1,0-1 1,0 1 0,0 25-1,-25-1 1,25 1 0,0 0-1,0-25-15,-49 24 16,49-24-1,0 0 48,-25 0-47,25 24-1,-25-24 1,-25 49-1,50-49 1,-24 0 0,24-50 202,0 0-202,0-24-16,0 24 16,0 0-1,0 0 1,0-24 0,0-1-1,0 1 1,0-26-1,0 1 1,-25 74-16,25-25 16,0 0 15,0-49 0,0 49-15,0 0-1,-50-25 1,50 26 0,0-1-1,0 0 1,0 0 62,0-24-47,0 24 16,0 0-31,0-25-1,0 26 1,0-1 15,0 0 1,0 0-32,25 25 15,-25-49 1,25 73 124,-25 51-140,25-50 16,24 49 0,-49-24-1,25-26 1,49 26 0,-74-25-1,0 0 1,25-25-1,-25 49 17,0-24 46,0 0-78,0 0 15,0 24 1,0-24-16,0 0 16,0 49-1,0-24 1,0 24 0,0-49-1,0 0 16,0 25-15,-49-26 0,49 1-1,0 0 1,-25 49 0,-25-24-1,25-25 32,1 0-31,-26-1-1,25 26 1,-49 24 0,49-49 15,-25 25 16,26-50-16,-1 25-15,-50-1-1,51-24 48,-1 0-32,0 0-15,0 0 187,0 50-110,50-50 470,25-25-563,-25 25 16,-25-25-1,24 25 1,-24-24 31,50-26-32,-25 25 17,0 0-17,-25 1 1,0-1-1,0 50 173,0-1-188,-25 1 16,-25 25-1,25-25 1,-24 24-1,24-49 32,0 25 0,-24-25 16,24 0-48,0 0 17,0 0 108,-24 0-109,49-25-15,-25-24-16,-50 24 31,51-25-15,-1 50 0,25-25 46,-50 25-62,50-24 16,-25-26-1,1 0 1,24 26 0,-50-51-1,50 50 1,0 1-1,0-1 17,0-25 46,0 25-31,0 1-32,25-26 1,-25 25 46,0-24-30,25 49-17,-25-50 1,24 25 0,-24 0-1,50-24 1,-25 24-1,-25 0 17,0 0-17,25 25 1,-25-49 0,0 24-1,49 0-15,-24-49 16,-25 49 15,0 0-15,0-25-1,25 50-15,-25-24 16,49-1 15,-49-25-15,25 25 15,-25 1-15,25 24-1,-25-25 1,25-25 0,24 25-1,-24 1 16,25-26-15,-50 100 218,-25-26-234,25 1 16,0 25 0,-25-25-1,25-1 1,0 26 15,0-25 0,0 0-15,0 24 0,0-24-1,0 0 1,0 0 0,50 24-16,-50 1 31,0-1-16,25-24 1,-25 50 0,0-51-16,24 51 15,26-50 1,-50 24 0,0-24-1,0 0 1,0 25-1,0-26 17,0 26-17,0-25 1,0 0 15,0-50 141,0-74-172,-25-25 16,25-1-16,-49-172 15,49 148 17,-25 99-17,25-24 1,0 49-1,0-49 1,0-25 0,0 49-1,0-24 1,0-26 0,0 51-1,0-1 1,0 25-1,0-24 1,0 24 47,0 0-48,25 0 16,-25 0-31,0 50 329,0 0-329,-50 25 15,25-26 1,0 1-1,25 25 1,-74-25 15,74-1-15,-25-24 0,25 50 15,-49-25 16,24 0-32,25 24-15,-50-24 32,50 0-32,-49 25 15,49-26 1,-50 26-1,25-25 17,-24 0-17,49 24 1,-25-49 0,25 25-1,-25 0 16,25 24-31,-50-49 16,50 25 0,0 0-1,-25 0 1,25 24 0,0-24 46,0 0-46,0 0-1,0 0 1,0-1 0,0 1 15,0 0 0,0 0-31,50 24 16,-50-24-1,75 50 1,-75-1 0,24-24-1,1-1 1,-25-24 46,0 0-46,0 0 0,0 24-1,0-24 1,50-25 62,-50 25-62,0-50 249,25-24-265,-25 24 16,49-25-1,-24 1 1,0-1 0,0 50 15,-1-25-15,51-49-1,-1 49 1,-24-25-1,-25 25 1,-1 25 0,-24-24-1,25 24 17,-25 24 280,0 1-296,0 74-1,-49-74 1,49 50 0,0-50-1,-25 49 1,25-49-1,0 0 1,0-1-16,0 26 16,0-25-1,0 0 17,0-1-17,0 26 16,0-75 94,49-49-125,-24 24 16,25-49-16,-1-25 16,-24 49 15,0 51-15,25-1-1,-50-25 1,24 25-1,1 1 1,-25-26 0,0 25-1,0 0 1,50-24 0,-50 24-1,25-25 1,-25 26-1,49 24 1,-24 49 187,-25-24-187,0 49-16,0-24 15,25 49 1,-25-74 0,0 49 15,0-49 0,0 0-15,0 0 46,0 25-46,0-26 0,0 1-16,0 0 15,0 25 1,0-26 15,-25-24-15,25 25-1,-50 25 1,26-25 15,24-1-15,-50-24-1,50 50 220,-25-25-235,25 0 31,-25-25 141,-24 0-125,49 24-32,-25-24 1,0 0 0,25 50-1,-25-50-15,1 0 32,-1 0 46,0 25-78,0 0 47,0-25-1,1 49-30,-26-24 0,25 0-1,25 24 32,-25-49-16,25 25 16,-49-25 16,49 25 31,-25-25-79,25 25 1,-25-25 78,25 49-63,-25-49 0,25 25 16,-49-25-16,24 0 63,25 25 406,74 25-484,-24-26-1,24 26 1,-24-25-1,-50 0 48,50-25 218,-50-25-281,24-25 31,1 25-31,-25 1 16,50-1 15,-25-25 47,24 25-46,-24-24-1,0 24-15,24-25-1,-24 26 1,-25-1-16,50 0 15,-25-25 1,-25 26 531,0-1-547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1:53.8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28079 2009 0,'50'0'250,"49"0"-235,-50-49 1,-24 49-16,0 0 31,0 0-15,24-25-1,-24 25 1,50-50 0,-51 50-1,1 0-15,50 0 16,-51 0 15,1 0-15,-50 0 171,-49 0-171,0 25-16,-75 25 15,25-1 1,49 1 0,51-50-1,-1 0 1,0 49 15,-25-24-15,50 0-1,-25-25 1,-24 25 0,-1-25-1,-24 49 1,-1 26 0,26-50-1,-26-1 1,51 26-1,-1-50 1,-25 25 0,75-100 124,0 26-124,24 24-16,1-25 16,49-24-1,25 0 1,25-26-1,-50 51 1,100-50 0,-1-25-1,-74 49 1,-49 25 0,-51 1 15,1 49-16,0 0 1,-25-25 0,-74 25 218,-1 0-234,1 50 16,-199 49-1,99-49 1,25 24 0,75-49-1,0 0 1,49 24-1,-99-24 1,74-25 0,-24 74-1,-1-74 17,26 25-17,-26 25 1,-24-25-1,50 24 1,-1-24 0,0 25-1,26-26 17,73-73 108,-24 24-124,49-25-1,1 1-15,-1-26 16,50 26 0,50-26-1,-75-49 1,-25 75 0,1-1-1,49-24 1,-99 49 15,0 25-15,-1 0-1,26 0 1,-25-50 0,24 50-1,-24 0 16,0 0-15,0 0 172,24 0-188,-24-25 15,0 25 1,-99 0 124,-1 0-140,1 25 16,-25 50 0,-50-1-1,74-24 1,50-50 0,1 0-1,24 25 1,-50-25-1,25 24 1,-49 26 0,49-25-1,-25 24 1,1 1 0,-1-25-1,25-25 16,125-50 110,-26 1-141,50-1 16,149-74-1,0 25 1,-199 74 0,-49 25-1,0-50 16,0 50 1,-25-25-17,49 25 1,-24 0 46,0 0-62,24-49 16,-24 49-16,0 0 16,-25-25-1,74 25 1,-49-25 0,25 25-1,24-49 16,1 24-15,-26 25 0,1 0-1,-25 0 1,0-25 15,24 25 0,-98 0 173,24 0-189,0 25-15,-25-25 16,25 49-1,-49-24 1,49 0 0,-49-25-1,24 50 1,-74-26 15,25 51-15,-75-26-1,125-24-15,-75 99 16,49-74 0,26-25-1,74-25 126,-1 0-141,1 0 16,50 0-1,49-50 1,-50 1-1,25 24 1,-74 0 0,49-25-1,1 25 1,-1 25 0,-24-49-1,24 49 1,-24-25-16,-1 0 15,-24 25 282,-25 25-187,-49 25-95,24-1-15,0-24 16,-49 25 0,-1 24-1,50-74 1,25 50-1,-49-50 32,49 25-31,-25-1 0,25 1-1,-25 25 1,0-50-1,1 25 1,-26 74 0,25-25-1,-24 25 1,49-74 0,-25 50-1,-25-51 16,50 1-15,25-99 109,25-1-109,-50 51-16,74-100 15,-49 49 1,49 1 0,-74 49-1,25 0 1,25-24 31,-26 24-32,1 0 1,0-25 0,25-24-1,-1 24 1,-24 1-1,25 24 1,-26 25 62,-24-25 94,25 25-172,0 0 16,25-50-1,-25 50 1,-1-24 0,26 24 124,-75 0 173,0 0-298,1 0-15,-51 0 16,50 0 15,0 0-15,1 0-1,-26 0 1,25 0 0,-24 0-1,24 0-15,-25 49 16,-24-24 0,-25 0-1,49 24 1,0-49-1,-49 25 1,50 0 0,-26 25-1,1-25 1,49-25 15,-74 49-15,74-24-1,0-25 1,0 25 0,0-25-1,25-99 173,25 49-188,0-25 15,0-24 1,74 50 0,-49-1-1,74-24 1,-50 49 0,-24 25-1,-25-50 1,24 50-1,-24 0 1,0-25 0,24 25-1,-24-24 1,25 24 15,-1 0-15,-49-50-1,0 75 110,-24-25-109,-1 25-16,0-25 16,0 24 15,0-24-15,1 0-1,-1 0 1,0 0-1,25 50 1,-50-50 0,1 0-1,-26 25 1,26-25 0,-75 49-1,74-49 1,-24 0-1,-1 25 1,1 25 0,49-50-1,-25 25 1,1-1 0,24-24-1,0 25 1,0-25 15,1 0 0,24 50-31,-50-50 16,50 25 0,-25-1-1,-24 26 16,24-25-15,0 25 0,0-50-1,0 49 1,-24 26 0,24-26-1,-25 1 1,26-1-1,24 1 1,-50-50 0,50 25-16,-50 0 15,50 24 1,-49 1 0,49-25 15,-25 24-16,25-24 17,-25 0-1,-24 24 16,73-73 109,1-1-156,25-50 16,-1 1-1,75 0 1,0-1 0,-24 26-1,-1-1 1,-50 50-1,1-25 1,0 0 0,-1 25-1,75-74 1,-24 74 0,-26-50-16,0 26 15,1 24 1,24 0 15,25-50-15,-25 50-1,-74 0 1,0 0 0,0 0-1,24-25 16,-24 25 1,0 0 30,24 0-31,-24 0-15,0 0 0,25-50-1,-26 50 1,1 0 78,-74 25 156,24-25-235,-50 50-15,51-25 16,-150 99 15,124-50-15,-24-24-1,0-1 1,-1 26 0,50-26-1,-24 1 1,49-25 0,-25 0-1,25 24 1,0 26-1,-25-1 1,-24-24-16,24 74 16,-25-25-1,25 0 1,-49 25 15,24-99-15,50 49-1,-25-74 1,25 25 0,0 0-1,0 25 1,-24-50 0,24 24-1,0-98 95,0 0-95,0-1-15,0 1 16,0-1-1,49-98 1,1 123-16,24-49 16,-24 0-1,24 24 1,-24 1 0,-25 49-1,0 0 16,-50 25 94,-25 0-109,-24 50-16,49-25 16,-149 74-1,100-25 1,-1-24 0,26-1-1,-26 26 1,1-1-1,49-74-15,-49 50 16,49-25 0,-25 24 31,26-24-16,-26 25 0,50-25 16,0-75 62,25-24-93,24 24 0,51-99-1,48-25 1,76-49-1,-75 50 1,-75 73 0,-24 51-1,-50 24 1,0 0 0,-149 25 109,99 25-125,-24 0 15,-50 49 1,-50 50-1,100-49 1,24-26 0,0-24-1,1 25 1,-26-1 0,51 1-1,-51 24 1,50-49-1,-24 25 1,49-26 15,-25 1 1,-25 25-1,50-25 0,0-1-15,-24 26 15,-26-25-15,75-25 109,-25-25-110,25-74 1,74 24-16,-50-24 15,-49 74-15,124-148 16,0 24 0,-49 75-1,-50-1 1,24 26 0,-24 24-1,0 0 16,-75 25 157,25 25-172,1 0-16,-26-1 15,0 26-15,-49 24 31,50-49-31,-1 25 16,-24 24 0,24-49 15,25 0-15,0 24-1,-24-24 16,49 0-15,0 25 0,-50-50-1,50 49 1,-25-49 0,25 25-1,-25 25 16,-24-26-15,49 1 0,-25 25 31,25-25-16,-25-25-31,0 0 15,1 24-15,24 1 32,-25 25-17,25-75 313,0 0-312,49 0-16,-24-24 16,-25 24-1,25 0 1,25-49 0,-26 49-1,-24-25 1,25 50 124,25-24-124,-50-1 0,25-25 15,-25 25-31,25 1 16,24-26-1,-24 0 1,-25 1-1,50 49 1,-26-25 15,1 0-15,25-24 0,-25 24-1,-1 0 32,1 25 31,-25-25-78,50 25 94,-25-49 47,24 24-110,-24 25-16,0-50 1,24 25 0,-24 25-1,-25-24 1,25 24 0,0-50-1,0 50 16,-1-25-15,1 25 156,0-25-156,25 25 15,-26-49 0,1 49 0,25-25-31,-25 25 16,49-50 0,-49 50-1,0-25 79,-25 75 125,0-25-204,-50 24-15,25 1 16,-24 25 0,-1-51-1,25 51 1,-24-50-1,24 24 1,-25-24 0,50 25-1,-25-26 1,25 1 0,-74 50 15,74-51-16,-25 26 1,0 0 0,-24-1-1,49-24 1,0 0 0,-25 49-1,-25-49 16,50 25-15,0-26 15,-49 26 1,49 0-17,-50-26 16,50 1 1,0 0 15,-49 25-32,24-25 1,25-1-1,0 26 173,0-25-157,0 0-15,0-50 218,-50-25-218,50 25-16,0 1 15,0-1 1,0-50 0,0 50-1,0-24 17,0 74 108,0-1-140,25 1 16,0 25-16,99 24 15,-75 1 1,26-50 0,-1-1 15,1 26-15,-1-25-1,-24 24 1,74-49-1,-75 25 1,75 0 0,-99-25-1,0 0-15,0 0 16,24 50 15,-24-50-15,0 24-1,0 1 1,24 0 15,-49 0 126,0 24-142,25-49-15,-25 25 16,25-25-1,-25 50 1,0-25 0,50-25 15,-75-50 110,0 25-141,25-24 15,-50 24-15,50-74 16,0-25-1,0 24 17,0 51-17,0-26 1,0 51 0,0-26 46,0 25-46,0 0-1,25-49 1,-25 49 0,25 0-1,0 25 1,24-49-1,-49 24 17,25 0-17,-25-25 220,75 26-235,-26-26 15,-24 0 1,0 1 0,-25 74 202,0-1-202,0 1 0,0 0-16,0 25 15,0-1 1,0 1-1,0 24 1,49-74 0,-49 25-16,0 25 15,0-1 1,0 1 15,0-25 0,0 0-15,0-1 0,0 1-1,0 25 1,0-25 0,0-1-1,0 26 1,0-25-1,0 0 1,0-1 15,0 26-15,-24-25 15,-1-25 110,0 0-141,-25 0 15,-49 0 1,0 0 0,0 0-1,49 0 1,1 0 15,49-50 172,24 50-187,-24-25 0,50 1 15,-25-1-16,0-25 1,24 25 0,-24 25-1,-25-24 1,25 24 0,24-50-16,-24 50 15,0 0 16,-25-25-15,25 25 0,-25-25-1,49-24 17,-24 49-17,-25-25 1,25 25-1,-25-25 32,25 25-31,-25-25 0,49 25-1,-49-49 32,25 49-16,-25-25-15,0 50 171,0 24-187,0-24 32,0 0-17,-49 25 17,49-26-17,0 1-15,0 25 16,-25-25-1,25 49 1,-50-49 0,25 0-1,25 24 1,0-24 78,0 0-79,0 0 1,0 24 0,0 50-1,0 25 1,0-24-1,0-26-15,0-24 16,50-50 484,-25 0-500,0 24 16,24 1-1,-24-25-15,0 0 16,-25 25 15,0 0 0,49-25-15,-49 50 0,25-50-1,0 24 1,0 51 0,-25-50-1,49-25 1,-24 0 124,0 0-108,25 0 30,-25 0 63,-25-50 16,-50 25-126,25 0-15,-74-24 16,24-1 0,26 0-1,24 50 1,-25 0 15,50-49-15,0 24 62,0 0-78,-24 25 16,24-49-1,0 24 1,-25-25-1,25-24 1,0 49 0,25 25 234,24 0-250,-24 50 15,49-50-15,1 49 32,-50-49-17,49 50 1,-49-50-1,0 0 1,-25 25 0,25-25 15,-1 24-15,1-24-1,0 25 16,-25 0-15,0 0 78,0 0-16,50-1-16,-50 1-30,0 25-1,0-25-15,24-25-1,-24 25 32,25-25 141,-25 24-157,25-24-16,-25 50-15,0-25 32,50 0-17,-26-25 48,-24 49-16,0-24 250,0 0-266,-24-25-16,-26 25 1,25-25 0,-49 49-1,24-49 1,-74 0 0,25-25-1,0 25 1,-25-24 15,24 24-15,1-50-1,-25 50 1,99 0 0,25-25 155,-24 25-155,-26-25 0,25 25-1,-49-49 1,49 49 0,-49 0-1,-1 0 1,50 0-1,-24 0 1,49-25 0,-25 25-1,0 0 17,0 0-17,-24-25 1,24-24-1,0 49 1,25-25 0,0 0-1,-50 25 1,50-50 0,-24 25-1,24-24 1,0-1-1,-25 50 1,25 25 218,0 0-234,0 0 16,49 24 0,-49-24-16,25 0 15,25 25 1,-1-26 0,-24-24 15,0 0-16,25 25 1,-26-25 0,1 0-1,0 0 1,25 0 0,-25 50-1,-1-50 1,1 25-1,25-25 17,-25 24-32,-1-24 15,26 50 1,0-50 15,24 25-15,-49-25-16,49 0 15,-24 0 1,-1 0 15,-24 0 16,0 0 0,0 0-16,24 0-15,-24 0 46,-74 0 142,-26 0-204,1-50 15,-1 1 1,-98-26-1,74 50 1,-25-49 0,99 49-16,-50-25 15,50-24 1,-49 49 0,24 25 15,50-49-16,-24 24 1,-51-25 0,50 50 15,1-25-15,-26 25-1,25 0 1,0-24-1,1 24 1,-26-50 0,25 50-1,0-25 1,25 0 0,-49 25 15,49-24-31,-25 24 47,25-50-32,99 100 204,-74-1-219,49-24 16,1 0-1,98 49 1,-73-49 0,-26 25-1,-49-50 1,-25 24-1,50-24 1,-26 0 0,51 25-1,-26 25 1,26-25 0,-26-25-1,1 49 16,0-24-15,-1-25 0,1 25-1,-1-25 1,-49 50 0,25-50 46,-25 24-46,0 1 15,25 0-31,25 0 16,-26 0-1,-24-1 1,-24-24 187,-100-24-203,24-1 16,1 25-16,-99-50 31,74 50-16,74-25 1,-24-24 0,-1 24-1,26-25 1,-26 50 0,26-25-1,24 1 1,0-1-1,-49-25 1,49 25-16,-25 25 16,1-74-1,-1 49 1,25 25 31,25-49-32,-25 24 1,-24 25 0,49-25-1,-25 25 1,25-50 0,-25 50-1,0 0-15,25-24 16,-24 24 15,-1-25-15,0 25-1,0-25 1,0-25 0,-24 26 15,49-1-16,-25 0 1,0-25 0,-25 50-16,50-24 15,-24 24 1,24-25 171,0 0-155,0 0-1,0-24-15,0 24 15,-25 25 234,25-25-233,-25 25-1,25-50-15,0 26-1,0-1 1,-50 25 93,26 0 63,24 25-141,0 24-31,0-24 16,0 49 0,0-49-1,24 0 1,1 25 15,0-50-31,0 24 31,24 1-15,-49 0 0,25-25 15,-25 25-31,0 0 15,25-1 1,25 1 0,-25 0-1,24-25 1,-49 50-16,50-50 62,-25 0-30,-25 24-1,24-24-15,26 0-1,-25 0 1,-25 25-1,25-25 1,-1 0 0,-24 50 15,25-50-15,-25 25-1,50-25 1,-50 24-1,25-24 17,-1 0-17,-24 25 1,25-25 31,-25 50-47,50-50 15,-25 25 1,-1-1 0,26-24-1,-50 25 17,25 0-17,0-25-15,-25 25 31,24-25-15,26 0 0,-50 25-1,25-25 1,0 24 0,-25 26-1,24-50 1,-24 25-1,50-25 1,-25 0 93,-25 25-109,25-25 16,-1 49 0,1-49-1,0 25 1,0 0 0,49 0-1,26-25 1,-26 49-1,-49-49 1,24 0 0,-49 25-1,25-25 1,0 0 62,-25 25-47,25-25 1,24 0-1,-49 25-31,25-25 140,0 0-124,25 25 0,-50-1-1,24-24 1,-24 25 203,-24-25-172,-1 0 62,0 0-93,0 0-1,-24 0 1,-1-25-1,0 25 1,26-24 0,-1 24-1,-74 0 1,99-25 0,-75 25-1,50-25 1,-24 25-1,49-50 17,-50 50 30,25 0-31,25-24-15,-25 24 0,1 0 31,-26 0-47,25 0 31,25-25 0,-25 25-31,1 0 47,-1 0 47,0 0-94,25-25 31,-25 25-15,25-50-1,-25 50 1,1-24-1,-26-1 1,25-25 15,0 50-15,-24-25 0,24 25 15,25-25-31,-25 25 15,-24-49 1,24 24 0,-25 25-1,1 0 1,49-25 343,-25 25-359,0 0 78,25-25-62,-25 25 0,25-49 62,0 24-63,-49 25 1,24-25 0,-25-24-1,50 24 79,-25-25-78,25 25-1,0 1 17,0-1 14,0-25 1,-24 50-31,24-25 0,-50 1-1,50-26 1,0 25 46,0 0-30,0 1 14,0-26-14,0 25-17,0 0 1,25 1 15,-25-26-15,0 25 15,0 0-31,0-24 16,25-1-1,49-24 1,-74-1 0,25 26 15,24 49 31,-24 0 282,0 0-328,25 0-16,-1 0 15,1 0 17,-50 24-17,25-24 110,-1 50-109,-24-25-16,75 0 15,-50 24 1,24-24 0,-24-25-1,0 25 17,0-25 233,-25-25-218,0 0-31,0-24-16,49 24 15,-49-50 1,25 51 0,-25-1-1,0-25-15,0 1 16,50-1-1,-26 0 1,-24-24 15,25 49-15,25-49 0,24 24-1,-74 1 1,50-1-1,-25 0 1,24 26 15,-49-1-15,25 25 0,0-75-1,0 51 16,0 24-31,-1-25 32,1 25-17,0-50 1,25 25 0,-26 0 77,-24 1-30,25-26-48,25 25 1,-50 0 0,25 1-16,24-1 15,-49 0 1,25 25 0,-25-50-1,25 26 16,0 24 438,24 0-469,-24 0 16,25 0-1,49 49 1,0 1 0,50-25-1,-99-1 1,-26-24 0,1 0 202,0 0-155,25 0-48,-26 0-15,1 0 16,25 0 0,-25 0-1,-1 0 95,1 0 343,25-24-422,-75 24 610,0 0-610,0 0-15,25 49-16,-49-24 15,24 0 1,0-25-1,25 49 17,-25-49-17,-24 0 1,49 25 0,-25 0-1,0-25 1,25 25-1,-25-25 48,-24 50-47,24-50 15,25 24-16,-25 1 32,0-25-15,-24 0-17,49 25-15,-25-25 31,25 50-15,-25-50 15,25 24 16,-25-24-31,25 25-1,-49-25 1,49 50 0,-25-50-1,25 25 17,-25-25-17,25 24 1,-50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2:05.7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27360 2902 0,'24'0'297,"26"-25"-266,-25 25 1,0-49-17,24 49 1,-24 0 31,0-25-32,24 25 1,-24-50 0,0 50-1,25 0 1,-26-24 15,1 24-31,25-25 16,-25 25 15,-1 0 297,-123 49-187,25-24-141,-1 50 15,26-75 1,-50 74 0,-1 0-1,51-24 1,24-25-1,0-25 17,-24 0-17,24 0 1,0 0-16,-74 0 16,74 0-1,-25 0 1,1 0 15,-1 0 0,-24 0-15,24 0 0,25 0-1,0 0 1,50 0 218,25 0-218,-1-50 31,1 25-16,-25 25-15,0-24 15,24 24-16,-24-25 17,-25 0-17,25 25 17,25-25 61,-26 0-77,26-24 15,-25 24-15,0 0-1,-1 0 48,-24 1-47,50 24 327,-25 24-327,49 1-16,-24 25 16,-25-50-16,-1 25 31,1-25-16,-25 24 110,50 26-125,-25-25 32,24-25-32,-24 49 15,0-49 1,24 0 15,-24 0 110,0 0-126,49 0 1,1 0 0,-26 0-1,-24 0 1,0 0 15,25 0 94,-50 25-109,25-25 46,-1 25-46,-24 0 0,25-25-1,-25 49 1,50-49-1,-50 25 17,25 0-17,-1-25 1,-24 50 0,50-50 171,-50 24-187,0 1 16,25 0-1,-25 25 1,25-26 0,-25 1-1,74-25 1,-74 50 15,25-50 0,0 0 79,-25 25-95,49-25-15,1 24 16,24 26 0,1-25-1,-75 0 1,-25-25 468,-25 0-468,25 0-1,1 0 1,-26 0 0,-49 0-1,49 0 1,-24 0 0,-1 0-1,51-25 1,-1 25-1,-50 0 1,1-50 0,24 50-1,25-25 1,-24 25-16,-1-24 16,1-26-1,24 50 32,0 0-31,25-25-1,-25 0 1,25-24 0,-49 24-1,24 0 1,0 25-16,25-49 15,-25-1 1,-24 0 0,49 1-1,0 24 1,-25 0 0,25 0 30,0-24-30,0 24 15,0 0-15,0 0 15,0-24-15,0 24-1,0 0 1,0 0 0,0-24 77,49 24-61,-24-25-32,-25 25 31,25 25-15,-25-24-1,50-26 16,-50 25-31,24 0 16,-24-24 0,75-50-1,-75 74 1,74-74 0,-49 49 15,0 0-16,24 26 1,-24-26 0,50 0-1,-50 50 1,24-49 0,-24 24-1,0 0 1,24 25-16,-24 0 15,-25-49 1,25 49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2:33.8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5779 5804 0,'25'0'266,"25"0"-266,-50-25 31,25 25-15,0 0-1,-1 0 64,1 0-48,25 0 78,-25 0-78,-1 0 48,26 0-64,-25 0 1,-25 25-16,74 25 15,-49-25 1,-25 0 0,25-25 15,-25 49 16,0-24 15,0 0-30,-25 0-17,-25-25-15,26 49 16,-51 1-1,50-1 1,-24-24 0,24-25-1,0 25 1,-24 25 15,24-50-15,0 0-1,0 0-15,-25 24 16,26-24 0,-1 0-1,-25 0 95,50-49-95,-25 49-15,1-25 16,-26-49 0,25 49-1,25 0 48,0-25-48,0 26 1,0-1 0,75-74-1,-51 49 1,26 25-16,-25-25 15,0 26 1,24-1 15,-24 25-15,0 0 0,49-50-1,-49 50 1,0 0-1,0 0 64,0 0-79,-25 25 31,0 0 0,0 24 0,0-24-15,0 25 15,-25-25-15,0 0-16,-25 24 15,26-24 1,-51-25 0,75 50-1,-25-50 1,0 0 0,25 24-1,-24-24 1,24-49 171,-50 49-171,50-75-16,0 26 31,0 24-31,25-99 16,-25 74-1,25 1 1,24-26 0,-24 50-1,0 1 1,0 24 0,-25-50-1,49 50 1,-24-25-1,50 25 1,-51 0 0,76 0-1,-76 0 17,1 0-1,25 25 0,-25 0-15,-25 0-1,24-25 1,-24 49 0,50-49 30,-50 25-30,25 0 0,0 49-1,-25-49 1,24-25 15,-24 25-31,0 24 31,50-49-15,-50 25 0,0 0-1,0 0-15,0 0 16,0 49 0,-25-49-1,25 25 1,0-26-1,-25-24 1,-24 25 15,-1-25-15,25 50 0,1-50-1,-26 0 1,0 0-1,-24 0 1,49 25 0,0-25-1,1 0 1,-26 0 0,0 0 15,26 0 31,-26 0-30,25 0-17,0 0 1,-24 0-1,-1 0 1,25 0 15,0 0-15,1 0 0,-26 0-1,25 0 1,-24 0-1,24 0 32,25-50-47,-25 50 32,25-25 14,-50 0-30,26 25 0,24-49-1,0 24 1,0 0 15,0 0-15,-25 25 15,25-49-31,0-1 16,0-49-1,0 24 1,0 1 15,0 49-15,0 0-16,0-24 15,0 24 1,25 25 0,24-25 15,-24-24-15,0 49-1,24-25 1,-24 25 31,0 0 31,25 0-63,-26 0 1,1 0-16,25 0 47,-25 0-16,-1 0 0,1 0-15,25 0-16,-25 0 31,0 0-15,-1 0 0,51 0-1,-50 0 63,-1 0-31,26 25-31,-25 24-16,49 26 15,-74-26 1,25-24 0,-25 0 31,0 0-32,0-1 1,0 26-1,0-25 1,0 0 0,0 49-1,-25-49 1,-24 25 0,-1-1-1,0-24 1,1 25-1,-1-26 1,25-24 0,-24 25-1,-26 25 1,50-50 0,1 0-1,-26 0 32,25 0 16,0-50-48,-24 25-15,24 1 16,25-1 15,0 0-31,-25 25 31,25-25-15,0 0 15,0 1-15,0-26-16,0 25 15,0 0 1,0-74 0,0 0-1,50 49 1,-1 25 0,-49 1-1,50-1 1,-50-25 15,25 50-15,0-25-1,-1 25 1,26 0 0,-50-24-1,25 24 1,0 0-1,0 0 1,49-50 0,-24 25-1,-1 25 1,26-25 0,-26 25-1,-24-49 16,25 49-15,-26 0 265,-24 25-281,25-25 32,-25 24-17,50-24 1,-1 50-1,-24 24-15,0-49 16,0 0 0,0 0-1,-25 0 1,0-1 15,24-24-15,-24 25-1,25-25 1,-25 50 0,0-25-1,0 24 1,50 1 0,-50-25-1,0-1 32,25 26-16,-25-25-15,49 0 0,-49 0-1,0-1 1,25 1-1,-25 0 1,25-25 0,-25 25-1,0 0 17,0-1 14,0 1-30,0 0 109,0 0-94,0 0 32,0 24 93,-25-49-125,0 25 1,0-25-32,1 0 46,24 25-14,-25-25-1,25 49-15,-25-49-1,-25 0 16,26 0 1,24 25-17,-25-25 1,-25 0 15,25 0-31,1 0 31,-26 25-15,25-25 15,-24 0-15,-1 0 0,0 0-1,26 0 1,-26 0 249,50-25-233,0-24-32,0 24 15,0 0-15,0 0 16,25 25 0,-25-49-1,25 49 1,-1 0 15,1-25-15,25 0-1,-1 25 1,1-50 0,-25 50 93,-25 25-93,0 0-1,25-25-15,-25 25 31,0 24-31,0-24 47,0 0-15,0 0-17,0 24 1,-50-24-1,25 0 1,0-25 0,25 50-1,-24-50 1,-26 0 0,50 24-1,-25-24 1,0 0 15,25 25-15,-24-25-1,-1 0 17,-25 0-1,25 0 31,1 0 32,-1 0-78,25 25-1,-50-25 1,25 0 15,1 0-15,-1 0-1,0 50 1,0-50 203,0-25-204,-24 25 1,49-25-16,-25-49 16,25 49 15,0 0 141,0 0-157,0-24 17,25 24-17,-1 0-15,1 25 32,0-50-32,0 50 31,25 0-16,-26 0 1,1-24 0,25 24-1,-25-25 1,24 0 0,-49 0-1,50 0 1,-25 1-16,-25-26 15,0 25 1,49 0 125,-49 1-63,0-26-63,0 25 17,0 0-32,-25 25 15,25-49 1,-24 24 0,24-25-1,-25 50-15,25-74 16,0 49 15,0 0-15,-25 25-1,25-49 1,0 24 15,0 0-15,0 0-1,0 0 17,0-24-1,0 24 47,-50 25-62,50-25-16,0 0 47,0-24-47,0 24 46,0 0-46,0 0 16,0-24 0,0 24 15,50 0-15,-75 25 405,0 0-405,1 0 0,-1 0-1,0 50 1,0-50 125,0 0-110,1 25-16,-26-25 17,25 24-17,0-24 1,25 50 0,-49-50-1,24 0 1,0 25 15,-25-25-31,26 25 16,-1 24 15,-25-49-15,50 25-1,-25 25 1,25-26 46,-24-24-62,24 25 47,-50 25-16,25-25-15,25-1 0,0 1 77,-25 25-46,25-25-47,0-1 16,0 26 0,0-25-1,-49 49 1,49-49 15,0 0 32,0 0-48,0 24 16,0-24 1,0 0-32,0 0 31,0 24 16,0-24-32,25-25-15,-1 25 16,-24 25 15,0-26 16,0 1-16,0 0 16,25 0-15,-25 24-1,0-24-16,25-25-15,0 0 110,-25 25-110,25-25 31,24 0 141,-49 50-156,25-50-16,0 0 46,-25 24-46,25-24 47,24 0-31,-24 0 15,0 0-15,0 0-16,24 0 15,-24 0 1,0 0 15,25 0-31,-26 0 47,1 0-31,0 0-1,49 0 1,-49 0 0,25 0 15,-25 0 0,-1 0-31,26 0 16,0 0-1,24-74 17,-49 74-17,0 0 1,-25-25 15,24 25-15,1 0-1,25 0 17,-50-49-1,25 49 0,-1 0 0,-24-25-15,25 25 0,-25-25-1,50 25 1,-50-25-16,25-24 16,-1 49-1,1-25 1,0 0-1,-25 0 1,50 25 0,-50-25 15,-25 25 78,25-49-46,0 24-48,-25 25 1,25-50 0,-25 1 15,25 24 31,0 0 48,0-25-79,0 26 0,0-1-15,0 0 0,0 0 15,0-24-16,-25 49 110,25-25-109,0 0 156,-49 25-172,49-25 16,-25-24-1,25 24 48,-25 25-48,-24 0 110,49-25-109,-25 25-16,0 0 16,-49-50-1,49 50 1,25-24-1,-25 24 17,-25 0-17,26 0 17,-26 0-32,-24 0 31,49 0-16,-25 0 1,-24 0 0,24 0-1,25 0 1,1 0 0,-1 0 15,-25 0-16,25 0-15,-74 0 16,25 0 0,-26 0 15,26 0-31,24 0 31,1 0-15,24 0-16,0 0 15,0 0 17,-24 0-17,24 0 17,0 0-17,-24 49 1,49-24 218,0 0-171,0 0-32,24-25 0,-24 49-15,0-24 15,0 0 16,0 24 0,25-49-32,-25 25 1,25-25-16,25 25 31,-26 49-15,1-49 0,50 50-1,-51-50 1,-24-1-1,0 26-15,50-50 16,0 25 15,-50 24-15,24 1 0,26-50-1,-50 25 1,0 0 62,25-25-62,-25 24-16,25 26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8T17:02:35.3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6548 6077 0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D62D4-D8EE-4EE6-9D90-D66305F9903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009E8-2468-41B4-9282-23F94B4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009E8-2468-41B4-9282-23F94B469B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30B6-5C3D-403D-8B7E-88A8EDCAE0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1195-25B9-426E-B0FB-69224F4E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3" Type="http://schemas.openxmlformats.org/officeDocument/2006/relationships/hyperlink" Target="http://www.biologycorner.com/worksheets/comparing_ecosystems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7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2.xml"/><Relationship Id="rId5" Type="http://schemas.openxmlformats.org/officeDocument/2006/relationships/image" Target="../media/image3.emf"/><Relationship Id="rId10" Type="http://schemas.openxmlformats.org/officeDocument/2006/relationships/image" Target="../media/image6.emf"/><Relationship Id="rId4" Type="http://schemas.openxmlformats.org/officeDocument/2006/relationships/image" Target="../media/image2.emf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5" Type="http://schemas.openxmlformats.org/officeDocument/2006/relationships/image" Target="../media/image16.emf"/><Relationship Id="rId10" Type="http://schemas.openxmlformats.org/officeDocument/2006/relationships/customXml" Target="../ink/ink5.xml"/><Relationship Id="rId4" Type="http://schemas.openxmlformats.org/officeDocument/2006/relationships/image" Target="../media/image7.png"/><Relationship Id="rId9" Type="http://schemas.openxmlformats.org/officeDocument/2006/relationships/image" Target="../media/image13.emf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12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9.xml"/><Relationship Id="rId5" Type="http://schemas.openxmlformats.org/officeDocument/2006/relationships/image" Target="../media/image7.png"/><Relationship Id="rId15" Type="http://schemas.openxmlformats.org/officeDocument/2006/relationships/customXml" Target="../ink/ink11.xml"/><Relationship Id="rId10" Type="http://schemas.openxmlformats.org/officeDocument/2006/relationships/image" Target="../media/image18.emf"/><Relationship Id="rId4" Type="http://schemas.openxmlformats.org/officeDocument/2006/relationships/image" Target="../media/image9.png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19SSK311 </a:t>
            </a:r>
            <a:r>
              <a:rPr lang="en-US" dirty="0"/>
              <a:t>– </a:t>
            </a:r>
            <a:r>
              <a:rPr lang="en-US"/>
              <a:t>SESSION </a:t>
            </a:r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93382" cy="2590944"/>
          </a:xfrm>
        </p:spPr>
        <p:txBody>
          <a:bodyPr>
            <a:normAutofit/>
          </a:bodyPr>
          <a:lstStyle/>
          <a:p>
            <a:r>
              <a:rPr lang="en-US" sz="8000" dirty="0"/>
              <a:t>SYLLOGISMS</a:t>
            </a:r>
          </a:p>
          <a:p>
            <a:pPr marL="0" indent="0" algn="ctr">
              <a:buNone/>
            </a:pPr>
            <a:r>
              <a:rPr lang="en-US" sz="3600" dirty="0"/>
              <a:t>Some actors are </a:t>
            </a:r>
            <a:r>
              <a:rPr lang="en-US" sz="3600" dirty="0">
                <a:solidFill>
                  <a:srgbClr val="C00000"/>
                </a:solidFill>
              </a:rPr>
              <a:t>singers </a:t>
            </a:r>
          </a:p>
          <a:p>
            <a:pPr marL="0" indent="0" algn="ctr">
              <a:buNone/>
            </a:pPr>
            <a:r>
              <a:rPr lang="en-US" sz="3600" dirty="0"/>
              <a:t>All the </a:t>
            </a:r>
            <a:r>
              <a:rPr lang="en-US" sz="3600" dirty="0">
                <a:solidFill>
                  <a:srgbClr val="C00000"/>
                </a:solidFill>
              </a:rPr>
              <a:t>singers </a:t>
            </a:r>
            <a:r>
              <a:rPr lang="en-US" sz="3600" dirty="0"/>
              <a:t>are dancers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32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RULE 5: If one of the premises is negative, then the conclusion is 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the windows are </a:t>
            </a:r>
            <a:r>
              <a:rPr lang="en-US" sz="3200" dirty="0">
                <a:solidFill>
                  <a:srgbClr val="C00000"/>
                </a:solidFill>
              </a:rPr>
              <a:t>doors</a:t>
            </a:r>
          </a:p>
          <a:p>
            <a:r>
              <a:rPr lang="en-US" sz="3200" dirty="0"/>
              <a:t>No </a:t>
            </a:r>
            <a:r>
              <a:rPr lang="en-US" sz="3200" dirty="0">
                <a:solidFill>
                  <a:srgbClr val="C00000"/>
                </a:solidFill>
              </a:rPr>
              <a:t>door </a:t>
            </a:r>
            <a:r>
              <a:rPr lang="en-US" sz="3200" dirty="0"/>
              <a:t>is a wall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No windows are walls</a:t>
            </a:r>
          </a:p>
          <a:p>
            <a:r>
              <a:rPr lang="en-US" sz="3200" dirty="0"/>
              <a:t>No walls are windows</a:t>
            </a:r>
          </a:p>
          <a:p>
            <a:r>
              <a:rPr lang="en-US" sz="3200" dirty="0"/>
              <a:t>Some doors are windows</a:t>
            </a:r>
          </a:p>
          <a:p>
            <a:r>
              <a:rPr lang="en-US" sz="3200" dirty="0"/>
              <a:t>No wall is a door</a:t>
            </a:r>
          </a:p>
        </p:txBody>
      </p:sp>
    </p:spTree>
    <p:extLst>
      <p:ext uri="{BB962C8B-B14F-4D97-AF65-F5344CB8AC3E}">
        <p14:creationId xmlns:p14="http://schemas.microsoft.com/office/powerpoint/2010/main" val="114673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RULE 6: If both the premises are particular then no conclusion is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</a:t>
            </a:r>
            <a:r>
              <a:rPr lang="en-US" sz="3200" dirty="0">
                <a:solidFill>
                  <a:srgbClr val="C00000"/>
                </a:solidFill>
              </a:rPr>
              <a:t>mangoes</a:t>
            </a:r>
            <a:r>
              <a:rPr lang="en-US" sz="3200" dirty="0"/>
              <a:t> are yellow</a:t>
            </a:r>
          </a:p>
          <a:p>
            <a:r>
              <a:rPr lang="en-US" sz="3200" dirty="0"/>
              <a:t>Some oranges are </a:t>
            </a:r>
            <a:r>
              <a:rPr lang="en-US" sz="3200" dirty="0">
                <a:solidFill>
                  <a:srgbClr val="C00000"/>
                </a:solidFill>
              </a:rPr>
              <a:t>mangoes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Some yellow are mangoes</a:t>
            </a:r>
          </a:p>
          <a:p>
            <a:r>
              <a:rPr lang="en-US" sz="3200" dirty="0"/>
              <a:t>Some mangoes are oranges</a:t>
            </a:r>
          </a:p>
        </p:txBody>
      </p:sp>
    </p:spTree>
    <p:extLst>
      <p:ext uri="{BB962C8B-B14F-4D97-AF65-F5344CB8AC3E}">
        <p14:creationId xmlns:p14="http://schemas.microsoft.com/office/powerpoint/2010/main" val="238386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RULE 7: If both premises are negative then no conclusion is possible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carrots are not </a:t>
            </a:r>
            <a:r>
              <a:rPr lang="en-US" sz="3200" dirty="0" err="1">
                <a:solidFill>
                  <a:srgbClr val="C00000"/>
                </a:solidFill>
              </a:rPr>
              <a:t>brinjals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/>
              <a:t>No </a:t>
            </a:r>
            <a:r>
              <a:rPr lang="en-US" sz="3200" dirty="0" err="1">
                <a:solidFill>
                  <a:srgbClr val="C00000"/>
                </a:solidFill>
              </a:rPr>
              <a:t>brinjals</a:t>
            </a:r>
            <a:r>
              <a:rPr lang="en-US" sz="3200" dirty="0"/>
              <a:t> are potatoes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 </a:t>
            </a:r>
            <a:r>
              <a:rPr lang="en-US" sz="3200" dirty="0"/>
              <a:t>No potatoes are </a:t>
            </a:r>
            <a:r>
              <a:rPr lang="en-US" sz="3200" dirty="0" err="1"/>
              <a:t>brinjals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486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8: If the middle term is distributed twice then the conclusion cannot be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</a:t>
            </a:r>
            <a:r>
              <a:rPr lang="en-US" sz="3200" dirty="0">
                <a:solidFill>
                  <a:srgbClr val="C00000"/>
                </a:solidFill>
              </a:rPr>
              <a:t>women</a:t>
            </a:r>
            <a:r>
              <a:rPr lang="en-US" sz="3200" dirty="0"/>
              <a:t> are strong</a:t>
            </a:r>
          </a:p>
          <a:p>
            <a:r>
              <a:rPr lang="en-US" sz="3200" dirty="0"/>
              <a:t>All </a:t>
            </a:r>
            <a:r>
              <a:rPr lang="en-US" sz="3200" dirty="0">
                <a:solidFill>
                  <a:srgbClr val="C00000"/>
                </a:solidFill>
              </a:rPr>
              <a:t>women</a:t>
            </a:r>
            <a:r>
              <a:rPr lang="en-US" sz="3200" dirty="0"/>
              <a:t> are hardworking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Some strong are hardworking</a:t>
            </a:r>
          </a:p>
          <a:p>
            <a:r>
              <a:rPr lang="en-US" sz="3200" dirty="0"/>
              <a:t>Some hardworking are strong</a:t>
            </a:r>
          </a:p>
          <a:p>
            <a:r>
              <a:rPr lang="en-US" sz="3200" dirty="0"/>
              <a:t>Some strong are women</a:t>
            </a:r>
          </a:p>
          <a:p>
            <a:r>
              <a:rPr lang="en-US" sz="3200" dirty="0"/>
              <a:t>Some hardworking are women</a:t>
            </a:r>
          </a:p>
        </p:txBody>
      </p:sp>
    </p:spTree>
    <p:extLst>
      <p:ext uri="{BB962C8B-B14F-4D97-AF65-F5344CB8AC3E}">
        <p14:creationId xmlns:p14="http://schemas.microsoft.com/office/powerpoint/2010/main" val="124701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RULE 9: If major premise is particular and minor premise is negative, no conclusion can be drawn.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sinners are </a:t>
            </a:r>
            <a:r>
              <a:rPr lang="en-US" sz="3200" dirty="0">
                <a:solidFill>
                  <a:srgbClr val="C00000"/>
                </a:solidFill>
              </a:rPr>
              <a:t>men</a:t>
            </a:r>
            <a:r>
              <a:rPr lang="en-US" sz="3200" dirty="0"/>
              <a:t> (minor premise)</a:t>
            </a:r>
          </a:p>
          <a:p>
            <a:r>
              <a:rPr lang="en-US" sz="3200" dirty="0"/>
              <a:t>Some </a:t>
            </a:r>
            <a:r>
              <a:rPr lang="en-US" sz="3200" dirty="0">
                <a:solidFill>
                  <a:srgbClr val="C00000"/>
                </a:solidFill>
              </a:rPr>
              <a:t>men</a:t>
            </a:r>
            <a:r>
              <a:rPr lang="en-US" sz="3200" dirty="0"/>
              <a:t> are moral (major premise)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No men are sinners</a:t>
            </a:r>
          </a:p>
          <a:p>
            <a:r>
              <a:rPr lang="en-US" sz="3200" dirty="0"/>
              <a:t>Some moral are men</a:t>
            </a:r>
          </a:p>
        </p:txBody>
      </p:sp>
    </p:spTree>
    <p:extLst>
      <p:ext uri="{BB962C8B-B14F-4D97-AF65-F5344CB8AC3E}">
        <p14:creationId xmlns:p14="http://schemas.microsoft.com/office/powerpoint/2010/main" val="390384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RULE 10: No term can be distributed in the conclusion if it is not distributed in the premises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All cups are </a:t>
            </a:r>
            <a:r>
              <a:rPr lang="en-US" sz="3200" dirty="0">
                <a:solidFill>
                  <a:srgbClr val="C00000"/>
                </a:solidFill>
              </a:rPr>
              <a:t>books	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b="1" dirty="0"/>
              <a:t>√</a:t>
            </a:r>
            <a:r>
              <a:rPr lang="en-US" sz="3200" dirty="0"/>
              <a:t>	     x</a:t>
            </a:r>
          </a:p>
          <a:p>
            <a:endParaRPr lang="en-US" sz="3200" dirty="0"/>
          </a:p>
          <a:p>
            <a:r>
              <a:rPr lang="en-US" sz="3200" dirty="0"/>
              <a:t>All </a:t>
            </a:r>
            <a:r>
              <a:rPr lang="en-US" sz="3200" dirty="0">
                <a:solidFill>
                  <a:srgbClr val="C00000"/>
                </a:solidFill>
              </a:rPr>
              <a:t>books</a:t>
            </a:r>
            <a:r>
              <a:rPr lang="en-US" sz="3200" dirty="0"/>
              <a:t> are shirts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dk1"/>
                </a:solidFill>
              </a:rPr>
              <a:t>	√	       x</a:t>
            </a:r>
            <a:endParaRPr lang="en-US" sz="3200" dirty="0"/>
          </a:p>
          <a:p>
            <a:pPr lvl="3"/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All cups are shirts</a:t>
            </a:r>
          </a:p>
          <a:p>
            <a:pPr marL="0" indent="0">
              <a:buNone/>
            </a:pPr>
            <a:r>
              <a:rPr lang="en-US" sz="3200" dirty="0"/>
              <a:t>		        </a:t>
            </a:r>
            <a:r>
              <a:rPr lang="en-US" sz="3200" b="1" dirty="0"/>
              <a:t>√		x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5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 TYPES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All</a:t>
            </a:r>
            <a:r>
              <a:rPr lang="en-US" sz="3200" dirty="0"/>
              <a:t> Engineers are smart			Universal Affirmative  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Some</a:t>
            </a:r>
            <a:r>
              <a:rPr lang="en-US" sz="3200" dirty="0"/>
              <a:t> Engineers are smart			Particular Affirmative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No</a:t>
            </a:r>
            <a:r>
              <a:rPr lang="en-US" sz="3200" dirty="0"/>
              <a:t> Engineers are smart			Universal Negative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Some</a:t>
            </a:r>
            <a:r>
              <a:rPr lang="en-US" sz="3200" dirty="0"/>
              <a:t> Engineers are </a:t>
            </a:r>
            <a:r>
              <a:rPr lang="en-US" sz="3200" dirty="0">
                <a:solidFill>
                  <a:srgbClr val="C00000"/>
                </a:solidFill>
              </a:rPr>
              <a:t>not</a:t>
            </a:r>
            <a:r>
              <a:rPr lang="en-US" sz="3200" dirty="0"/>
              <a:t> smart		Particular Negative</a:t>
            </a:r>
          </a:p>
        </p:txBody>
      </p:sp>
    </p:spTree>
    <p:extLst>
      <p:ext uri="{BB962C8B-B14F-4D97-AF65-F5344CB8AC3E}">
        <p14:creationId xmlns:p14="http://schemas.microsoft.com/office/powerpoint/2010/main" val="30037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382E-3638-4563-BFDA-4C3BBE23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 THROUGH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A2D4-5755-42D5-A217-DF8E5577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4"/>
            <a:ext cx="10619509" cy="4899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Engineers are smart			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Some</a:t>
            </a:r>
            <a:r>
              <a:rPr lang="en-US" dirty="0"/>
              <a:t> Engineers are smart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No</a:t>
            </a:r>
            <a:r>
              <a:rPr lang="en-US" sz="2800" dirty="0"/>
              <a:t> Engineers are smart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Some</a:t>
            </a:r>
            <a:r>
              <a:rPr lang="en-US" sz="2800" dirty="0"/>
              <a:t> Engineers are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smart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1B9A6-73E4-447E-9DA0-CC57E7E2D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88481" y="2918837"/>
            <a:ext cx="2008910" cy="1141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F08D40-408C-4B10-9B8A-6A67B0946D04}"/>
              </a:ext>
            </a:extLst>
          </p:cNvPr>
          <p:cNvSpPr txBox="1"/>
          <p:nvPr/>
        </p:nvSpPr>
        <p:spPr>
          <a:xfrm>
            <a:off x="8649715" y="35976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FFBFF-68AC-4A52-BC8E-CD16158C37C9}"/>
              </a:ext>
            </a:extLst>
          </p:cNvPr>
          <p:cNvSpPr txBox="1"/>
          <p:nvPr/>
        </p:nvSpPr>
        <p:spPr>
          <a:xfrm>
            <a:off x="9747189" y="36521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F89C50-1275-4A7F-A837-51D4E079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16" y="1315421"/>
            <a:ext cx="1410534" cy="13255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00E441-802B-4F33-BCEF-880AC347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409" y="4137306"/>
            <a:ext cx="2623700" cy="13255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02689CB-F07B-4EBA-882D-D4D125FDA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409" y="5314951"/>
            <a:ext cx="2623391" cy="12938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DA0DA54-C88C-41BB-85D0-AA4A9BBB72D7}"/>
              </a:ext>
            </a:extLst>
          </p:cNvPr>
          <p:cNvSpPr txBox="1"/>
          <p:nvPr/>
        </p:nvSpPr>
        <p:spPr>
          <a:xfrm>
            <a:off x="8501277" y="57932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69C344-00FC-4C9C-A526-0C07FAD35989}"/>
              </a:ext>
            </a:extLst>
          </p:cNvPr>
          <p:cNvSpPr txBox="1"/>
          <p:nvPr/>
        </p:nvSpPr>
        <p:spPr>
          <a:xfrm>
            <a:off x="9852922" y="57407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CAEF76-1983-4414-930B-61CA23E86EF8}"/>
                  </a:ext>
                </a:extLst>
              </p14:cNvPr>
              <p14:cNvContentPartPr/>
              <p14:nvPr/>
            </p14:nvContentPartPr>
            <p14:xfrm>
              <a:off x="8893800" y="1678680"/>
              <a:ext cx="607680" cy="57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CAEF76-1983-4414-930B-61CA23E86E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77960" y="1615320"/>
                <a:ext cx="6390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CF5663-3B98-4212-8EFA-E71CC2217E78}"/>
                  </a:ext>
                </a:extLst>
              </p14:cNvPr>
              <p14:cNvContentPartPr/>
              <p14:nvPr/>
            </p14:nvContentPartPr>
            <p14:xfrm>
              <a:off x="9099360" y="3125520"/>
              <a:ext cx="402120" cy="696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CF5663-3B98-4212-8EFA-E71CC2217E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83520" y="3062160"/>
                <a:ext cx="43344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4F1B18-03C1-4EFD-BF89-63F9E7B907FD}"/>
                  </a:ext>
                </a:extLst>
              </p14:cNvPr>
              <p14:cNvContentPartPr/>
              <p14:nvPr/>
            </p14:nvContentPartPr>
            <p14:xfrm>
              <a:off x="8090280" y="5420160"/>
              <a:ext cx="1009440" cy="1063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4F1B18-03C1-4EFD-BF89-63F9E7B907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74440" y="5356800"/>
                <a:ext cx="1040760" cy="11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1.All</a:t>
            </a:r>
            <a:r>
              <a:rPr lang="en-US" dirty="0"/>
              <a:t> Engineers are smart				Some smart are Engineers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2. Some</a:t>
            </a:r>
            <a:r>
              <a:rPr lang="en-US" dirty="0"/>
              <a:t> Engineers are smart			Some smart are Engineers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3.No</a:t>
            </a:r>
            <a:r>
              <a:rPr lang="en-US" dirty="0"/>
              <a:t> Engineers are smart				No smart are Engineers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Some</a:t>
            </a:r>
            <a:r>
              <a:rPr lang="en-US" dirty="0"/>
              <a:t> Engineers are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smart	             </a:t>
            </a:r>
            <a:r>
              <a:rPr lang="en-US" dirty="0">
                <a:solidFill>
                  <a:srgbClr val="C00000"/>
                </a:solidFill>
              </a:rPr>
              <a:t>NO VALID CONVERSE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61764" y="2141951"/>
            <a:ext cx="1478072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61764" y="3056351"/>
            <a:ext cx="147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61764" y="4083485"/>
            <a:ext cx="156575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99967" y="5135671"/>
            <a:ext cx="1327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4181FD-15E4-4519-93BA-BFD502EB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42" y="264824"/>
            <a:ext cx="1408298" cy="1322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183AD-14F2-4CE8-98BC-D0E54285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21" y="353725"/>
            <a:ext cx="2005758" cy="1140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7C3D13-F469-4563-80E2-27C14FAC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36" y="323752"/>
            <a:ext cx="2475219" cy="12462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D17D3-C027-4C4B-A6D5-2143EDDC6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396" y="370261"/>
            <a:ext cx="2475219" cy="1217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23103E-9CBA-4EAE-B496-DCDE686FB1AA}"/>
              </a:ext>
            </a:extLst>
          </p:cNvPr>
          <p:cNvSpPr txBox="1"/>
          <p:nvPr/>
        </p:nvSpPr>
        <p:spPr>
          <a:xfrm>
            <a:off x="5464750" y="7984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F031C-C652-48BA-9E90-3BEFDA17E745}"/>
              </a:ext>
            </a:extLst>
          </p:cNvPr>
          <p:cNvSpPr txBox="1"/>
          <p:nvPr/>
        </p:nvSpPr>
        <p:spPr>
          <a:xfrm>
            <a:off x="6515935" y="7674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44367-BFFE-42D5-8583-60E94B162048}"/>
              </a:ext>
            </a:extLst>
          </p:cNvPr>
          <p:cNvSpPr txBox="1"/>
          <p:nvPr/>
        </p:nvSpPr>
        <p:spPr>
          <a:xfrm>
            <a:off x="10044545" y="8432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9D5CC-7ABA-4847-B154-0D6CD046C1E3}"/>
              </a:ext>
            </a:extLst>
          </p:cNvPr>
          <p:cNvSpPr txBox="1"/>
          <p:nvPr/>
        </p:nvSpPr>
        <p:spPr>
          <a:xfrm>
            <a:off x="11371663" y="81301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6F2D82-5733-4DF5-A266-A781BE510479}"/>
                  </a:ext>
                </a:extLst>
              </p14:cNvPr>
              <p14:cNvContentPartPr/>
              <p14:nvPr/>
            </p14:nvContentPartPr>
            <p14:xfrm>
              <a:off x="3768480" y="616320"/>
              <a:ext cx="634320" cy="60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6F2D82-5733-4DF5-A266-A781BE5104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2640" y="552960"/>
                <a:ext cx="6656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E45BD2-D488-4EFA-BB06-045425FE2090}"/>
                  </a:ext>
                </a:extLst>
              </p14:cNvPr>
              <p14:cNvContentPartPr/>
              <p14:nvPr/>
            </p14:nvContentPartPr>
            <p14:xfrm>
              <a:off x="5875560" y="482040"/>
              <a:ext cx="429120" cy="85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E45BD2-D488-4EFA-BB06-045425FE20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9720" y="418680"/>
                <a:ext cx="4604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EA540D-D90F-4F88-A34B-DA0FB4241E71}"/>
                  </a:ext>
                </a:extLst>
              </p14:cNvPr>
              <p14:cNvContentPartPr/>
              <p14:nvPr/>
            </p14:nvContentPartPr>
            <p14:xfrm>
              <a:off x="9653040" y="410760"/>
              <a:ext cx="964800" cy="1045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EA540D-D90F-4F88-A34B-DA0FB4241E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7200" y="347400"/>
                <a:ext cx="99612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AB5D66-F12A-412B-BB8D-CE25E1D4D002}"/>
                  </a:ext>
                </a:extLst>
              </p14:cNvPr>
              <p14:cNvContentPartPr/>
              <p14:nvPr/>
            </p14:nvContentPartPr>
            <p14:xfrm>
              <a:off x="9626040" y="660960"/>
              <a:ext cx="723960" cy="63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AB5D66-F12A-412B-BB8D-CE25E1D4D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10200" y="597600"/>
                <a:ext cx="755280" cy="7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55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54" y="107577"/>
            <a:ext cx="10714615" cy="304441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/>
              <a:t>1.</a:t>
            </a:r>
            <a:r>
              <a:rPr lang="en-US" sz="4000" dirty="0">
                <a:solidFill>
                  <a:srgbClr val="C00000"/>
                </a:solidFill>
              </a:rPr>
              <a:t> All</a:t>
            </a:r>
            <a:r>
              <a:rPr lang="en-US" sz="4000" dirty="0"/>
              <a:t> Engineers are smart	3.</a:t>
            </a:r>
            <a:r>
              <a:rPr lang="en-US" sz="4000" dirty="0">
                <a:solidFill>
                  <a:srgbClr val="C00000"/>
                </a:solidFill>
              </a:rPr>
              <a:t>No</a:t>
            </a:r>
            <a:r>
              <a:rPr lang="en-US" sz="4000" dirty="0"/>
              <a:t> Engineers are smart</a:t>
            </a:r>
            <a:r>
              <a:rPr lang="en-US" sz="2400" dirty="0"/>
              <a:t>			</a:t>
            </a:r>
            <a:br>
              <a:rPr lang="en-US" sz="2400" dirty="0"/>
            </a:br>
            <a:r>
              <a:rPr lang="en-US" sz="4000" dirty="0"/>
              <a:t>2.</a:t>
            </a:r>
            <a:r>
              <a:rPr lang="en-US" sz="24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Some</a:t>
            </a:r>
            <a:r>
              <a:rPr lang="en-US" sz="4000" dirty="0"/>
              <a:t> Engineers are smart</a:t>
            </a:r>
            <a:r>
              <a:rPr lang="en-US" sz="2400" dirty="0"/>
              <a:t>	</a:t>
            </a:r>
            <a:r>
              <a:rPr lang="en-US" sz="4000" dirty="0"/>
              <a:t>4. </a:t>
            </a:r>
            <a:r>
              <a:rPr lang="en-US" sz="4000" dirty="0">
                <a:solidFill>
                  <a:srgbClr val="C00000"/>
                </a:solidFill>
              </a:rPr>
              <a:t>Some</a:t>
            </a:r>
            <a:r>
              <a:rPr lang="en-US" sz="4000" dirty="0"/>
              <a:t> Engineers are </a:t>
            </a:r>
            <a:r>
              <a:rPr lang="en-US" sz="4000" dirty="0">
                <a:solidFill>
                  <a:srgbClr val="C00000"/>
                </a:solidFill>
              </a:rPr>
              <a:t>not</a:t>
            </a:r>
            <a:r>
              <a:rPr lang="en-US" sz="4000" dirty="0"/>
              <a:t> 										smart	</a:t>
            </a:r>
            <a:br>
              <a:rPr lang="en-US" sz="4000" dirty="0"/>
            </a:br>
            <a:r>
              <a:rPr lang="en-US" sz="4000" dirty="0"/>
              <a:t>										</a:t>
            </a:r>
            <a:r>
              <a:rPr lang="en-US" sz="2400" dirty="0"/>
              <a:t>																									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927069"/>
              </p:ext>
            </p:extLst>
          </p:nvPr>
        </p:nvGraphicFramePr>
        <p:xfrm>
          <a:off x="1213981" y="2705620"/>
          <a:ext cx="8694107" cy="348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81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TYPES OF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58">
                <a:tc>
                  <a:txBody>
                    <a:bodyPr/>
                    <a:lstStyle/>
                    <a:p>
                      <a:r>
                        <a:rPr lang="en-US" sz="2400" dirty="0"/>
                        <a:t>1. UNIVERSAL</a:t>
                      </a:r>
                      <a:r>
                        <a:rPr lang="en-US" sz="2400" baseline="0" dirty="0"/>
                        <a:t> AFFIRMATIVE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26">
                <a:tc>
                  <a:txBody>
                    <a:bodyPr/>
                    <a:lstStyle/>
                    <a:p>
                      <a:r>
                        <a:rPr lang="en-US" sz="2400" dirty="0"/>
                        <a:t>2. PARTICULAR</a:t>
                      </a:r>
                      <a:r>
                        <a:rPr lang="en-US" sz="2400" baseline="0" dirty="0"/>
                        <a:t> AFFIRMATIVE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726">
                <a:tc>
                  <a:txBody>
                    <a:bodyPr/>
                    <a:lstStyle/>
                    <a:p>
                      <a:r>
                        <a:rPr lang="en-US" sz="2400" dirty="0"/>
                        <a:t>3. UNIVERSAL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06">
                <a:tc>
                  <a:txBody>
                    <a:bodyPr/>
                    <a:lstStyle/>
                    <a:p>
                      <a:r>
                        <a:rPr lang="en-US" sz="2400" dirty="0"/>
                        <a:t>4. PARTICULAR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6927CB-F9C5-4CA9-9A92-AB526F13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33" y="1541937"/>
            <a:ext cx="1238759" cy="1163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B3E7A-4197-45D6-9EC4-AFDF5A080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418" y="1499201"/>
            <a:ext cx="1906473" cy="1080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0DEA1-9FDB-42AF-862B-749E0E0F5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686" y="1415853"/>
            <a:ext cx="2311278" cy="1163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C4BD0-8492-4989-8448-0055CCFD2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960" y="1634836"/>
            <a:ext cx="2048759" cy="1007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26EB4-7BBB-406E-A7C4-93AA7E96349B}"/>
              </a:ext>
            </a:extLst>
          </p:cNvPr>
          <p:cNvSpPr txBox="1"/>
          <p:nvPr/>
        </p:nvSpPr>
        <p:spPr>
          <a:xfrm>
            <a:off x="3633338" y="18547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B4A9D-9B63-4155-9ED2-F6E39733C878}"/>
              </a:ext>
            </a:extLst>
          </p:cNvPr>
          <p:cNvSpPr txBox="1"/>
          <p:nvPr/>
        </p:nvSpPr>
        <p:spPr>
          <a:xfrm>
            <a:off x="4647612" y="18547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F1BB7-2239-485E-99AF-6B96549AF70F}"/>
              </a:ext>
            </a:extLst>
          </p:cNvPr>
          <p:cNvSpPr txBox="1"/>
          <p:nvPr/>
        </p:nvSpPr>
        <p:spPr>
          <a:xfrm>
            <a:off x="8293742" y="1891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3A30C-40A2-4C84-B610-B35DB58D560A}"/>
              </a:ext>
            </a:extLst>
          </p:cNvPr>
          <p:cNvSpPr txBox="1"/>
          <p:nvPr/>
        </p:nvSpPr>
        <p:spPr>
          <a:xfrm>
            <a:off x="9300444" y="19247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C0F151-7846-4EF0-8307-ED48E141D697}"/>
                  </a:ext>
                </a:extLst>
              </p14:cNvPr>
              <p14:cNvContentPartPr/>
              <p14:nvPr/>
            </p14:nvContentPartPr>
            <p14:xfrm>
              <a:off x="1848600" y="1821600"/>
              <a:ext cx="589680" cy="52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C0F151-7846-4EF0-8307-ED48E141D6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2760" y="1758240"/>
                <a:ext cx="6210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E8DF68-830D-4302-AA6F-26AEB9E99F8A}"/>
                  </a:ext>
                </a:extLst>
              </p14:cNvPr>
              <p14:cNvContentPartPr/>
              <p14:nvPr/>
            </p14:nvContentPartPr>
            <p14:xfrm>
              <a:off x="2357280" y="21877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E8DF68-830D-4302-AA6F-26AEB9E99F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1440" y="21243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7F1DF0-BC2B-458C-8147-610E5DD41BBA}"/>
                  </a:ext>
                </a:extLst>
              </p14:cNvPr>
              <p14:cNvContentPartPr/>
              <p14:nvPr/>
            </p14:nvContentPartPr>
            <p14:xfrm>
              <a:off x="3982680" y="1696680"/>
              <a:ext cx="402120" cy="696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7F1DF0-BC2B-458C-8147-610E5DD41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6840" y="1633320"/>
                <a:ext cx="43344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EA969C-D285-4754-BCB5-8176A698CACD}"/>
                  </a:ext>
                </a:extLst>
              </p14:cNvPr>
              <p14:cNvContentPartPr/>
              <p14:nvPr/>
            </p14:nvContentPartPr>
            <p14:xfrm>
              <a:off x="8063640" y="1767960"/>
              <a:ext cx="803880" cy="78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EA969C-D285-4754-BCB5-8176A698CA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47800" y="1704600"/>
                <a:ext cx="835200" cy="9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70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RULE 1: The middle term should be distributed at least once. Otherwise no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papers are </a:t>
            </a:r>
            <a:r>
              <a:rPr lang="en-US" sz="3200" dirty="0">
                <a:solidFill>
                  <a:srgbClr val="C00000"/>
                </a:solidFill>
              </a:rPr>
              <a:t>pens</a:t>
            </a:r>
          </a:p>
          <a:p>
            <a:r>
              <a:rPr lang="en-US" sz="3200" dirty="0"/>
              <a:t>All the pencils are </a:t>
            </a:r>
            <a:r>
              <a:rPr lang="en-US" sz="3200" dirty="0">
                <a:solidFill>
                  <a:srgbClr val="C00000"/>
                </a:solidFill>
              </a:rPr>
              <a:t>pens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Some pens are papers</a:t>
            </a:r>
          </a:p>
          <a:p>
            <a:pPr marL="0" indent="0">
              <a:buNone/>
            </a:pPr>
            <a:r>
              <a:rPr lang="en-US" sz="3200" dirty="0"/>
              <a:t>                      Some pens are pencils</a:t>
            </a:r>
          </a:p>
        </p:txBody>
      </p:sp>
    </p:spTree>
    <p:extLst>
      <p:ext uri="{BB962C8B-B14F-4D97-AF65-F5344CB8AC3E}">
        <p14:creationId xmlns:p14="http://schemas.microsoft.com/office/powerpoint/2010/main" val="327311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RULE 2: If both the premises are universal, then the conclusion is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harmoniums are </a:t>
            </a:r>
            <a:r>
              <a:rPr lang="en-US" dirty="0">
                <a:solidFill>
                  <a:srgbClr val="C00000"/>
                </a:solidFill>
              </a:rPr>
              <a:t>instruments</a:t>
            </a:r>
          </a:p>
          <a:p>
            <a:r>
              <a:rPr lang="en-US" dirty="0"/>
              <a:t>All the </a:t>
            </a:r>
            <a:r>
              <a:rPr lang="en-US" dirty="0">
                <a:solidFill>
                  <a:srgbClr val="C00000"/>
                </a:solidFill>
              </a:rPr>
              <a:t>instruments</a:t>
            </a:r>
            <a:r>
              <a:rPr lang="en-US" dirty="0"/>
              <a:t> are flutes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Conclusion: </a:t>
            </a:r>
            <a:r>
              <a:rPr lang="en-US" dirty="0"/>
              <a:t>All harmoniums are flutes</a:t>
            </a:r>
          </a:p>
          <a:p>
            <a:r>
              <a:rPr lang="en-US" dirty="0">
                <a:solidFill>
                  <a:srgbClr val="C00000"/>
                </a:solidFill>
              </a:rPr>
              <a:t>Converse of Conclusion: </a:t>
            </a:r>
            <a:r>
              <a:rPr lang="en-US" dirty="0"/>
              <a:t>Some flutes are harmoniums</a:t>
            </a:r>
          </a:p>
          <a:p>
            <a:r>
              <a:rPr lang="en-US" dirty="0">
                <a:solidFill>
                  <a:srgbClr val="C00000"/>
                </a:solidFill>
              </a:rPr>
              <a:t>Converse of first Premise: </a:t>
            </a:r>
            <a:r>
              <a:rPr lang="en-US" dirty="0"/>
              <a:t>Some instruments are harmoniums</a:t>
            </a:r>
          </a:p>
          <a:p>
            <a:r>
              <a:rPr lang="en-US" dirty="0">
                <a:solidFill>
                  <a:srgbClr val="C00000"/>
                </a:solidFill>
              </a:rPr>
              <a:t>Converse of Second Premise: </a:t>
            </a:r>
            <a:r>
              <a:rPr lang="en-US" dirty="0"/>
              <a:t>Some flutes are instruments</a:t>
            </a:r>
          </a:p>
        </p:txBody>
      </p:sp>
    </p:spTree>
    <p:extLst>
      <p:ext uri="{BB962C8B-B14F-4D97-AF65-F5344CB8AC3E}">
        <p14:creationId xmlns:p14="http://schemas.microsoft.com/office/powerpoint/2010/main" val="390912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RULE 3: If both the premises are affirmative then the conclusion is affirmative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All the actors are </a:t>
            </a:r>
            <a:r>
              <a:rPr lang="en-US" sz="3200" dirty="0">
                <a:solidFill>
                  <a:srgbClr val="C00000"/>
                </a:solidFill>
              </a:rPr>
              <a:t>girls</a:t>
            </a:r>
          </a:p>
          <a:p>
            <a:r>
              <a:rPr lang="en-US" sz="3200" dirty="0"/>
              <a:t>All the </a:t>
            </a:r>
            <a:r>
              <a:rPr lang="en-US" sz="3200" dirty="0">
                <a:solidFill>
                  <a:srgbClr val="C00000"/>
                </a:solidFill>
              </a:rPr>
              <a:t>girls</a:t>
            </a:r>
            <a:r>
              <a:rPr lang="en-US" sz="3200" dirty="0"/>
              <a:t> are beautiful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</a:t>
            </a:r>
            <a:r>
              <a:rPr lang="en-US" sz="3200" dirty="0"/>
              <a:t> All the actors are beautiful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Converse of Conclusion: </a:t>
            </a:r>
            <a:r>
              <a:rPr lang="en-US" sz="3200" dirty="0"/>
              <a:t>Some beautiful are actors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Converse of first Premise: </a:t>
            </a:r>
            <a:r>
              <a:rPr lang="en-US" sz="3200" dirty="0"/>
              <a:t>Some girls are actors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Converse of second Premise: </a:t>
            </a:r>
            <a:r>
              <a:rPr lang="en-US" sz="3200" dirty="0"/>
              <a:t>Some beautiful are girls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RULE 4: If one of the premises is particular then the conclusion is particular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ants are </a:t>
            </a:r>
            <a:r>
              <a:rPr lang="en-US" sz="3200" dirty="0">
                <a:solidFill>
                  <a:srgbClr val="C00000"/>
                </a:solidFill>
              </a:rPr>
              <a:t>parrots</a:t>
            </a:r>
          </a:p>
          <a:p>
            <a:r>
              <a:rPr lang="en-US" sz="3200" dirty="0"/>
              <a:t>All the </a:t>
            </a:r>
            <a:r>
              <a:rPr lang="en-US" sz="3200" dirty="0">
                <a:solidFill>
                  <a:srgbClr val="C00000"/>
                </a:solidFill>
              </a:rPr>
              <a:t>parrots</a:t>
            </a:r>
            <a:r>
              <a:rPr lang="en-US" sz="3200" dirty="0"/>
              <a:t> are apples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Conclusion: </a:t>
            </a:r>
            <a:r>
              <a:rPr lang="en-US" sz="3200" dirty="0"/>
              <a:t>Some ants are apples</a:t>
            </a:r>
          </a:p>
          <a:p>
            <a:r>
              <a:rPr lang="en-US" sz="3200" dirty="0"/>
              <a:t>Some apples are ants</a:t>
            </a:r>
          </a:p>
          <a:p>
            <a:r>
              <a:rPr lang="en-US" sz="3200" dirty="0"/>
              <a:t>Some parrots are ants</a:t>
            </a:r>
          </a:p>
          <a:p>
            <a:r>
              <a:rPr lang="en-US" sz="3200" dirty="0"/>
              <a:t>Some apples are parrots</a:t>
            </a:r>
          </a:p>
        </p:txBody>
      </p:sp>
    </p:spTree>
    <p:extLst>
      <p:ext uri="{BB962C8B-B14F-4D97-AF65-F5344CB8AC3E}">
        <p14:creationId xmlns:p14="http://schemas.microsoft.com/office/powerpoint/2010/main" val="80250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103B89072194F88E667963C2E39CA" ma:contentTypeVersion="0" ma:contentTypeDescription="Create a new document." ma:contentTypeScope="" ma:versionID="2d1b674bc5bb797f447566e0abe753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D1EEB-38F7-43A6-95DC-DC6FF3D813A4}"/>
</file>

<file path=customXml/itemProps2.xml><?xml version="1.0" encoding="utf-8"?>
<ds:datastoreItem xmlns:ds="http://schemas.openxmlformats.org/officeDocument/2006/customXml" ds:itemID="{EE738056-87F2-4026-B8DE-ABABA687AB90}"/>
</file>

<file path=customXml/itemProps3.xml><?xml version="1.0" encoding="utf-8"?>
<ds:datastoreItem xmlns:ds="http://schemas.openxmlformats.org/officeDocument/2006/customXml" ds:itemID="{7E941616-5E8B-431B-B38C-EC1CFC1528BB}"/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484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19SSK311 – SESSION 1</vt:lpstr>
      <vt:lpstr>FOUR TYPES OF STATEMENTS</vt:lpstr>
      <vt:lpstr>REPRESENTATION THROUGH VENN DIAGRAMS</vt:lpstr>
      <vt:lpstr>CONVERSE</vt:lpstr>
      <vt:lpstr> 1. All Engineers are smart 3.No Engineers are smart    2. Some Engineers are smart 4. Some Engineers are not           smart                                     </vt:lpstr>
      <vt:lpstr>RULE 1: The middle term should be distributed at least once. Otherwise no conclusion</vt:lpstr>
      <vt:lpstr>RULE 2: If both the premises are universal, then the conclusion is universal</vt:lpstr>
      <vt:lpstr>RULE 3: If both the premises are affirmative then the conclusion is affirmative</vt:lpstr>
      <vt:lpstr>RULE 4: If one of the premises is particular then the conclusion is particular</vt:lpstr>
      <vt:lpstr>RULE 5: If one of the premises is negative, then the conclusion is negative</vt:lpstr>
      <vt:lpstr>RULE 6: If both the premises are particular then no conclusion is possible</vt:lpstr>
      <vt:lpstr>RULE 7: If both premises are negative then no conclusion is possible </vt:lpstr>
      <vt:lpstr>RULE 8: If the middle term is distributed twice then the conclusion cannot be universal</vt:lpstr>
      <vt:lpstr>RULE 9: If major premise is particular and minor premise is negative, no conclusion can be drawn.</vt:lpstr>
      <vt:lpstr>RULE 10: No term can be distributed in the conclusion if it is not distributed in the premises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SYLLOGISMS</dc:title>
  <dc:creator>K.Sugeetha</dc:creator>
  <cp:lastModifiedBy>K.Sugeetha</cp:lastModifiedBy>
  <cp:revision>44</cp:revision>
  <dcterms:created xsi:type="dcterms:W3CDTF">2017-01-04T06:55:46Z</dcterms:created>
  <dcterms:modified xsi:type="dcterms:W3CDTF">2021-12-23T05:34:28Z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0x010100415103B89072194F88E667963C2E39CA</vt:lpwstr>
  </property>
</Properties>
</file>