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7" r:id="rId2"/>
    <p:sldId id="278" r:id="rId3"/>
    <p:sldId id="280" r:id="rId4"/>
    <p:sldId id="281" r:id="rId5"/>
    <p:sldId id="283" r:id="rId6"/>
    <p:sldId id="289" r:id="rId7"/>
    <p:sldId id="282" r:id="rId8"/>
    <p:sldId id="284" r:id="rId9"/>
    <p:sldId id="287" r:id="rId10"/>
    <p:sldId id="286" r:id="rId11"/>
    <p:sldId id="288" r:id="rId12"/>
    <p:sldId id="29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6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EAC83-479A-49D5-962A-14965621F53F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733DF-C085-4A29-9685-ABEC88816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27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733DF-C085-4A29-9685-ABEC888166D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671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9C4BA-7598-4F41-B246-FD6008E98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6F85A-2F84-4941-B2CE-0ECDEEC9D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3F0E5-A390-418A-AA2C-5F44EE4A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D329-4DD8-4C39-9DB9-6CDC38A2AD4A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827F4-4906-4688-8E61-A40359F2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F1085-A630-4D52-8184-1738F2A5B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8229-E598-4C72-B7EA-2886C4A98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72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FB9E-DF65-4159-936F-F2507442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AF6A5-616D-4B68-B3D4-AF9483A02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3F33C-82CD-45F2-84BB-62FD21C0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D329-4DD8-4C39-9DB9-6CDC38A2AD4A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230E-6841-47A4-B91A-A599E0FD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0C367-86BA-4457-9CDB-113CFA6E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8229-E598-4C72-B7EA-2886C4A98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78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359A2E-9346-4D80-B766-4FEABB3B3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55B7A-9F7D-40D2-BFFB-11D8B1146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F7393-DCF8-4B37-932B-FC51A713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D329-4DD8-4C39-9DB9-6CDC38A2AD4A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368B3-B704-4610-9048-92D812BB8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F663F-3F4C-46CB-9C74-AB515B15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8229-E598-4C72-B7EA-2886C4A98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60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DB9B-C8F4-4D69-9410-EF42B508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C0709-56FF-40B1-99D1-2EA3E7362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FE0F4-798F-4A08-BE3B-6E4CF08F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D329-4DD8-4C39-9DB9-6CDC38A2AD4A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8227C-054E-4FF4-AD50-F037D53A7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4E2E8-D590-4768-8F95-354829211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8229-E598-4C72-B7EA-2886C4A98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54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367D2-C8B6-4982-BFE1-1557F82A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5DB7C-B3DC-4A30-BBE6-BFE4B2151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34D1E-88D0-43DA-8656-A868F5CAB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D329-4DD8-4C39-9DB9-6CDC38A2AD4A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46D2E-AB7D-4441-B858-8BEAF05F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8953C-45A5-49AE-B96A-71C23A965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8229-E598-4C72-B7EA-2886C4A98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26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BA16-12BA-4EFF-910F-35F4877A1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35C9C-5082-45D5-A073-1DFE5E2D1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E3D50-633B-41EF-807A-D81F749DF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4CC68-8D5A-4BE3-AB26-1809595ED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D329-4DD8-4C39-9DB9-6CDC38A2AD4A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6A4F7-C4BC-4945-A97D-C8964A8B7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5725D-B2FC-4BF4-A492-63F7BD09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8229-E598-4C72-B7EA-2886C4A98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110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68213-6B24-4E36-AC05-5FB661F41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AA0FC-7A07-482F-B557-788E13836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60758-055A-4CCF-96D1-52DD081E1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AEDD84-2937-4070-BFFA-F771FD039C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05229-E5F5-4270-8A73-5A5833EA9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A06850-EE41-4DB5-ADDC-EAA58DAE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D329-4DD8-4C39-9DB9-6CDC38A2AD4A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FB5CC-3ECC-4223-A094-48B841417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74A7D4-4A7C-403C-952F-87DE1511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8229-E598-4C72-B7EA-2886C4A98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62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4DC1D-54DD-466B-AE1A-9E2424976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0DC36E-E522-4D57-8C04-8A2126F11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D329-4DD8-4C39-9DB9-6CDC38A2AD4A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8BB9C-D874-4220-BD2D-462D41FC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07B2E-5964-400F-A561-4AAA93C4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8229-E598-4C72-B7EA-2886C4A98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07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EF5709-3119-40B1-9B0D-08DA47068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D329-4DD8-4C39-9DB9-6CDC38A2AD4A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84B41-4936-4CFF-B61C-A690522A9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99733-BCEA-46B9-97DF-54B4FAFB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8229-E598-4C72-B7EA-2886C4A98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89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6780-C675-4631-8626-697347A73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47DBD-ECE1-4373-B3C7-89985EDBD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4E78B-5EBA-400E-B71C-6C638B7C2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07127-2803-4EB8-9395-0D0AC902A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D329-4DD8-4C39-9DB9-6CDC38A2AD4A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D19D5-DE55-4F2D-82FA-B4F161F9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529D6-43DA-4A9E-AAA6-EBF2CAED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8229-E598-4C72-B7EA-2886C4A98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32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DEDE-3828-4B48-98AC-1DB6B7859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E84E13-4E0C-477F-BD8F-8DFC00C2B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D47C1-DD14-4FEA-94A8-6F4559744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AAF7F-6137-41AB-AD5B-FC84B1072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D329-4DD8-4C39-9DB9-6CDC38A2AD4A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9EA45-3524-475F-B592-EA4ABFEE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16048-1A87-46F3-A467-6765FF09D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8229-E598-4C72-B7EA-2886C4A98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66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9A5AB6-CA43-42BD-A355-1E617EA09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CF6C1-0F53-4857-A9E2-AA54B80E8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628BE-77BE-4E8F-9D13-8E95122B3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7D329-4DD8-4C39-9DB9-6CDC38A2AD4A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4FD8A-13B0-4CD9-A1B7-B9216B2E4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FEAF8-211A-46AD-9117-DB6EB1B93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A8229-E598-4C72-B7EA-2886C4A98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40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B674-567E-4384-BFCE-8872D2576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956" y="2711269"/>
            <a:ext cx="9144000" cy="180371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SLEEPING DISORDERS AND POSTURES DURING WORK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2318AB-209A-4739-980E-E0624AA446F5}"/>
              </a:ext>
            </a:extLst>
          </p:cNvPr>
          <p:cNvSpPr txBox="1"/>
          <p:nvPr/>
        </p:nvSpPr>
        <p:spPr>
          <a:xfrm>
            <a:off x="6761376" y="399871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 and Lifestyle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1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 -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12</a:t>
            </a:r>
          </a:p>
        </p:txBody>
      </p:sp>
    </p:spTree>
    <p:extLst>
      <p:ext uri="{BB962C8B-B14F-4D97-AF65-F5344CB8AC3E}">
        <p14:creationId xmlns:p14="http://schemas.microsoft.com/office/powerpoint/2010/main" val="1124823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72FB-ED9E-4FFB-8B61-1AD66BE3E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403" y="308564"/>
            <a:ext cx="7268853" cy="832079"/>
          </a:xfr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0000"/>
          </a:bodyPr>
          <a:lstStyle/>
          <a:p>
            <a:r>
              <a:rPr lang="en-US" b="1" dirty="0"/>
              <a:t>GOOD POSTURE WHILE STANDING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31EC57-CCE2-44D7-B5DF-BCF4E1B9A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21962"/>
            <a:ext cx="7833674" cy="5536038"/>
          </a:xfrm>
        </p:spPr>
      </p:pic>
    </p:spTree>
    <p:extLst>
      <p:ext uri="{BB962C8B-B14F-4D97-AF65-F5344CB8AC3E}">
        <p14:creationId xmlns:p14="http://schemas.microsoft.com/office/powerpoint/2010/main" val="3906058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EA87BE9-DDE2-4999-B12D-053F7D3DA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803" y="493466"/>
            <a:ext cx="9464119" cy="587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45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E485-57E3-4E90-BAB4-4F1C700DF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103" y="286865"/>
            <a:ext cx="3987113" cy="998235"/>
          </a:xfr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BETTER OFFICE ERGONOMICS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E6AE27-1513-492A-A69E-9A58B7D6C0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49" r="10261"/>
          <a:stretch/>
        </p:blipFill>
        <p:spPr>
          <a:xfrm>
            <a:off x="23061" y="2232454"/>
            <a:ext cx="5603383" cy="38964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A68C22-BC49-4949-BAFC-FA64961ED7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5" r="17736" b="5946"/>
          <a:stretch/>
        </p:blipFill>
        <p:spPr>
          <a:xfrm>
            <a:off x="5603383" y="473675"/>
            <a:ext cx="6565556" cy="645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56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7831" y="427036"/>
            <a:ext cx="5334000" cy="715962"/>
          </a:xfr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pPr algn="ctr"/>
            <a:r>
              <a:rPr lang="en-US" b="1" dirty="0"/>
              <a:t>SLEEPING POSTURES</a:t>
            </a:r>
          </a:p>
        </p:txBody>
      </p:sp>
      <p:pic>
        <p:nvPicPr>
          <p:cNvPr id="32770" name="Picture 2" descr="http://3.bp.blogspot.com/--yA6-KRhXmc/UzGvoTmXhKI/AAAAAAAAB_I/WGRpWPf2XHM/s1600/sleeping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00201"/>
            <a:ext cx="9250736" cy="48307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76200"/>
            <a:ext cx="8229600" cy="685800"/>
          </a:xfr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RESTING PATTERN AND POSTURES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685800"/>
            <a:ext cx="9144000" cy="61722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>
                <a:solidFill>
                  <a:srgbClr val="FF0000"/>
                </a:solidFill>
              </a:rPr>
              <a:t>Sleep or rest is a behavioral state that is a natural part of every individual’s life.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algn="just"/>
            <a:r>
              <a:rPr lang="en-US" sz="2400" dirty="0"/>
              <a:t>We spend </a:t>
            </a:r>
            <a:r>
              <a:rPr lang="en-US" sz="2400" b="1" i="1" dirty="0">
                <a:solidFill>
                  <a:srgbClr val="7030A0"/>
                </a:solidFill>
              </a:rPr>
              <a:t>about one-third of our lives asleep</a:t>
            </a:r>
            <a:r>
              <a:rPr lang="en-US" sz="2400" dirty="0"/>
              <a:t>. Sleep is a required activity, not an option. Sleep is important for normal motor and cognitive function. </a:t>
            </a:r>
          </a:p>
          <a:p>
            <a:pPr algn="just"/>
            <a:r>
              <a:rPr lang="en-US" sz="2400" dirty="0"/>
              <a:t>Problem sleepiness is associated with difficulty concentrating, memory lapses, loss of energy, fatigue, lethargy, and emotional instability. </a:t>
            </a:r>
          </a:p>
          <a:p>
            <a:pPr algn="just"/>
            <a:r>
              <a:rPr lang="en-US" sz="2400" dirty="0"/>
              <a:t>The prevalence of problem sleepiness has serious consequences, such as drowsy driving or workplace accidents and errors. </a:t>
            </a:r>
          </a:p>
          <a:p>
            <a:pPr algn="just"/>
            <a:r>
              <a:rPr lang="en-US" sz="2400" b="1" i="1" dirty="0">
                <a:solidFill>
                  <a:srgbClr val="7030A0"/>
                </a:solidFill>
              </a:rPr>
              <a:t>Lifestyle factors and undiagnosed or untreated sleep disorders can cause problem sleepiness. </a:t>
            </a:r>
          </a:p>
          <a:p>
            <a:pPr algn="just"/>
            <a:r>
              <a:rPr lang="en-US" sz="2400" dirty="0"/>
              <a:t>Lifestyle factors include not getting enough sleep, having an irregular sleep schedule, and using alcohol or certain medications, electronic usage at nights, waking late nights.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427038"/>
            <a:ext cx="9144000" cy="6202363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Of the more than 70 known sleep disorders, the most common are </a:t>
            </a:r>
            <a:r>
              <a:rPr lang="en-US" b="1" i="1" dirty="0">
                <a:solidFill>
                  <a:srgbClr val="7030A0"/>
                </a:solidFill>
              </a:rPr>
              <a:t>obstructive sleep apnea, insomnia, narcolepsy, and restless legs syndrome</a:t>
            </a:r>
            <a:r>
              <a:rPr lang="en-US" b="1" dirty="0"/>
              <a:t>. </a:t>
            </a:r>
          </a:p>
          <a:p>
            <a:pPr algn="just"/>
            <a:endParaRPr lang="en-US" sz="1000" dirty="0"/>
          </a:p>
          <a:p>
            <a:pPr algn="just"/>
            <a:r>
              <a:rPr lang="en-US" dirty="0"/>
              <a:t>Approximately 100,000 automobile crashes each year result from young male drivers who were “asleep at the wheel.”</a:t>
            </a:r>
          </a:p>
          <a:p>
            <a:pPr algn="just"/>
            <a:endParaRPr lang="en-US" sz="1000" dirty="0"/>
          </a:p>
          <a:p>
            <a:pPr algn="just"/>
            <a:r>
              <a:rPr lang="en-US" b="1" i="1" dirty="0">
                <a:solidFill>
                  <a:srgbClr val="7030A0"/>
                </a:solidFill>
              </a:rPr>
              <a:t>Alcohol does not promote good sleep</a:t>
            </a:r>
            <a:r>
              <a:rPr lang="en-US" dirty="0"/>
              <a:t>, and consuming alcohol in the evening can also exacerbate sleep apnea problems. </a:t>
            </a:r>
          </a:p>
          <a:p>
            <a:pPr algn="just">
              <a:buNone/>
            </a:pPr>
            <a:endParaRPr lang="en-US" sz="1000" dirty="0"/>
          </a:p>
          <a:p>
            <a:pPr algn="just"/>
            <a:r>
              <a:rPr lang="en-US" b="1" i="1" dirty="0">
                <a:solidFill>
                  <a:srgbClr val="7030A0"/>
                </a:solidFill>
              </a:rPr>
              <a:t>Environmental noise, temperature changes, changes in sleeping surroundings</a:t>
            </a:r>
            <a:r>
              <a:rPr lang="en-US" dirty="0"/>
              <a:t>, and other factors may affect our ability to get sufficient restful sleep. 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203" y="112336"/>
            <a:ext cx="8697798" cy="685800"/>
          </a:xfr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BEST AND WORST SLEEPING POSTURES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838200"/>
            <a:ext cx="8229600" cy="6096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Each one of us would like to know how to sleep well so that we get up well-rested. A number of factors are involved in how to sleep well. One of the factors is our sleep posture. We all have a typical sleep posture and we feel comfortable when we sleep in that sleep posture. </a:t>
            </a:r>
          </a:p>
          <a:p>
            <a:pPr algn="just">
              <a:buNone/>
            </a:pPr>
            <a:endParaRPr lang="en-US" sz="2400" dirty="0"/>
          </a:p>
          <a:p>
            <a:pPr lvl="1" algn="just"/>
            <a:r>
              <a:rPr lang="en-US" sz="2000" b="1" dirty="0">
                <a:solidFill>
                  <a:srgbClr val="FF0000"/>
                </a:solidFill>
              </a:rPr>
              <a:t>On Your Back, Arms at Sides</a:t>
            </a:r>
          </a:p>
          <a:p>
            <a:pPr lvl="1" algn="just"/>
            <a:r>
              <a:rPr lang="en-US" sz="2000" b="1" dirty="0">
                <a:solidFill>
                  <a:srgbClr val="FF0000"/>
                </a:solidFill>
              </a:rPr>
              <a:t>On Your Back, Arms Up</a:t>
            </a:r>
          </a:p>
          <a:p>
            <a:pPr lvl="1" algn="just"/>
            <a:r>
              <a:rPr lang="en-US" sz="2000" b="1" dirty="0">
                <a:solidFill>
                  <a:srgbClr val="FF0000"/>
                </a:solidFill>
              </a:rPr>
              <a:t>Face Down</a:t>
            </a:r>
          </a:p>
          <a:p>
            <a:pPr lvl="1" algn="just"/>
            <a:r>
              <a:rPr lang="en-US" sz="2000" b="1" dirty="0">
                <a:solidFill>
                  <a:srgbClr val="FF0000"/>
                </a:solidFill>
              </a:rPr>
              <a:t>Fetal Position</a:t>
            </a:r>
          </a:p>
          <a:p>
            <a:pPr lvl="1" algn="just"/>
            <a:r>
              <a:rPr lang="en-US" sz="2000" b="1" dirty="0">
                <a:solidFill>
                  <a:srgbClr val="FF0000"/>
                </a:solidFill>
              </a:rPr>
              <a:t>On Side, Arms at Sides</a:t>
            </a:r>
          </a:p>
          <a:p>
            <a:pPr lvl="1" algn="just"/>
            <a:r>
              <a:rPr lang="en-US" sz="2000" b="1" dirty="0">
                <a:solidFill>
                  <a:srgbClr val="FF0000"/>
                </a:solidFill>
              </a:rPr>
              <a:t>On Side, Arms Out</a:t>
            </a:r>
          </a:p>
          <a:p>
            <a:pPr lvl="1" algn="just"/>
            <a:r>
              <a:rPr lang="en-US" sz="2000" b="1" dirty="0">
                <a:solidFill>
                  <a:srgbClr val="FF0000"/>
                </a:solidFill>
              </a:rPr>
              <a:t>On the Right Side</a:t>
            </a:r>
          </a:p>
          <a:p>
            <a:pPr lvl="1" algn="just"/>
            <a:r>
              <a:rPr lang="en-US" sz="2000" b="1" dirty="0">
                <a:solidFill>
                  <a:srgbClr val="FF0000"/>
                </a:solidFill>
              </a:rPr>
              <a:t>Pillow-Supplemented</a:t>
            </a:r>
          </a:p>
          <a:p>
            <a:pPr algn="just"/>
            <a:endParaRPr lang="en-US" dirty="0"/>
          </a:p>
        </p:txBody>
      </p:sp>
      <p:pic>
        <p:nvPicPr>
          <p:cNvPr id="4" name="Picture 10" descr="http://thoughtfulindia.com/wp-content/uploads/2011/04/slee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2474195"/>
            <a:ext cx="4648200" cy="43838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0385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224E-FD80-44C2-9EDD-48A48D38C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482" y="437732"/>
            <a:ext cx="4704761" cy="663166"/>
          </a:xfr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SLEEP DISORDERS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9C3323-5D08-410A-A833-909F75197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546" y="1504573"/>
            <a:ext cx="5121259" cy="49350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C66181-A1FF-4CC1-9154-1426BFC6D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93" y="1681441"/>
            <a:ext cx="6180779" cy="463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8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198" y="103384"/>
            <a:ext cx="4768392" cy="609600"/>
          </a:xfr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SLEEP DISORDERS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3" y="820133"/>
            <a:ext cx="11491274" cy="5738568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</a:rPr>
              <a:t>Insomnia </a:t>
            </a:r>
            <a:r>
              <a:rPr lang="en-US" sz="2400" dirty="0"/>
              <a:t>is a sleep disorder in which you have </a:t>
            </a:r>
            <a:r>
              <a:rPr lang="en-US" sz="2400" b="1" i="1" dirty="0">
                <a:solidFill>
                  <a:srgbClr val="7030A0"/>
                </a:solidFill>
              </a:rPr>
              <a:t>trouble falling and/or staying asleep</a:t>
            </a:r>
            <a:r>
              <a:rPr lang="en-US" sz="2400" dirty="0"/>
              <a:t>. The condition can be short-term (acute) or can last a long time (chronic). It may also come and go. Acute </a:t>
            </a:r>
            <a:r>
              <a:rPr lang="en-US" sz="2400" b="1" dirty="0"/>
              <a:t>insomnia</a:t>
            </a:r>
            <a:r>
              <a:rPr lang="en-US" sz="2400" dirty="0"/>
              <a:t> lasts from 1 night to a few weeks. </a:t>
            </a:r>
            <a:r>
              <a:rPr lang="en-US" sz="2400" b="1" dirty="0"/>
              <a:t>Insomnia</a:t>
            </a:r>
            <a:r>
              <a:rPr lang="en-US" sz="2400" dirty="0"/>
              <a:t> is chronic when it happens at least 3 nights a week for 3 months or more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endParaRPr lang="en-US" sz="2400" i="1" dirty="0">
              <a:solidFill>
                <a:srgbClr val="FF0000"/>
              </a:solidFill>
            </a:endParaRPr>
          </a:p>
          <a:p>
            <a:pPr algn="just"/>
            <a:r>
              <a:rPr lang="en-US" sz="2400" b="1" i="1" dirty="0">
                <a:solidFill>
                  <a:srgbClr val="FF0000"/>
                </a:solidFill>
              </a:rPr>
              <a:t>Obstructive sleep apnea</a:t>
            </a:r>
            <a:r>
              <a:rPr lang="en-US" sz="2400" b="1" dirty="0">
                <a:solidFill>
                  <a:srgbClr val="FF0000"/>
                </a:solidFill>
              </a:rPr>
              <a:t> (OSA)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is a potentially life-threatening disorder in which </a:t>
            </a:r>
            <a:r>
              <a:rPr lang="en-US" sz="2400" b="1" i="1" dirty="0">
                <a:solidFill>
                  <a:srgbClr val="7030A0"/>
                </a:solidFill>
              </a:rPr>
              <a:t>breathing is interrupted during sleep</a:t>
            </a:r>
            <a:r>
              <a:rPr lang="en-US" sz="2400" dirty="0"/>
              <a:t>.</a:t>
            </a:r>
          </a:p>
          <a:p>
            <a:pPr algn="just"/>
            <a:r>
              <a:rPr lang="en-US" sz="2400" b="1" i="1" dirty="0">
                <a:solidFill>
                  <a:srgbClr val="FF0000"/>
                </a:solidFill>
              </a:rPr>
              <a:t>Restless legs syndrome</a:t>
            </a:r>
            <a:r>
              <a:rPr lang="en-US" sz="2400" b="1" dirty="0">
                <a:solidFill>
                  <a:srgbClr val="FF0000"/>
                </a:solidFill>
              </a:rPr>
              <a:t> (RLS)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is a neurologic movement disorder that is often associated with a sleep complaint. People with RLS have </a:t>
            </a:r>
            <a:r>
              <a:rPr lang="en-US" sz="2400" b="1" i="1" dirty="0">
                <a:solidFill>
                  <a:srgbClr val="7030A0"/>
                </a:solidFill>
              </a:rPr>
              <a:t>unpleasant leg sensations</a:t>
            </a:r>
            <a:r>
              <a:rPr lang="en-US" sz="2400" dirty="0"/>
              <a:t> and an almost irresistible urge to move the legs.</a:t>
            </a:r>
          </a:p>
          <a:p>
            <a:pPr algn="just"/>
            <a:r>
              <a:rPr lang="en-US" sz="2400" b="1" i="1" dirty="0">
                <a:solidFill>
                  <a:srgbClr val="FF0000"/>
                </a:solidFill>
              </a:rPr>
              <a:t>Narcolepsy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is a chronic sleep disorder that usually becomes evident during adolescence or young adulthood and can affect both men and women. The main characteristic of narcolepsy is </a:t>
            </a:r>
            <a:r>
              <a:rPr lang="en-US" sz="2400" b="1" i="1" dirty="0">
                <a:solidFill>
                  <a:srgbClr val="7030A0"/>
                </a:solidFill>
              </a:rPr>
              <a:t>excessive and overwhelming daytime sleepiness </a:t>
            </a:r>
            <a:r>
              <a:rPr lang="en-US" sz="2400" dirty="0"/>
              <a:t>(even after adequate nighttime sleep) at inappropriate times and places. </a:t>
            </a:r>
          </a:p>
          <a:p>
            <a:pPr algn="just"/>
            <a:r>
              <a:rPr lang="en-US" sz="2400" b="1" i="1" dirty="0" err="1">
                <a:solidFill>
                  <a:srgbClr val="FF0000"/>
                </a:solidFill>
              </a:rPr>
              <a:t>Parasomnias</a:t>
            </a:r>
            <a:r>
              <a:rPr lang="en-US" sz="2400" dirty="0"/>
              <a:t> are sleep disorders that involve sleepwalking, sleep talking, </a:t>
            </a:r>
            <a:r>
              <a:rPr lang="en-US" sz="2400" b="1" i="1" dirty="0">
                <a:solidFill>
                  <a:srgbClr val="7030A0"/>
                </a:solidFill>
              </a:rPr>
              <a:t>enuresis</a:t>
            </a:r>
            <a:r>
              <a:rPr lang="en-US" sz="2400" i="1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(bed-wetting), and sleep terrors, which are </a:t>
            </a:r>
            <a:r>
              <a:rPr lang="en-US" sz="2400" b="1" i="1" u="sng" dirty="0">
                <a:solidFill>
                  <a:srgbClr val="7030A0"/>
                </a:solidFill>
              </a:rPr>
              <a:t>NREM</a:t>
            </a:r>
            <a:r>
              <a:rPr lang="en-US" sz="2400" dirty="0"/>
              <a:t> disorders that occur early in the night.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60513-AE62-4684-B63A-F4678E0C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05" y="475890"/>
            <a:ext cx="5257800" cy="747238"/>
          </a:xfr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en-US" b="1" dirty="0"/>
              <a:t>POSTURES IN OFFICE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5021AF-700C-442F-A4C1-AB66AA664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23" r="6516" b="5130"/>
          <a:stretch/>
        </p:blipFill>
        <p:spPr>
          <a:xfrm>
            <a:off x="6504497" y="-17045"/>
            <a:ext cx="5590093" cy="687504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975446-4708-4920-881A-50E96D8A1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10" y="2281287"/>
            <a:ext cx="6854442" cy="358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3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E28A2-B76D-48C3-A6F9-3C19730D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0967" y="365126"/>
            <a:ext cx="7994715" cy="813226"/>
          </a:xfr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0000"/>
          </a:bodyPr>
          <a:lstStyle/>
          <a:p>
            <a:r>
              <a:rPr lang="en-US" b="1" dirty="0"/>
              <a:t>WRONG POSTURES WHILE STANDING</a:t>
            </a:r>
            <a:endParaRPr lang="en-IN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D01D63C-B891-48B6-9C75-C79B85F27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53" y="1623930"/>
            <a:ext cx="7275855" cy="486894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12E2C3-E26B-4571-BB0A-5DF7823D8C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07" t="6223" r="22730" b="3888"/>
          <a:stretch/>
        </p:blipFill>
        <p:spPr>
          <a:xfrm>
            <a:off x="7356164" y="2144761"/>
            <a:ext cx="4720507" cy="382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43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556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SLEEPING DISORDERS AND POSTURES DURING WORK</vt:lpstr>
      <vt:lpstr>SLEEPING POSTURES</vt:lpstr>
      <vt:lpstr>RESTING PATTERN AND POSTURES</vt:lpstr>
      <vt:lpstr>PowerPoint Presentation</vt:lpstr>
      <vt:lpstr>BEST AND WORST SLEEPING POSTURES</vt:lpstr>
      <vt:lpstr>SLEEP DISORDERS</vt:lpstr>
      <vt:lpstr>SLEEP DISORDERS</vt:lpstr>
      <vt:lpstr>POSTURES IN OFFICE</vt:lpstr>
      <vt:lpstr>WRONG POSTURES WHILE STANDING</vt:lpstr>
      <vt:lpstr>GOOD POSTURE WHILE STANDING</vt:lpstr>
      <vt:lpstr>PowerPoint Presentation</vt:lpstr>
      <vt:lpstr>BETTER OFFICE ERGONOMICS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SLEEPING DISORDERS AND POSTURES DURING WORK</dc:title>
  <dc:creator>Dr. Tharani Devi N [Humanities]</dc:creator>
  <cp:lastModifiedBy>Dr. Tharani Devi N [Humanities]</cp:lastModifiedBy>
  <cp:revision>6</cp:revision>
  <dcterms:created xsi:type="dcterms:W3CDTF">2020-09-28T01:52:17Z</dcterms:created>
  <dcterms:modified xsi:type="dcterms:W3CDTF">2020-09-28T05:19:58Z</dcterms:modified>
</cp:coreProperties>
</file>