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4" r:id="rId4"/>
    <p:sldId id="259" r:id="rId5"/>
    <p:sldId id="260" r:id="rId6"/>
    <p:sldId id="261" r:id="rId7"/>
    <p:sldId id="262" r:id="rId8"/>
    <p:sldId id="270" r:id="rId9"/>
    <p:sldId id="271" r:id="rId10"/>
    <p:sldId id="265" r:id="rId11"/>
    <p:sldId id="266" r:id="rId12"/>
    <p:sldId id="267" r:id="rId13"/>
    <p:sldId id="268" r:id="rId14"/>
    <p:sldId id="269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438BC-7D8A-4458-887D-E6011B500D43}" type="datetimeFigureOut">
              <a:rPr lang="en-US" smtClean="0"/>
              <a:pPr/>
              <a:t>17/08/2022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F5909-F4B9-4AF1-8531-74AD656807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438BC-7D8A-4458-887D-E6011B500D43}" type="datetimeFigureOut">
              <a:rPr lang="en-US" smtClean="0"/>
              <a:pPr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F5909-F4B9-4AF1-8531-74AD65680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438BC-7D8A-4458-887D-E6011B500D43}" type="datetimeFigureOut">
              <a:rPr lang="en-US" smtClean="0"/>
              <a:pPr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F5909-F4B9-4AF1-8531-74AD65680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438BC-7D8A-4458-887D-E6011B500D43}" type="datetimeFigureOut">
              <a:rPr lang="en-US" smtClean="0"/>
              <a:pPr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F5909-F4B9-4AF1-8531-74AD65680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438BC-7D8A-4458-887D-E6011B500D43}" type="datetimeFigureOut">
              <a:rPr lang="en-US" smtClean="0"/>
              <a:pPr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F5909-F4B9-4AF1-8531-74AD656807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438BC-7D8A-4458-887D-E6011B500D43}" type="datetimeFigureOut">
              <a:rPr lang="en-US" smtClean="0"/>
              <a:pPr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F5909-F4B9-4AF1-8531-74AD65680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438BC-7D8A-4458-887D-E6011B500D43}" type="datetimeFigureOut">
              <a:rPr lang="en-US" smtClean="0"/>
              <a:pPr/>
              <a:t>17/08/2022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F5909-F4B9-4AF1-8531-74AD65680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438BC-7D8A-4458-887D-E6011B500D43}" type="datetimeFigureOut">
              <a:rPr lang="en-US" smtClean="0"/>
              <a:pPr/>
              <a:t>17/08/2022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F5909-F4B9-4AF1-8531-74AD65680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438BC-7D8A-4458-887D-E6011B500D43}" type="datetimeFigureOut">
              <a:rPr lang="en-US" smtClean="0"/>
              <a:pPr/>
              <a:t>17/08/2022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F5909-F4B9-4AF1-8531-74AD656807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438BC-7D8A-4458-887D-E6011B500D43}" type="datetimeFigureOut">
              <a:rPr lang="en-US" smtClean="0"/>
              <a:pPr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F5909-F4B9-4AF1-8531-74AD65680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438BC-7D8A-4458-887D-E6011B500D43}" type="datetimeFigureOut">
              <a:rPr lang="en-US" smtClean="0"/>
              <a:pPr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F5909-F4B9-4AF1-8531-74AD656807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A438BC-7D8A-4458-887D-E6011B500D43}" type="datetimeFigureOut">
              <a:rPr lang="en-US" smtClean="0"/>
              <a:pPr/>
              <a:t>17/08/2022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16F5909-F4B9-4AF1-8531-74AD656807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FORM  VALIDATION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HTML Constraint Validation</a:t>
            </a:r>
            <a:r>
              <a:rPr lang="en-IN" dirty="0" smtClean="0"/>
              <a:t>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HTML5 introduced a new HTML validation concept called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constraint validation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HTML constraint validation is based on: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fontAlgn="base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-Constraint validation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Input 	Attributes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fontAlgn="base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-Constraint validation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CSS Pseudo 	Selectors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fontAlgn="base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-Constraint validation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DOM 	Properties 						and Methods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Constraint</a:t>
            </a:r>
            <a:r>
              <a:rPr lang="fr-FR" b="1" dirty="0" smtClean="0"/>
              <a:t> Validation HTML Input </a:t>
            </a:r>
            <a:r>
              <a:rPr lang="fr-FR" b="1" dirty="0" err="1" smtClean="0"/>
              <a:t>Attributes</a:t>
            </a:r>
            <a:r>
              <a:rPr lang="fr-FR" dirty="0" smtClean="0"/>
              <a:t>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1026" name="AutoShape 2" descr="data:image/jpg;base64,%20/9j/4AAQSkZJRgABAQEAYABgAAD/2wBDAAUDBAQEAwUEBAQFBQUGBwwIBwcHBw8LCwkMEQ8SEhEPERETFhwXExQaFRERGCEYGh0dHx8fExciJCIeJBweHx7/2wBDAQUFBQcGBw4ICA4eFBEUHh4eHh4eHh4eHh4eHh4eHh4eHh4eHh4eHh4eHh4eHh4eHh4eHh4eHh4eHh4eHh4eHh7/wAARCAECAl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lPit4+0L4a+DZ/FXiIXTWUMiReXbIrSu7nAChmUHuevQGk2kNK51dFc4vjfwzjw2JNREUniZN2lI0bEz/uvNIyoIXCc8kDtVzw54m0PxE+pJo9+t02mXr2F4PLZPKnQAsnzAZxuHIyOetVbWxN9LmvRXnnj34i6n4Q1JUvfCMkmm3GrafptlfDUIwLhrkkO2wAsvlkDhsbs8GvQgy8fMOenNJaq43vYWisiXxNocfi2Dwm9+o1meza+itvLb5oFcIX3Y2/eIGM59q1gykkAgkdeaAFooooAKKKKACiiigAooooAKKKKACiiuX+JPjfTfAmlWN/qNjqF99v1CHTraCySMyPNKSEH7x0UAkYyTQB1FFc54G8ZaV4ug1D7HDeWV7pl01pqNhexhJ7SUc7WAJUgghgysykHg10RZdu7cMeuaAFopNy8fMOenPWsnWdS1W11fSLXT9DOo2d3M6X12t2kYsUCEq5RuZMthcLyM5oA16KzfEmvaT4c0C+17WbxbXTrGIzXM21n8tB1OFBJ/AGquna1f33iH7PDoxOgvp0d3BrH2pNssjMf3XlffGFw248c460AblFJuXGdwx65pQcjI5FABRRRQAUUUUAFFFFABRRRQAUUUUAFFFFABRRRQAUUUUAFFFFABRRRQAUUUUAFFFFABRRRQAUUUUAFFFFABRRRQAUUUUAFFFFABRRRQAUUUUAFFFFABRRRQAUUUUAFFFFABXiP7Quna14v+IPgbwXpemW97axyXGr3323zEtSI4zHGruitgkyNgYPQV7dRSavuNOx8f+G9Mb+xvhTbeOPDgng8Ia9qOiapLcac08YjWJ/IYgoS0ZOzBxjKg9aTXvDNjb+G/iNoqeGzBrM/jm3mUW+nskr6e9xbspSRFB8vJY4VuDk8GvsGiqT97mf8AWz/NfiS1pZf1v/n+B8c/EXwjZ6B438RaZYaHeweHLXW/DO0JFNKgt0ExlO/lmAydxySM0ui6bdaLrnhnxLJp93Y+EI/EviM6Yos5Nttaz2+2HEYXKI7q+0YHX3r7Foqbe616/jb/AC/Eq+t/66/5nyD8JvDq2OsfDPUdW8PLFcSeDLm0s7i604t5eoi6zCCSp2OAcqxxgE4NdH+zRon2TxVouoapq11beKUsLu11nTV0OSB5pfMy8l3cliszb+UfuG444r6boq+bW/r+Lf8An+RLX6fhb/L8woooqRhRRRQAUUUUAFFFFABRRRQAV4/+1Ssn/CNeEblYZ5IrTxfptxcNFC0nlxI7FnIUE4A6mvYKKOqfZp/c7h0a9fxPkvxrpPiXWbvxl470i1u4vC+r+JtLW4WSweU3VhbIyTTNb/K0kPmFfl43qp7VT8TaDY6f4XsG0PxTZ6vBp+qajf2+mav4Yuf7IuDJFHuhit13AbGf92DwC746HP2BRSSsrf10/wAh3u7v+t/8z5m+H1nZw+Nrqb4heEH068n0nSR4WtHtZLhNPCxfvIYHwfKKy/e5Bx1yK43w/wCC4tG8C/C3VrXQ7631C8/tSXV5JFmYgpZ3KR7w+RGMHAACjmvsuoNRtIL/AE+4sbpS0FzE0MqgkEqwIIyOnBomuaLS/r+uoQ0km/60sfEHhbw2fEHw3vD4S0Nri3Hwz8rVjFaMEudRE2+EcjEkyhWIYZIGAD0rb8XaVJc3t7L4L0W5i0b/AIQ7SkvY7CweBZIVvybyMKFGWK7iygZIz1zX1x4V0LTfDHhyw8P6PC0On6fAsFvG0hcqi9BubJP41p1bfv8AMv6+L/P8CEny2f8AW3+R8ijw82p+MNLjsNEmPgWf4hxyaXaraPHCsH2RhOyx4GyFpM8YCn5uxr2f9liG9tfg9aWd7bz25t9QvooYZoyhjiFzJsUA9FC4x7Yr1OipWit/WyX6fiNq7v8A1u3+v4BRRRQMKKKKACiiigAooooAKKKKACiiigAooooAKKKKACiiigAooooAKKKKACiiigAooooAKKKKACiiigAooooAKKKKACiiigAooooAKKKKACiiigAooooAKKKKACiiigCj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FV6KACuM+LXi0eGfC+ox2ceoTavJpl1PaiygErQCNP9c+ThUVivJz9DXZ1wfxN8MeItYmuZ/Dp0tnvtEutIuFv53iWJZSCsq7EYsQcgqdvUHPGDMr2Kja+otr4+s7OJre4Gq61fhjuttP0/dLEqQwvIxG4blBlX5uCS+AOK1p/F1n/a8uimy1a1uHil+zXU9pst55Ej3lY3zywGTyB91vSuH8R/DfXL21uIYLPRLi4kuzc2moHUbi0utNk8mBFlieOMluYmJjyobC5bqKt2/wAP9c/4T+LXrv8Asi6MM9w51SSeVr2eOS2MaQ7CmyNEY9AxBHOFOQanre39f1/XYmOliHSPiFLqXhXw5As2o2uryPpcl1LdWwjF5BLIqSSRnoyE5BOARkeorqY/iJ4ea3u7mSPU4IIbf7TBJLaFRfRbwga35zJlmQAcE7145rlbH4feJr230T+3P7HtZdGt7OxhW0vJZhLDFKjyyMzRJtYhFCpggc5bniro3wt1DSdFbTtP8P8Ag+yurKKH7LqsDyLPfvDPHLGJl8rEKsI/n2tJzgjpinp17v8Ar+vMS6fI7T4Ya5fa/b6/dX0d7CIdbnggt7uJY5YIlWMhGA9CSep69a6+uZ+H2kaxpdvrE2uLYJd6lqs1/wCXZzPLHErqgC7mVSxG3rtGfQdK6al0XovyH1fqwooooAKKKKACiiigAooooAKKKKACuS+J/iC78P6Vpz2t9Z6Wt7qMVpNqV5H5kNkjBj5jDIHJUINxABcZNdbWN4sj157GA6Bb6RdyLODcWmpMyRXEODlRIquUYHaQdjDgjHOQmM58eNoNBsLSDWL6TxNd3ME95Dc6HY745bWNlDSEK5Ubdwzhjnt6VpHx1oJ1K2tIPttzBOYF+3w25a0ieYAwo8mflZwyY4P31zjNcBa+H/FeheKbez0my0F9Q1Ow1S5nja6litLHz54Tti2xEy7TzgiPcdx+XOKu6X8K49D8QwTWnh/wxrVvusmGoakzpeWZgjjiYxqsbCTIjDLl02se4prVJv8ArV/1cT0/r7v+GN3UviNpz2huNOh1hIRPst7s6bvt78hipSJiw6kY3ceoyKyvh9428rw9Bd63feIb29urO1uRY3WnoLh5Z2cKsGwgMh2NtU9FXJbnh8Pg/wAX/wDCOaZ4Uk/sMaXpFxE1teC6lM9wkbHbvj8sLGQpwcM+Tz8vSqmsfC+/v7HTVuI9Gv207TtNhW0uy5t7mW288SI52EqjLN8rgEgjO3jBI/r+HcbsdU3xD0Vlthbafrl5cSpI81tb2JeazVJPLczLn5MOCOM/dOKueMvE8nh3UNAt00e91NdVvzauLVN7RARO+7GRnlB+G49q4bVvh3rF3p2l2+m+GfCegXNo8j213pepXEEuls0hJaNlhH2gFTlkbylLdcjmu88YaZql5PoWoaQtnNdaVqK3RiupWiSVDFJE43qrFWAk3D5SCRjjOQ+3qJ9fRnN/Drx9Ff6H9n1OPVp9Sgt7m5Mhs+LxIpmRvJx98rlFxgckdetW9X+IkNtpVpfWfh/WZ5n1iLS7qxktdl1bs678lN2PulSOcHcKzW8Ba8uhWdnbala291b6RqNkJo5pFIkuJkkQhguQMIQSMEZ4Bqvo3gHWtK0S7/s/TPDmnXX9v22rWmnW11KLVVjijRo2lMW7cdrHcIzyRx1pR3V/61/yHK2tvP8AL/M6/wAY+KJPD1x4fRNGvtRGq3/2V0t490kQ8p5M4yOcoBjPTce1c/8AD74gWd1o7w69PfRXVvFeXMl5c2+yGaGGdkcxsPvbAUB4Htmui8YaZq19/Yd9pUdk97peopdmC5naOORTHJG6+YqMQQJCQdpyVwcZyOVufhvfX+gW2j3l5aJGNM1SymkQM+GupkeMhSBuAC/MCR6DPWlrr8/y0/EFbT5fm7/gdn4Y8R2evtcxQ2eo2FzbFPNtr+38mUK4JR9uTlWwcHPVSOMVzui/EnQ5pbKwkk1O8mmNukl6uneVbxtOxEO/5js3EbQBnnrjNWvhl4bm8PLeed4X8L6CZhECNFleT7QVDZdy0ceBzwuGxk/MawfD/wAPNasdGksZrrT2ke50qUFXcqBayh5Oq9SBx+uKrS/3CWzubS/E7wzi4kki1aC3hjuXS4lsisc5tiRMkZz8zLgnGBkA4JqTxf46g0SNhZaXfapcQalZ2VxDBFllFwAwZeRuO0jj1IFcRovhTxB4w8KfZLtNN0/TrV9XFhKtxJLNNNNJNEpkQxqI0UOxwGcnjpjnfbwr4wurbVNRu49Ci1WfU9Pv7a1ivJWgxbKilHlMQYbtp+YIcZHBxyl0v5fnqN2u/n/wDs9f1+10aztpp7W/uJ7txHb2drB5lxK+0sVCZA+VQScnAANcpYePrV9d1K6WS/vbCW2sRp1jBb7rhppPP8xAnB3jyjuBOBsNXfiZ4Sk8VWujXDaZpGpT6ZcGdtO1F2FtOHjKMpkCMVIzlW2H7uCBnjk774WXd4kNzLofhMLatayQ6IGk+wt5YuFeMv5eV+WcESBCdyn5QDR/mHT5HT3vxS8M2qBzb61MFsvt1z5NgW+xwiR43abn5SjxuGHJGO9Xrfx9oc1heXP2fVYpbWWKL7HLaFbmdphmHy0z82/nGSOhzjFc5B4A1QaVrlvDY+H9GGo+HW0uCysJJDBBKZp3ByY1JXEq5baCW3fKOKseNfh/da/c6jcvHpd2rtp81va3m4wzvbCQPHLhTtVhJgMAxB52nGCP+vv/AMhf1+C/Uv3vxQ8N2cMck1rrRfyZpriFbEmSzSFwkrTDPybCRnk8HIzWlonil9S8b634c/sm8SLTVhaO+2fuZRJGHxuzweeBjkA1ylv8P9S/svUYLfSfDegrdaHfafHZadNI8MckzgqxYxqW4HzNtBz0B611Wg6PqumeL9SvCtlLpmoW1sWcTMJopoo/LKhNm1kIwd24EHjaetNef9bg/wCvwMfxx47ig0HxNDo8OrJc6daXQXU0tM2sdxFEWZA/PzL0wVxkEc1oWnj7R5NHnvHtNWS4t7mKzaxe0xdSTSIGjCR553KdwORxnOMVy3if4e67qviLXL6wt9H0ddQtLm3muLXUJ/8AiZB42WIXFv5flqyltxkDO3ygAAHjc1XwnrP9tXmuac+ny3aajZ31nBPK8aSeVbGCRJGCMUyGYhgrY4yO1SvPy/PUb8vP/gGvb+NdCntIbhXulEtndXhRoCHjW2IWZHH8LqzY2+oNc3J49FqfETt/aV+0twq6Ra2lsJJkQ2MUxbbxhVLliSeCwHoKr6h4J8Vrp0U2nvosuqXUGqxX6T3EqQQtfOrloysZZwhUDBCbhzlelMbwJ4p0+/bVNJk0e4uXia1MVzcSRx+U9lbws+5Y2O5ZIAQuMMp+8ppO7i+9vxv/AMNqNWujQv8AxHqdr8E9F8RveTm+lt9NkuJkjDPJ5kkQkwoGCWDMMAd+MVqj4haM9iJ4dO1yW8+0S27aZHZbryN4gC+6PdgAKyHOeQ64znFV77wxrA+E+l+GrNrGXVLCCxX97M8cEj27xsw3hGYA7Dg7T1HFc5rPw21DVL9fEmqaL4a1jVJr24nudKvLiT7GqSxwxqEn8otvQQIdxi+bcwwODVz+OVtiI7K/9bnoF94m0m18LxeI/NluLGdImt/s8ZeScykCNUXuzFgAK4fwp8Qtltd3evXOoqTfagsGnyWINwVS7SGKIbTw4MioE5znJbiui1fw7qU3gbSNP0220mz1HS5bS5htImaOyDwsCYVbaWWPGQG2kjg47Vysfw/8RPBcz6lp/hnVJLpr9p9PnuZfs7i5u4pgvmeUWBVUb59pwwU7fRfafz/Sw/sr5HW3njzT7LT4L680PxJbwOX89pNOx9jVHCM03zfKuTnI3ZGTWOnjlbLxH4k0fUW1E41I2thdC2BtoGa1R0iMnZmbcRkHkgZ5Fcvq3wr8T3vhi10eZtJ1FI7WeC2h1LU7mdNJLS7o2hZoy07KgEYdwhUAY4yp6XVfB3iLUNZ1K0kXSk0S71aLVBcC7kNyWihRVi8rywqgvGCX8w/LkbcnhSXYa3LvhPx3ZSaToFrqP9oXF3cWlml5frbZtormaNWVJHGArsWXAAx869M0zw74ybxB8TVsdPXUY9GGjTTI09uEiupFuFQSxHqy4yM8A5ziuf0D4W3GkavaXMvh/wAJ6w7CyebULt5FubJ4Yo4n8lRGRKP3YZCWj2k8g1t/D7wn4l0fX7GbV20n7DpeitpFq9tPI8s6iZWSR1aNQh2qAVBbB7nPFuznf1/J/qT9n7vzPQqKKKkYUUUUAFFFFABRRRQAUUUUAFFFFABRRRQAUUUUAFFFFABRRRQAUUUUAFFFFABRV37Db/8ATT/v63+NH2G3/wCmn/f1v8aAKVFXfsNv/wBNP+/rf40fYbf/AKaf9/W/xoApUVd+w2//AE0/7+t/jR9ht/8App/39b/GgClRV37Db/8ATT/v63+NH2G3/wCmn/f1v8aAKVFXfsNv/wBNP+/rf40fYbf/AKaf9/W/xoApUVd+w2//AE0/7+t/jR9ht/8App/39b/GgClRV37Db/8ATT/v63+NH2G3/wCmn/f1v8aAKVFXfsNv/wBNP+/rf40fYbf/AKaf9/W/xoApUVd+w2//AE0/7+t/jR9ht/8App/39b/GgClRV37Db/8ATT/v63+NH2G3/wCmn/f1v8aAKXbHairv2G3/AOmn/f1v8aPsNv8A9NP+/rf40AUqKu/Ybf8A6af9/W/xo+w2/wD00/7+t/jQBSoq79ht/wDpp/39b/Gj7Db/APTT/v63+NAFKirv2G3/AOmn/f1v8aPsNv8A9NP+/rf40AUqKu/Ybf8A6af9/W/xo+w2/wD00/7+t/jQBSoq79ht/wDpp/39b/Gj7Db/APTT/v63+NAFI80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QBZoorzn4jX/AIkbxemk6P4kudFt4/D93qLm3tYJXklieMICZUYBfmOQBk9iOtJu39eVxpXPRqK8ctPFHiW20q6XVPEmoXE2oaLp2oW0llYW5ngubmZo/It0K7CpO0KZi+3JLMRVG+8feLdF+H1v4lurqWS5sdXu9LubC+S3Etyu51SSRoAUDxbQ7+WQpRZDjOMU01/Xnb8xLa/9bX/I9xoqloMdzDollHeaj/adyIE8272KvntjlwFAUA9gB0q7Q1ZiTugooopDCiiigAooooAKKKKACiiigAooooAKrapqGn6VYS6hql9a2NnCAZbi5lWONATjlmIA5IqzXI/E7R7zVrbRW02XSzf2OqR3lvaai7JBeFUcNGWUMVO1mYMFbBUHBpAdJpOpadq9hHqGk39rf2cufLuLaZZY3wcHDKSDyCKtV4zb69r2s6jJpuk3kXgp7W31OTUo7CK3uY3u7eWJQ6ySR4aMh8sdisc4+UjNQ+HPGvxC8Ta7a31jpuoR2du+nrd28Rslsyk0EUszS+a/2kOBKdmzA+VQQ2TTVnqD0PZru7tbNY2u7qG3WSRYozLIFDOeijPUnsKzfDfifQfEaSto2ox3XlH5l2sjbckBwGALISDhxlWwcE4ry6bVvFV54D0vxRN4tnP9vzxobBbO28qyWRm4iYx79yr8pLl8nn5elY2m+IvFXh/w74f0LT9S1PVJL7StISKVYrJbmHzhcFhGXWOInbCqL5mRzk7jwRf8AbVj6CorxTV/EPxC0vTdLu/Edxr+j6bAJ1vb2xtbC7niIlPlSXsaB1EZjUbjABhiSSoxjsPifa3V7rvgdbTWr3TCdafMlqsJLD7JOcHzUcdiOnRj3wQdhdzsdJ1Gy1bT47/T7hbi2l3bJFBAOCVPX3BFWq8C8PeI/Eng/wAHG9h1JtRt5dE1S+trGWCJY7WWC6VU2sArEESktvcgkZGwcV6N8LbjxhIupQ+KItT8lTE9lNqbWP2lwyneCLMmPYCAVJAbkg5xmhO6uOSszt6K8Q8N6l481i28OySePr2A65Z3083l6daf6OYHXyxDmI4yGAcvvyM7QhIIkuPHfiSc+F9Us7zVHMkOknVbaC2tV0+M3cgUl3k/fszBiVEJO3au4YNC3S/rr/kJ6XPZry5t7O1lury4it7eFS8ssrhERR1JJ4A96kVlZQykEEZBHQivFNd8YeKbfWPGOgJr0Tf8I9YXeoxXP2eJnuw0YMcBUpt/cFvnI5OYc9WzLZap421LUbSRPG13aQ6h4mvtH8iPT7Urb28SzMrIWjLeaPKA3MWXB5QnmiOu39dAlpv/AFpf8j2eivGIvHHihfDOpzzaohubPw1d3Cy+RGN1xDdSwrKRtxkhFJXG3J4Ap+oax40uNWv7i18YXFlAvimHRYrVbC2eNIJIoiz5ZC5kDOSp3bRgblccEWrSX9a2/MbVt/60ueyUVx3gq71zVPBmqW02qtJqlreX2nwag8MYdjFK6RyuqqE3YCkgKFJHQdK4my8ea5r2jTXkOoalZ+Xb2OnGLTLW3luH1V3JniTzlMakAKuX+RQxY9KP+B+P9fihf1939fgz11tRsl1ZNJa4UXskDXCxYOTGrBS3p1YD8atV4JYeKPEEuo+HNVup5I9TKSadcPMkJkZBq8Nu28R5j3lBglPlySVxxWprXi/xleX8WiaO+qSzz6nqyiXS1sRcLFbSIkca/aiIiP3mW4LkLxjkgWq+/wDBja1/rsez1meINe0rQYbeXVLloRczCCBUieV5JCCcKiAseASeMAAk4Fc3rms+I7b4c6RPctFpmu6hJZWdzLGElW0lmdEkdR8yEruOM7lzjO4deTDa5qnjnw7pt14o1Ay6Prl9a/bIobYPeILVJR5gMRQMA5jJRV7kYPQ62/rp/mJbf1/XQ9jory/42eJ9a0OVX8P32ri5sbJr+4trW3tDbGMOAGuHn+bYcMuyEiQ8kdKbZ674n/4TtZpdekl0yTxLJo4037NCI1h+xmYPvCeYXDr13AbTgqTzQtXb+t7fqNqyv/Xc9MW6tWvWsluYTdJGJWhDjzFQkgMV64JBGfY1NXmHxC1vxDF4/tNA0jWW0uK7+wRtNHbRSSIJHuhIV8xSMkRLjIIBGcHkHEt9f8aalaCJfF8mnvYaNqFzNcJZW7G5mtrt4kaTchVVKp84QLnPylKV1a/r+Go+V3t6fie1UV5V4d8aa/qQ0ya4nFubzxHFaPB5SDZC+nCcx8jPDnOevbOKu/CZr3RPg/JqU2qX2sSRJd3EaXKxArseT5F8tF4JXvk5J5xgBvRNvp/kn+okrtJdf+D/AJHfalqNlpywNe3Cwi4nS3iJBO6RzhV49TVqvAodb8b3umaPqniG21KTTri806+t2vGseZjJuKW4tWY+SVIx5uXGBljmnWXi34m3HhSPW5Jr+wt9WSweG7u49PkSCSa7hRltkhZmaIxysP32WBVTuySKaT287CPe6K8isdU8Yab4gZbrxfdapaWXiaHR/JuLK2Q3EMsKSF5GjjU+YpkAUpsXC/MrE5rBt/GnxKuvDN54mjF9ZWV3aSPFNdJYPbWsvnosQgSNjMw2lw4m5yONnSktVf8Ara/6jtrb+t7foe90V4xrP/CQX15Y6Hd+LdT87TPGcdtFqMcFqs8kbWRlAceT5eQXI4QcYzk817OOABkn3Pehaq/9bJ/qJ6O39btfoFFFFABRRRQAUUUUAFFFFABRRRQAUUUUAFFFFABRRRQAUUUUAFFFFABRRRQAUUUUAFUbvR9Mu7831zZxyXJtXtDIc58lyCyfQlR+VTfbrT/n4j/Oj7daf8/Ef50Bcy7zwj4bvLJ7O40mF4Xs4rIqCykQxtujQEHI2tyCOQe9R6b4K8LaclvHZ6Lbxrbef5QJZgpm/wBaeSclu5PJyfU1sfbrT/n4j/Oj7daf8/Ef50AN0jTrPSNLttL06AQWdrGsUEQJIRAMADPPFWqr/brT/n4j/Oj7daf8/Ef50AWKKr/brT/n4j/Oj7daf8/Ef50AWKKr/brT/n4j/Oj7daf8/Ef50AWKKr/brT/n4j/Oj7daf8/Ef50AWKKr/brT/n4j/Oj7daf8/Ef50AWKKr/brT/n4j/Oj7daf8/Ef50AWKKr/brT/n4j/Oj7daf8/Ef50AWKyvE/h3RfE1gljrlgl3BHKs0eWZGjkGcMrKQynBIyCOCR3q79utP+fiP86Pt1p/z8R/nQBxWo/CzwzfavpTS2EX9kadYz26WSySLveWSNy7EMN+dh3B924tk1vaj4M8MahrdtrV1pMTX1t5flyI7oD5Zym5VIV9p6bgcdq1/t1p/z8R/nR9utP+fiP86EBgReAPB8eozagmiQieaXzWPmOVD7t2VTdtXLcnaBk9as3Xg3wxdWDWM+j2727WsNpt5BEURJiUEHK7SxIIwQT1rW+3Wn/PxH+dH260/5+I/zo6WA5r/hW3gnZZIdDVlsiTEGuJTnL7zvy37wbiTh93WtzX9D0vXrSK11a0W5iimSeIbmUpIv3WVlIIPXoehI6GrP260/5+I/zo+3Wn/PxH+dAFGDwzoMCQxx6VbbIIJreNCu5RFKwaRMHghioJB9Ki8K+FNA8Lxzpodh9lFwV8zMzyEhQQoy7EgDJwBwM1p/brT/AJ+I/wA6Pt1p/wA/Ef50AUbHw3odilitppsMK2EcsVqFz+6SQguB9SBWfL4B8Hy3en3Umh25l06OGK1+Zwsawtui+XOCVPQkEit77daf8/Ef50fbrT/n4j/OgDGuPBHhS4t0t5tFt3jR7lwCWyWuM+dk5yd+TkH29BVy38O6JbmFodOhQwXkl9FjPyzyBg8g9yHf8zV37daf8/Ef50fbrT/n4j/OhaAYGq/D/wAG6pBbwX+g280Vv5wjTcwGJW3yAgH5gW+bByM81pf8I7omXP8AZ0OXvl1BuvNwoAWT6gKv5Vd+3Wn/AD8R/nR9utP+fiP86FpsDE07T7PTo5Y7K3SBZp5LiQL/ABSOxZ2+pJJrJm8G+GJdIvdJbR7dbO+u2vrlIyyF7hmDGXcpBDZAOQRWv9utP+fiP86Pt1p/z8R/nQBhHwF4P/sv+yxoVstoIXhEalhtR5RK2CDkEyANkHORnNNl+H/g+TRItGOixLZRTtcRrHLIjpK2dziRWDgtk555zzW/9utP+fiP86Pt1p/z8R/nQBUm8P6NN4bHhyTT4m0oQLbi2OdojUAAA9QRgYOcgjOc1DpPhfQNKhsIrDTYoV09pHtjuZmRpAQ7biSWLZOSSTWj9utP+fiP86Pt1p/z8R/nRcDJ8UeDvDPieeCbXtJivngRo0LswBVsEqwBAYZAODnB5HNW10DRluBcDT4hKL034bnP2gxmMyfXYSKt/brT/n4j/Oj7daf8/Ef50AVbzQdHvNVi1W6sIpb2IxmOZs7l8suU/LzH/wC+jXL6r8MvDup+J7bULyyik063tJYksg8iqZZJ/Nd22sAykk5VgRzXZfbrT/n4j/Oj7daf8/Ef50ILmQ/gzww/iVfEjaRCdUR1kWfc3yuqFAwXO0NsO3OM44q7omg6Toq3a6XZrbJeTtcTorMVaRuWIBJC5POBgZJq19utP+fiP86Pt1p/z8R/nQBgaZ8P/B+m3j3VlokMUrSpMP3jsqMjb12KWIQBjnCgD2pLX4e+DbW6uLiDQ4Ved1kdfMcopWVZRsQttQb1VsKAMgV0H260/wCfiP8AOj7daf8APxH+dAFR/D+jPNJM2nxF5L1L9255uEVVWT6hVUfhWX/wr/wd/aN3qH9hw+feBhMPMfYdzKzEJu2qSygkgAk9eprf+3Wn/PxH+dH260/5+I/zoAzdV8KeHtUtru3vtMjlS8uUu58Mys0yBQsgZSCGARRkEcCtpQFAA6Cq/wButP8An4j/ADo+3Wn/AD8R/nQBYoqv9utP+fiP86Pt1p/z8R/nQBYoqv8AbrT/AJ+I/wA6Pt1p/wA/Ef50AWKKr/brT/n4j/Oj7daf8/Ef50AWKKr/AG60/wCfiP8AOj7daf8APxH+dAFiiq/260/5+I/zo+3Wn/PxH+dAFiiq/wButP8An4j/ADo+3Wn/AD8R/nQBYoqv9utP+fiP86Pt1p/z8R/nQBYoqv8AbrT/AJ+I/wA6Pt1p/wA/Ef50AWKKr/brT/n4j/Oj7daf8/Ef50AWKKr/AG60/wCfiP8AOj7daf8APxH+dAFiiq/260/5+I/zo+3Wn/PxH+dAFiiq/wButP8An4j/ADooAo0UVXvL6xswPtl9a2u77vnTKmfpkigCxRVG41KBY2a0aK9dJ0hlSK4jBiLMAd2WABGc7epxgAnip7a8s7ppFtby2uGjIDiKVXKZ6ZwePxoAnooooAKKKKACiiigAooooAKKKKACiiigAooooAKKKxvFmvpoFrasthdajeXtytrZ2dsVDzSEFsbnIVQFVmJYgYFAGzRWRpeuJNpq3WsWj+H5zI0bW2oTxKwIOAQysVYHjBUnrWjJdWsd3HaSXVulzIC0cLSqJHA6kLnJHB6UATUVmanrljZLJtmt7h4HAuY0uoleBO7sGYdMdOp7CsnwP4qm17RRq2oW+m2VrJAt1FNBqSTRrG+cLIcKUcAfNwVGcBjg4FqB1NFVZdS02KKCWXUbKOO4/wBQ73CBZf8AdJPzdR0qDV9b0rSLnT7fU72K1fUbg29sZDgNIEZ8ZPThT174HcUAaNFYfgrxFb+JNEivl8iG4bf5tsk4dosOyjd0IyFzyB1rWs7q1vIvOs7qC6i3Fd8MquuR1GQSM0ATUVSbV9IUSFtW05REAZM3SDZk4G7njJ9aSTU7eC4uEvHhtIIQhW4muY1STcCeBuyuP9oDOeM0AXqKovqlvFczJcvDb28caSLcyXMYSTdu4A3ZGAuckAHPBODiWLUNPmYrDqFnIwjEpCTqxEZ6Pwfu+/SgCzRUEt3aQozzXdvGqgFmeVVAB6E5PfB/Km2+oafcSJHb6hZzySJ5iLHOrFkzjcADyM8Z6UAWaKY00Ks6tNGrIu9wXAKr6n0HB59qo6hrFlb2l88N1a3FzaWz3Bt1nXftVdwyBkgHjnHek3ZXGld2NGis7QdUh1TRNP1EmKJ7uCKQxCUNsd0D7M9yAfTPfFW4Lq1uJZobe6t5pYTtmSOVWaM+jAHKn61TTTsSndXJqKh+1Wv2wWZurcXJTeITKok2/wB7bnOPesLwH4kk8T6Xcat5enx2RndLQwXnnOY1YjdKNoEbHGdoLcEZNIZ0dFVI9S02S1a7j1Kye2UlWmW4QxgjkgtnANLc3iJpcl/ahLxFiMkYimQCUAZGHYhRn1JA96ALVFVor+ykkMIvLXz1TfJCJ0LoO5IB4APGelLBfWM4byL61l2OI28uZW2ueinB4Pt1oAsUVl33iDRrHVLDTLrUIIrrUDKtsrOMOY8bxnoCMgY654q9dXVraBDd3VvbiRtiedKqb2/ujJ5PtQBNRWHo3iK2vE1F75rbT0s9Ul09GluABKUxggtjk5+7z0rTl1DT4bj7NNqFnHPgnynnRXwBk/KTngcn2oAs0VWfUNPjslvpNQs0tGxtnadRG2emGzg/nTmvLNbpLVry2FxJ9yEzLvbjPC5yeOaAJ6KzdC1zSdcjuX0u9iufstxJbTBW5SRGKsCOo5U4PfqK0qACiiigAooooAKKKKACiiigAooooAKKKKACiiigAooooAKKKKACiiigAooooAKKKKACvOviD4eh1rx0st7oi6jbx+Fr+ONpbbzUWZpI9qjII3kA478HFei0Umr/ANeVhxdjxJPDNxYJpUen6FcwJJpmgPdCO2Ybp47zdIz8cyKvLE/MBya2vg/4eOh32iNFo0mnLJ4UhS8P2cxhrgTZxJxzIAT15x7V6nRV82t/Nv77/wCZNtLen4BRRRUjCiiigAooooAKKKKACiiigAooooAKKKKACuT+KEekyaNZf2zp+tz2y30bpdaRHI9zYyAMVmAiBkxn5SVVvv8AIxmusooA8CmlgfVbL/hMtL1rXopNM1aLR0u9KlubyWBpofJMqKhMbEZAaQIQNu4qc0/SPDGqWfimyj8VX+uLqKSaW9m9pogu1k8uGFWU3YRjCokWTeGdAVYkZ3V7g+n2b6tFqzQ5vYoHt0l3HiNmVmXGcclVOcZ4q1QtEv66t/eD1/r+tDwiDSrNvCek6N/wid//AMJPa3kf9sXLaRJiU+Y3mMZym2YMSGBDMAOuOlVdQ8LajBpOkLaaVd6dYQaToz6kLXSllbCG58zMBUiVldo2ZNpbvgnFfQNFC0++4273Pn3U9HhsrDSLrRYdX1q6T7QtvZax4Tk+zXiSXDMY1VY1+xEMQVdvLG3BOQOPT/iZa2st74U1HUNJbULOx1gPcqtkbtoleCVA2xVZiA7JkgccE8DI7Oin2E+p4RF4S1aLw1HHoej3Njqt74f1eKeSOHypJJWuo2jV2bA3kb9u49CccV2vwWsLCzk1WewudYlWc25lS80EaVFGyqwwkfloGbGAzAEHC8mvQqKXS39bt/qOTv8A1/XY8T8HeBdPa08G/wBoeE4t39n6p9u86x5MjOpTzcjk8kqG/Cq3hXwzdX/iHwwuvaBc3NsltY/aPtlozIGXTpkO/cMZDEA56EjvXutFD2a/rr/mFzwLw/4YvbvVvBsOreH7ue1hTSxcLdWjMiiO3vwQ+4Y+UsgIPTcoPUVfg8GvbaRax6V4ee1u7h/EVvIUtzGTG4mECMccIcR7AflxjFe3UUS95Nd7/iNOzT7W/A8Me0bxPe20n/CO6q9h9q8Pxype6ZLCH8kzeblHUEqhIBJGPqCCdnQ/CsOma/ZX1h4f+xyr4zuyZYrUoVtGt5QOQOIS2MAYXJHevWqKd9W/O/5f5E20t/WzX6nmfxg0fVrjWdPbR7O4mXX7d9A1KSFM+RA7iQTP6KqiYZPeQDvXM6xp19J8SJmtdIubZoZL63MVroZSI232F1ike725lLkKNgYgEKCoIGfcqKm2lv6/rf7x31v/AF/W33Hh/he31G2utG0V9H1aK9Gu29+ZWsJRBFF/Znlh2l27AQ/ylc7gRyBV/wCB+iNpurwNfXGuf21Dpj2+oQz6GtrAJPMTcWuVQC5YsCVYM5wWJxmvYaKq+t/62sLpb+t7nlN1pzN4/khbRrttdk8SQ3sOpfYnMa6cI1DL9oxsC7Q6GItkk52kHNbfw+02TRfhH5NnoMMV/wDZbmQ2TQeSZ5cvtVwAD83yjJ5wa7uipt7vL/XYaetzwDwtoEl80kEmk3l1pk2s6NM8cugHT4MoJPNxBsX5EIVSzDJAGSRgntrfSrq3+CfijR4dOnR8avHaWqwkMUaWby1RMdCCNoAxgjFek0U3qn5/8D/IE7NeX/B/zPDZ/DjWVjNqi6LLb3Ul5r5urj7MVZoXt5dm9sfcJC4zwTjFVNNtLNo9J1/w7oGpW2i6dbaQL8JpE8TzyxzbmkSIoJJiiNy6q2Q3BbFe73ttDeWU9ncx+ZBcRNFKmSNyMCCMjnoTS2kEVraw2tuuyGGNY41yTtVRgDJ56ChOzv2t+FxPa3r+J5JolnE2o+Gda1Tw7em2/tzWSvn6W8ksBnmLQOybS0anGd5AAyCSKk+NWjSX/ii3uNTuNWh0V9Jltkew0QamyXBfLDZsdo2Zdu2QAYK4LDjPrlFFtvL/ACsO+/n/AJ3PnzWPDt6+oSS6yddttEea/iEi6CNSlMr+UVdofLcqWRWxKq4BBG4Z51IPBltdQX8934euryZ/E+klLm9sz9pktlhtVdmOM7cBw+Dt+8D3r2+inF2a+X4O4nrf5/ieF6/4duoXgSaC/wBP8O2uuaqDHb6IL9YhIUMLC2Mb5jOJQGRDtLdgSal0jwqsONQt9L1S5uLfUNAFnfXtkUuzAiRh2PGUwCwcDGOQ3TFe30Uo6W8rfgN6387/AInF/C60tdPbxDYrpLWN6ms3Us7/AGFolnjkmd4mWTaFlG1v4SdvQ4PFdpRRR0QurYUUUUAFFFFABRRRQAUUUUAFFFFABRRRQAUUUUAFFFFABRRRQAUUUUAFFFFABRRRQBN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rQooAK47xt4v1bRdZTStH8Npq839nTajK0l8LdUjiZVZR8jFnO75RgA45K9a7GvPvHHhzxHrXj22fSNT/siyfRLi1u7s2YnJDyx/IhLrsfAJDEMOOlJ3urf1oylbqJB8TrWXxloei/Z9MFprkUclg39qob5g8BlDtabcrH8rLv3nkdMc1haB40+Il3a+FJJtI0Zn1LV7y2nH9pECSGNZiD/x7/KRs6DrsGSNxxvWHw0XT/EdpeafrAttItb2K+XT1s13tLHa/ZgGm3ZK7ACBjII6kcVLb+AtQtIbKOz8Ron9m6tLf6eXsA3lxS+YJIX+cb8iVsP8pHHBxzWnT+v6/rUnp8v0f/AMHTfjdpGoTar9kg0y7jttPvL61jtdXjmuXW2+8s8IXNuW6rktx12nitD/AIWPrsGp/Z9Q8Hw29vA9kL6ZNV8xoRdyGOLavlDewO0uMqBnhnxVyDwDqkOjah4bXxWx8OT2VxaWtmbFTLAJQQN0u75wmW2javGAScVf1LwPDeTajIdSkT7a2nMQIgdn2SUSDvzuxg+nvSXT5f8ABB9fn+n/AATr6KKKACiiigAooooAKKKKACiiigAooooAK4z4uy6rFoen/Yf7ZWxbUYl1V9Hjd7xLUhsmMRgyff8AL3bAW27sCuzrG8WaXq+p2lv/AGHr76LeW84lEptxPHKuCDHJGSNynOeGUggHPYpjOE0zxpJp9haab4Nt77xeklveXhm1XUHt5oFglVJIH8yMyeYGcgK6g8YYgYNIPjZ4fm8S6fpto2mtbXL2kb+fqkcV8HuURo/LtcFpEAkTc24Yy2A201FP4A8S2/ie1j0vxAbdruxv31bVX09ZPNmnlhJWNd4ERwp2534CjOe/R6d4FvND1NP+EY8QnTNHkNv9rsJLMTGTyUSP93IWHl7o41Vsq3TIwaa2V/61f4fiJ+X9f19xh6n481q+0C31qLw01vpV5cp/ZN0mrlJZiWIQzRiP5EbG7aGfI64PFc14N8a2vgfwlaTarp1pp9/e6fYT5uNfYWc81yZf3sskiARMREzO21uyjdgZ7SD4cahHY22iv4pZ9CsJ0l0+0FiokhVWJCvLu+fAO0cLx1yeakm+GqiKxks9dmtr/TrGxtrK58gMI5LXzQJGXPzK6zMrJkcdD3Cjp/XQbt/XcyrD4vrqz6Na6Lpuj3d7qCzkpJrqRxStDKY3S0l8si5b5WYABPlwSRnA6f4g614i0rVfC1voFnZ3X9oam1vdJc3JhBjFvK+Awjfumeg+6B3yMrxP8P8AXfE+j2+k+IPFdnf2rMWvVk0SP5jvJV7clyYHVTtDfORwetdL4t0C41hNLlsdSGn3mmXq3UEzwecp+R42VlyMgpIwzkYOD2xVdvUT6+jPOvAPxBm8P+ESPEmlvDp9vp99qFtei8EklxHBcbZA6EARnMi7fnbI67eldd8MPH1t42XUooxpJudPaPzG0vVVv7ZlkUlcTKq/MNrBl28YHJBqEfDSwk0q10y61G4kt4NOvbBtihHYXMqSbwedrKUGOvrW/wCE9N8Q6ek//CQeI49adgiwmOwFsI1UHJIDNuY55OQOBgCkttf61f6WHK19DnbP4ivfWtmLPRFa/lsb65ubea9WJLVraQRMjyFcYMhI3Y4AJwa5K++JsepwaR4nhhs5v7IvNQjuYtN1QXVrcNHZmQeXOqgOMMvJUYbIxxmurufhfp80vjGT+0JT/wAJLsISSJXjtCvzEKp+8rSZdgeucVWuPhdJqFndprPiSW7ury4ubieaK0WIbprRbfCruOAoUMMk+hPel0+X4j0v8/wsWPF/xOsfDv8AaMd1DYwS2+oW9hbyX+ora28kktuJ8ySspEahdw6MSQMDmrVt8QrW6+FM/jy1sVu0gikLW1tdLIsjxyGNljl+66llO1+ARg8dqkXw81TZc39x4sMmvvqEOoQXyWCpFDJHB5G3yd/zIybgRuB+brwKteONG8QXHwk1fSHvjrOtTQOFmjtREHcvlQse7gKMDBYkgcmn0f8AXQS3X4lDUviNqmm2GqjUtD0XTdR0uaAXC32vrBZiCZWMcn2houpKlNmz73cjmqyePPEWravpd14e06xl0fUPC76ti4vPLkjkyNuNsTBgMqPvAHJPYA3JPh3qk9wmtXHieCTxKt6lyL86WvkoiwvCI1hLnbhZHIbeTuYnp8tXNI8ASaUPD62utuyaZpbaVdiW2DG8gO05yGHlvuXORkckYpNb/wBdH+tv0BNf16/5HIy/GafQPC2hSeJrbQIdXutJTU7lJtdS3EkBAwYd8Q8yZiGIiAAGMb+RnoNW+I2qw6jdw6X4VS+tYb600+KeTURC001xHE6fJ5bbUUSfMScjHAbOA6y+H/iDTLSwbSPGa2uo2liNMNy+liRJbVDmIGPzAPNTJ+fODubK88a03glJru4uX1OVnn1i11RsxD70EUabOv8AF5ec9s9KvRv+u/8Al+Il/X3f5lrw94qjvvB1z4h1O0/s42JuUvoVk80RNbu6SbWwu4ZQkHAyMcCuD8c+Mde1TwTqOmTeHIdP1C5WwlitzqrbZrO5uViIaRY8xv1VlAYDdkM1ehaX4ZtbXw/qei3ErXVtqNxeSzZXb8txI7sn4byM+1c7bfDq5ktJk1jxG+oXRWygt5xaCLyre2nEyoVDHc7EfM/GeMKMVK1evl/wf67XHtt5/wDA/D8bGn4h1WTwX4EtLm307RLVbZIopIr3WBaWdquMHNwyEkA4UfJk5HArm5fi3LJp9lqmm+GvtenPpNvq15Ob9VMMMsrRkIAjeawKkjlQRnkcA9j428PXGvRabJZahFYX2m3gu7aaW1FwgbY8ZyhZc/LI2DkEHB9jzdr8L4YPD82ktrlxL5ujRaU0zQLuISWSTzCAcZJkIx04pp6tv+tP8wsrW/rf/I0fif4oj8KQWGpPZ3d4UW6mWKG68oP5VtJJtYYw2dmBngEg9qzD8RNaX/iXt4Ri/tw6rFp62q6mDCBLbNcJIZTGCBtUhgEJBzjd33fiF4Oi8X2UFrLfvZiFLhNyxh8+bA8J6kdN+fwrnvGng7Wv7csdS8O6gIru61u3uJZpbMTR2iRWU0O4pvXcCSo6jBYdaS3+789Q6fJ/8Akt/iir6VqlzNoTxXOl6fJc3UH2oMBNHcSQPEG28jdESHwMgj5RWv4P1rxFqPjXxXp9/Z2S6Vp93HFZzJcky/NBC+0x+WBj52bdvJycYwM1z+o/CeebT/stn4qltXu7OW21eZrJXa8MkzTs6/MBGd7v/e+VscYBrsdH0C403xXq+rRakHstTEcklm0HzJOiLHvEmfulEUbcdec9qF59v1/yE/I808cfFvS75PE3he0k00N9l1GxieHVka+W4hgkZma2A3JHlHAk3ZyB8oBBq/D8ZNJt9d/sFF0u4+z77QqNXT7c1xFAZGJtdpYRfKV8zdnPO3HNbt74C1SRNX0uz8VNa+H9UN1JLYmxV5EkuFfftlLcJvcvt25zxuxTk8C6pay3tnp3iprbQr8yyXNi1isjmSSMq+yUt8qFiH27Sc5wwB4WtvO34lO116v7jDHxU8RrY/bJ/AkUcQ0dNcbGsBitkQd2QIv9eOMRjKnnMg6G5qPxd0e18ep4ZU6Y6i6gs5g+qol750yKyGO1wWkjG9Az7hjLYBC1qy/D+GTTJLH+1JQH8M/2Bu8ocLgjzevXn7v61LF4Q1ax1+W80bxMbLTryaKfULN7JZWlkRFQmOQsPLDqihhtbuRjNVLfT+tX+hHT+uy/W5yd18UPEF74G1jUbXw7DpWoDQF1jTPMvhMHjZip8z93hGBGdo3Agjkc49S0eW/m0y3l1O1gtbxkBmhgnMyI3oHKqWHvtH0rjY/hrajRBpUmqTtH/wAI7/Ye8RAHbnPm9evt0rstGhvrbS7eDUryO9vEQLLcRweSsjeoTLbfpk0af16v9LDe+n9bf8Et0UUUgCiiigAooooAKKKKACiiigAooooAKKKKACiiigAooooAKKKKACiiigAooooAKKKKAC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FADqKK43xxcap/wlugWFjqt5ZW7217dXEVsE3XBhERRCWU4BLEHHJBI9wm7DSudlRXh2heIviA3hqDW7++e2s9dt7UR3El7bzm3lmuIkaS3REBRFWVhh92GCZPXOvpmuazp2t3+lzeJby+t7N9ZQT3jRFz5EFs8e5lVRlDJIeg6nOcUN2vfpf8ASu15nqcF3az3NxbQ3EUk1syrPGrgtEWG4Bh2yCDz2qevHdM1zxLrc+k6a3iS+s1u7+whlmgWPzBG+lmeQKSpALSDdnBx9OKz7XxV8QF0fU/FzSFNP8AJv4ytxewSRRPEzLH5UKqJFdNmXDMc/McDtUlZtCWtvP+v0PZrLVLG81G/wBPt5t9zp7ol0mwjYzoHUZIwcqQeM1crz/4W2T6f4s8b2kur3uryJeWe66u3RpWJtIzg7FUcZ4GOlegUmCdwooooAKKKKACiiigAooooAKKKKACqes6ppui6dLqWr6ha6fZRY8y4uZVjjTJwMseByauVyvxE02bUV0I2OpadZ6raarHdafHfgmG5lVHzEQPmzsLkFckFQccUAbui6rpetadHqWj6ha6jZSEiO4tpVkjbBwcMvBweKu148uua74h1Oe0GrHws1ja6q+ovpRjaGa5t5YlE2+RCduGO4EZ6gnjNV/DfiX4heI9cg1CGJra3sn05buA30ENvsmgiklMkTKZGZvMcIQwGVUc4NCs9Qeh7FeXlpZLG15dQ26yyLEhlcKGduijPc+lZ3hrxNoviJHbSbp5dqh9skDws0ZJCyKrgFo2IO1xlWwcE15i+oeILjwFpXiWTxhqX2jX51jnsl8kRW6O7BkiGzcuwDYclufSsiz1rxRonh/w/oGlatqV8t9pukKjTXMMcsJn+0FhHIybVJ8pEXcD1HUmiOv32G1b8z32j+ILkZJwBnqa8W1nUvHmk6bYXXiC/wBVh06wE41CXSLy1nu7Yea3lS3SlMSIEUK3lhTnd+HZ/EqxbUPEHgZI9TvtP/4nbYktHRWP+iTn+JW9MfQn8AT6nV6PqVnq+nRahp83nW0u7Y+0rnaxU8EA9QatEgYyQMnAzXh/hPUtQ8O6BDLceINUfTrzRtTujDFHGxtJIrpVjMAK/exKQd5IJweOlOLa9rGlQ6Prmq6vZXWm+NLO3SYXlvNdIrQK4V5Ej8skNIcYUEcA5xyLVr+uthyVr/P8rnt/cLkZJwOepqpo+pWerael/p83nW0jOqvtK5KsVbggHqpFcn8S9Pe91bwPAuqahYldd2+dbOiuT9ln6llIycY6dz+Hn+j6zr/hPwu+oWOqT3sc+kazeR2VwqeTbywXI8spgAgYkbduJz14pX/X8FcfLt8vxbR7vUFjd2t9aR3llcRXNvKMxyxOGVh0yCODXI/C0eK0a/i8SSyy27pDNZG5v4Lq4IYNvJaFVURnCleM/e5NcJ4d8ReLL6OLWrjxPfMtrc6REbTZGIZxcy7JTJ8u45BGMEYIzznFVbWxK1Vz3CkJA6kDtzXh2reIfFml+HE1xPFF9cz6gmsobeRIvLtkt/NMUsYC5BQoikkkHf0Fa/jia81y9vtMfWry2hs/EmipC9o8avCZI0ZgCVIyWbdyOuO3FJa2+X4sbVr/AD/A9I8Q67pugwQTajJOPtEwhhjgtpJ5JHIJwqRqzHABJOMAAk4FXbK6tr6zhvLO4iuLaZA8UsTBkdT0II4IriviJYTXHivwRHHq+p2Ziubol7eRFaTbbMfn3IQc4wcAdT07cT4V8SfELxBeWd1a3EjxafFphunkvreGCRJoo3lkmjZN7lt7hShUZUDnmknuFtj1r/hJdF/sC0137Z/xL7ySKOCXyn+dpXCINuMjLEDkcd61z1r53sLi81HwfpUcusXdtaaRe6FDDYRlFiuDLcI5kkypZuuFCkY2HrzXrnjx9Sl8R+F9LsdXvNNhvbycXTWoTzJUSBnCAspA+YDnHTI71T2fr/l/mFjrKK8L0rxT8QT4al8VXVx5FjqNo+HnvYJUt5WnjjVoIVUOgjVn3hy3KjOOa6LRNU1fTPHbaBN4lv8AUrODVbiBpL54mcounpMFZlRRwxLdAfXipbsrsLHpcV3ay3k1nHcRPcwKrTRK4Lxhs7Sw6jODj1xU9eKaR4k8Uazp+j2p8SXls18NFWS5hSPeBPHO0xXKkAtsXnBwQCB2M+kat8RL/U9R1Kzu0hsobvUNPDahqNv9mQwrIsJ8oIJBLuRHYlsFS5wBjDatfyv+Fv8AMLf1/XoeyUVwvwj1DUJrfVdP1y41/wDtawmRbu21doZGhyp2tHJCqq8bgbhxkdK4SLxV4p+yaz9l1jV4re806zv9Nub+S3lmRJb1YvMWNFHloyNwj7jx1607e9YS2ue61U1bUbPS7Rbq+m8qFpo4Q20t88jhEGAD1ZgPx5rnvAVxqMcHiHT77ULrVW0rVJbeCe42+dJH5UcihioUEguRkAcYrzDT9T8bav4b03Wtcdm0vVZbC5CS38EoE3263wII41DIgDMrByxBC85zSVm18vxB9T3uivAx4l+I83g288UtfyWNvf2jNHI95bzLDN9pjVRBCEDLtUurhy3OOhrormTxLpGvaoV8Zave22ka1ptrFBcrCRNHdGISiUqgLY3nZjbt77qEtv68gelz1qkJA6kDtzXhs/iP4hzaVr3iaG6ks7FY9UhBkvbd4oXh8xYfJgCeYJFMaltzEEFjgcYveIYNVube60C+8T6vOtn4m0doL3dEtwgmWNiudm3AdiV+XjgZNC1t8vxY2rX+f4HstFNjQxxrGXdyoCln+82O596dQIKKKKACiiigAooooAKKKKACiiigAooooAKKKKACiiigAooooAKKKKACiiigAooooAKgktLWS8hvJLeJ7mBXWGUqC0YbG4A9s7Rn6Cp9k3/PvL+Q/wAaNk3/AD7y/kP8aAMCLwX4Qil1GWPwzpKPqaNHfMLVR9oVjlg/HIJ5+tZ2l/DnwtbWNzp13o2mXtg2pPf2ltJaL5doWRU2qDnsp5469K7DZN/z7y/kP8aNk3/PvL+Q/wAaAM630LRbeSKSDSrOJ4nSSNkhAKMkflKR6ERnYPbiqv8AwiXhf+2bnWf+Ee0z+0rqNo7i6+zr5kqMu1lY45BAwfUVt7Jv+feX8h/jRsm/595fyH+NAGX4e8PaF4dt5LfQdHstMhlYNIlrCIw5AwCcdcDitSjZN/z7y/kP8aNk3/PvL+Q/xoAKKNk3/PvL+Q/xo2Tf8+8v5D/GgAoo2Tf8+8v5D/GjZN/z7y/kP8aACijZN/z7y/kP8aNk3/PvL+Q/xoAKKNk3/PvL+Q/xo2Tf8+8v5D/GgAoo2Tf8+8v5D/GjZN/z7y/kP8aACs/X9E0fxBp50/XNMtNStC4fybmIOm4dDg9x61obJv8An3l/If40bJv+feX8h/jQBx2o/Djwrf6vpNxc6NpkunaVZS21rp72imONndG3r2GNmMY5z1ra1Hwx4c1LWLXWb/Q9PutRtNv2e6lgVpItpyu1uoweR6Vr7Jv+feX8h/jRsm/595fyH+NAGFH4O8Jx6lcaknhvSlvblxJPOLZd8jg5DE45OeasXHhvw/cWUljPouny20tslo8TQKVaFCSkZH91STgds1q7Jv8An3l/If40bJv+feX8h/jR0sBza+A/BKrYKvhTRwNOYtZj7Kv7gl95K8cfN831rX1nSdL1q0W01bT7a+t1kWVY54w6h1OVYA9wehq7sm/595fyH+NGyb/n3l/If40AZp0DQzbrbnSLEwrBLbrH5K7RFKQZEx/dYgEjviqkXg7wnDoc+hxeHNLTS53V5rQWyiKRlxtYr3I2rg+wrd2Tf8+8v5D/ABo2Tf8APvL+Q/xoAoato+k6vp66fqmm2t7aIyOsM8YdFZDlSAe4xxS2+j6TbmEwabaR+QkkcW2IDYsjBpFHoGIBPqRV7ZN/z7y/kP8AGjZN/wA+8v5D/GgDJ8OeGvD/AIcSddA0Ww0tbhg0wtYRH5hHQnHXGT+dPtvD+g28Rhh0axjiLxOUWBQCYjujOP8AZPI9K09k3/PvL+Q/xo2Tf8+8v5D/ABoA5Pwd4B8PeHba7K6bYT3180/2y8+yqr3CSys5R+uR8wHXnFXrfwZ4Rt9FudFt/DWlRaZdFTcWq2yiOUrjaWXHOMDH0re2Tf8APvL+Q/xo2Tf8+8v5D/GgL63Kz6fYu1qz2kLNaAi2JQEw5Xadvp8vH0rLuPB3hO4udPuZ/DmlyTaaqJYu1spNuqHKhOOACAR6Vu7Jv+feX8h/jRsm/wCfeX8h/jQBgy+DfCUt3Z3knhvSnuLFEjtZDaruhVW3qFOOAG5Hoa2J7S1nube5mt4pJ7ZmaCRlBaMsNrFT2yCR9Km2Tf8APvL+Q/xo2Tf8+8v5D/GgDDTwf4UTUb7UV8OaWLzUI3ivJhbLunR8b1c45BwM+uKy9K+HPhazh1Gyl0bTLjTLm+jvbeya0URWrrEsfyjnngnPH3iK7DZN/wA+8v5D/GjZN/z7y/kP8aAMy38P6FbeT9n0exi8nyvK2QKNnlAiPHptDMB6ZNV7rwj4WutZl1m58O6ZNqM0bRS3T26mR0ZCjKT3BUlT7HFbeyb/AJ95fyH+NGyb/n3l/If40AZvh7QdE8O2bWeg6TZ6ZbM/mNFbRBFLYxkgd+BVSy8G+E7E3Js/DelW5umDXHl2yjzSHDgtxz84DfUZrd2Tf8+8v5D/ABo2Tf8APvL+Q/xoAhtrW1tpLiS3t4onuZfOnZFAMj4A3N6nAAz7CseDwb4Tg1G51KHw3pUd5cuHnnW2UPIwcSAk46h1VvqAa3tk3/PvL+Q/xo2Tf8+8v5D/ABoAwT4L8InUbzUT4a0o3l6CLqb7Ku6Yblb5jjn5lU/UCtGbSdLmed5tPtZGuJY5pi0YJkkjx5bN6ldq4PbAq7sm/wCfeX8h/jRsm/595fyH+NAGFceD/Clxq1zq9x4c0uXULqNori5a2UySoy7WVjjkFeD7Vb1DQND1C1vbW+0myuYL7Z9rjlhDLPsACbx3wAMemBWlsm/595fyH+NGyb/n3l/If40BcbFGkUSRRqEjRQqqBwABgAU6jZN/z7y/kP8AGjZN/wA+8v5D/GgAoo2Tf8+8v5D/ABo2Tf8APvL+Q/xoAKKNk3/PvL+Q/wAaNk3/AD7y/kP8aACijZN/z7y/kP8AGjZN/wA+8v5D/GgAoo2Tf8+8v5D/ABo2Tf8APvL+Q/xoAKKNk3/PvL+Q/wAaNk3/AD7y/kP8aACijZN/z7y/kP8AGjZN/wA+8v5D/GgAoo2Tf8+8v5D/ABo2Tf8APvL+Q/xoAKKNk3/PvL+Q/wAaNk3/AD7y/kP8aACijZN/z7y/kP8AGjZN/wA+8v5D/GgAoo2Tf8+8v5D/ABo2Tf8APvL+Q/xoAKKNk3/PvL+Q/wAaNk3/AD7y/kP8aACijZN/z7y/kP8AGigDWoormfFHjXS/DviXR9E1CO736pHM8csVtLKqeXs4bYpxnf1OAMc0AdNRXO6l448K6dY219e6zBDbXNql3DIVYhomdEVuBxlpEAB5y31qB/iF4RXQ01k6o5tXna3CLZzGfzVGWQwBPNBA5OV4GD0OaAOpoqGxure+s4byzmSe3njWSKVDlXUjIIPoRU1ABRRRQAUUUUAFFFFABRRRQAUUUUAFFFFABRRXMfELxDfaDaaXBpcVm9/q2ox2Fs945WCN2Vmy+OTwhAUcliBQB09FcbP41t/DNlBB49vLGy1SQSyKlhFNMkkKMAZQoUsqgMu7PC9ScVpz+MvDMOu2uivqsZvLsIYQkbvGd4ygMqgopYD5QzAtxgHIoA36K4jVfiT4bjM8en6tDJNazbZvMtJykgVirrE6rtkfI2/KWAPBrJ+HnxChufDH9teIPENvPHJaQXZjGlz280JmZgsSxlcyrlSqlQWYgnnihO4PQ9NorlLn4ieD7e0sLqTVnaO+Vnh8u0mkZVVtrGRVQmIBvlJcLggg9DVjxl4v07wrd6LDqEV041a8NrG0FvJLsIjd8kIrHHygfjnoDQB0dFcH8N/iFpWvaK66jqkCanaRTTXuYmiiWOOVlLB2GxguAG2k7TwcGuk8L+JtF8TW01xo128ywOElSSCSGRCQCMpIqsAQcg4we1APR2NiiuR8G/EHQfE0pt7drm2u/tdzapDPbSx+YYHZWKsyBW4XdgE4zg8g0rfEjwSt3BanXE82fy9uIJSqiRyiM7bcIrMpAZiASOtHYO51tFYdn4u8PXfiWXw7b6iH1KLcGj8pwhZcblWQjYzLnlVYkc5AwaXWfFnh/R9atNH1HURBe3W3y08p2VdzbVLuoKxhm4XeRuOQMmjsBt0VxHw98TXHiTxN4nBv3a106+ayiszp0kQj2HaX85gBIWIbheFGPWrsXxD8HSW+p3B1kQxaWu+7ee3liCJvKbxvUb03AjcuR70dF94W1aOqorK8PeIdK8Q6ZLqGj3Rmijdon8yF4mjdeqsjgMp5B5A4IPesTQviH4YvbnT9Kk1u1m1W6ji4t4JvJLyRiRBuZcLuU5UMQT2yQaAOworkrH4keCb0XDW2uxulvEZncwSqjIHCMUYqA+1iFbaTtJwcUvi3x/oXhx4FuGuLgtqkemzi3t5JWgkeLzRlUUk/LtPA/io7Bbc6yisnxJ4j0fw7Yx3mrXTwxyuEiWOCSaSRsZwsaKXbABJwOACTXN2nxA02HUtcuNQ1GNtIhezGnPbwPNJN50PmfKsYZpD1PA4AJPAJoA7qiuQvvib4FsZIFufEEKCaCK5DiGRkSGUkJJI4UrGhKkbnIAIIOKtQ+PPCs2hXGtJqjfZLeYW8mbaUS+YcFUERXzGLAggBTuByMigDpaK5Kf4k+CYPsPma4gN7Es0IEEpIQuY9z4X92A4Kkvt2ng4NWvD/AIw07WfFWu+HIIrpLvR5ljlZ7eQRyAxxvkOVC9ZMYyTxnpzRYDo6KKKACiiigAooooAKKKKACiiigAooooAKKKKACiiigAooooAKKKKACiiigAooooAKKKKACiiigAooooAKKKKACuV8VWWqf8Jp4a1mx017+2t/tNrdrHKiNCkwjxLh2AZVMfIGW5GAa6qigD58g0yfTfCXiLUUi/tSCx8RWWk6PHCyhntYNRRxGC5C58yR4+SB+6HPFbGq+C/EN9rP/CZXegaxvuNQuJZdG07XPsd5FG8MESN50UyIzf6Pll8zbh+CSvPsa2NitsLZbO3WASeYIxEoUPu3bsYxnd82fXmrFJKy/ryv99ht6/1/WhkeCrFdM8JaVp8emtpa29rHGLN7k3DQYH3DISd5HQtk5Pc9a16KKpu7uJBRRRSAKKKKACiiigAooooAKKKKACiiigArmfiPBcXWhR2yeEbXxZZyTqL3TpniDNFyQyCUiNmVgpwxXjODkAHpqKAR4NpWm+IPDGu2WnWPhGW5mvdM1ZrPSYryAJpkEtxAY43Z3C7FJ5Ee8LuIUEAVd0X4b32g65b2l3ous6/bNJp0kd5beIJLa0t2gihjZprYzKHKmHeuI3zwDjFe0GGE3C3BhjMyqUWTaNwUkEjPXGQOPapKFp/Xm/67g9Tx+28P+Lv+ER0bwa3hlkXRLmInUvtcHlXSo5+aNQ28Eqdx3hcHgbutU9X+H3iO4s9HmawuZTpel6SsltaambWaeSAXCyxxzRupRwJlKncqkjBOCTXtlFH+dxt/5HiN/wCEdeitdMuPCvhPxL4f1gPM0V7/AMJDFcmMvMxZb8SyuJ423eZhfNYZIUqevovjyz1WSfw5qWm6e+pSaZqgnnt4pUjdo2hliLKXYL8pkDYJGQDjnAPU0U77C7njlz8O/EF/4Ws9HaGG1m/sLVbKSQz4CSz3EUkQJQ7sEIcleR9a6r4V6RJp76ldT+GNa0W4uBCskmq662pSzlA33WM0u1F3HHIJyflFdzRUpW/r5jbueK+M9N8QaX4FuY4bb7BrNh4leXRLt5UeO8N5cSKAoUlx8lwwIYDlc8jmmanoV9/bfiLwDoGhzXFpPpGlWLX/AJ0KRWUS+YCzhm8xm2gkBVbJxkjrXtFxb29x5f2iCKby3Eke9A2xx0YZ6EetKkMKTyTpDGssgAdwoDMB0BPfGT+dNaL+u1gb/r53PK/Bfgy70Xxsv27w/rN4IdSvLy31Z/EEjWKJMZGBFo03EuJChAiC9WDVd8c+HfEF3rWt2en6Ubyz8RxWkbXwnjRdPMLHeXVmDMNp3LsDfNkHb1r0uihdPIXc5zwLpd9pcOtLexCM3WsXV1D8wbMbtlTx0+nWvK4/BPja+l1abUdM1GS8n00Wstxe6ukyXU4vI5C0EQcpBDsU4UKh4wy5AJ93ooTs0+2n4WHffz1/G5zXhjSb2x1TxZPPCqR6jqQuLYhgd6fZoUycdPmRhz6VwPhLwL4jsNFsbe70+NJodV0e5YechwlvbQxynIPZkYY79utex0ULT8PwC/6/ifPuh6B4j8YeANLW00GSyh0vS7tLSae5hxqMskilVQIzFFxGcmTacleOpHVtpHi2d73xE/hieK4Pia21OLTPtkBnkgS1SBvm3+WHB3HBfHy8E5Fep28MNvCsNvDHDEgwqRqFUfQCpKOt/wCt7g3e/wDXkef/ABX8OX+sX+gaza2Gq6gmmtOs9lpurPp90yyqoDJKssYO0qMqzgEE9SADxUnw71iKW11K38N6pBZ2UsDJpNl4gaG88s2piYLcrKhZ0YjO6QBhu5PGfdaKAueNR+BdY/4R3xRa2Ph59Oj1HQbW1s7O41BbiRZVluGdHlZmy37xSWLEZY4JxmrnjfwTrWo6xqmqQWN1PCmsWd/Fb2epNZz3Ucdo0DiOVHQo4L5G5lB24Jwa9Zoof9ffcV/6/A8Z/wCEF1abQ9cjsPDdzpq32hvbQ219qa3c5na7mlPmStI+WbeHJ3sBuxniu88MWeqaf428S/aNOk+wajLDeW96sqFNwgiiaIru3hgYy2du0gjnPFdVRR/X43B6h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g;base64,%20/9j/4AAQSkZJRgABAQEAYABgAAD/2wBDAAUDBAQEAwUEBAQFBQUGBwwIBwcHBw8LCwkMEQ8SEhEPERETFhwXExQaFRERGCEYGh0dHx8fExciJCIeJBweHx7/2wBDAQUFBQcGBw4ICA4eFBEUHh4eHh4eHh4eHh4eHh4eHh4eHh4eHh4eHh4eHh4eHh4eHh4eHh4eHh4eHh4eHh4eHh7/wAARCAECAl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lPit4+0L4a+DZ/FXiIXTWUMiReXbIrSu7nAChmUHuevQGk2kNK51dFc4vjfwzjw2JNREUniZN2lI0bEz/uvNIyoIXCc8kDtVzw54m0PxE+pJo9+t02mXr2F4PLZPKnQAsnzAZxuHIyOetVbWxN9LmvRXnnj34i6n4Q1JUvfCMkmm3GrafptlfDUIwLhrkkO2wAsvlkDhsbs8GvQgy8fMOenNJaq43vYWisiXxNocfi2Dwm9+o1meza+itvLb5oFcIX3Y2/eIGM59q1gykkAgkdeaAFooooAKKKKACiiigAooooAKKKKACiiuX+JPjfTfAmlWN/qNjqF99v1CHTraCySMyPNKSEH7x0UAkYyTQB1FFc54G8ZaV4ug1D7HDeWV7pl01pqNhexhJ7SUc7WAJUgghgysykHg10RZdu7cMeuaAFopNy8fMOenPWsnWdS1W11fSLXT9DOo2d3M6X12t2kYsUCEq5RuZMthcLyM5oA16KzfEmvaT4c0C+17WbxbXTrGIzXM21n8tB1OFBJ/AGquna1f33iH7PDoxOgvp0d3BrH2pNssjMf3XlffGFw248c460AblFJuXGdwx65pQcjI5FABRRRQAUUUUAFFFFABRRRQAUUUUAFFFFABRRRQAUUUUAFFFFABRRRQAUUUUAFFFFABRRRQAUUUUAFFFFABRRRQAUUUUAFFFFABRRRQAUUUUAFFFFABRRRQAUUUUAFFFFABXiP7Quna14v+IPgbwXpemW97axyXGr3323zEtSI4zHGruitgkyNgYPQV7dRSavuNOx8f+G9Mb+xvhTbeOPDgng8Ia9qOiapLcac08YjWJ/IYgoS0ZOzBxjKg9aTXvDNjb+G/iNoqeGzBrM/jm3mUW+nskr6e9xbspSRFB8vJY4VuDk8GvsGiqT97mf8AWz/NfiS1pZf1v/n+B8c/EXwjZ6B438RaZYaHeweHLXW/DO0JFNKgt0ExlO/lmAydxySM0ui6bdaLrnhnxLJp93Y+EI/EviM6Yos5Nttaz2+2HEYXKI7q+0YHX3r7Foqbe616/jb/AC/Eq+t/66/5nyD8JvDq2OsfDPUdW8PLFcSeDLm0s7i604t5eoi6zCCSp2OAcqxxgE4NdH+zRon2TxVouoapq11beKUsLu11nTV0OSB5pfMy8l3cliszb+UfuG444r6boq+bW/r+Lf8An+RLX6fhb/L8woooqRhRRRQAUUUUAFFFFABRRRQAV4/+1Ssn/CNeEblYZ5IrTxfptxcNFC0nlxI7FnIUE4A6mvYKKOqfZp/c7h0a9fxPkvxrpPiXWbvxl470i1u4vC+r+JtLW4WSweU3VhbIyTTNb/K0kPmFfl43qp7VT8TaDY6f4XsG0PxTZ6vBp+qajf2+mav4Yuf7IuDJFHuhit13AbGf92DwC746HP2BRSSsrf10/wAh3u7v+t/8z5m+H1nZw+Nrqb4heEH068n0nSR4WtHtZLhNPCxfvIYHwfKKy/e5Bx1yK43w/wCC4tG8C/C3VrXQ7631C8/tSXV5JFmYgpZ3KR7w+RGMHAACjmvsuoNRtIL/AE+4sbpS0FzE0MqgkEqwIIyOnBomuaLS/r+uoQ0km/60sfEHhbw2fEHw3vD4S0Nri3Hwz8rVjFaMEudRE2+EcjEkyhWIYZIGAD0rb8XaVJc3t7L4L0W5i0b/AIQ7SkvY7CweBZIVvybyMKFGWK7iygZIz1zX1x4V0LTfDHhyw8P6PC0On6fAsFvG0hcqi9BubJP41p1bfv8AMv6+L/P8CEny2f8AW3+R8ijw82p+MNLjsNEmPgWf4hxyaXaraPHCsH2RhOyx4GyFpM8YCn5uxr2f9liG9tfg9aWd7bz25t9QvooYZoyhjiFzJsUA9FC4x7Yr1OipWit/WyX6fiNq7v8A1u3+v4BRRRQMKKKKACiiigAooooAKKKKACiiigAooooAKKKKACiiigAooooAKKKKACiiigAooooAKKKKACiiigAooooAKKKKACiiigAooooAKKKKACiiigAooooAKKKKACiiigCj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FV6KACuM+LXi0eGfC+ox2ceoTavJpl1PaiygErQCNP9c+ThUVivJz9DXZ1wfxN8MeItYmuZ/Dp0tnvtEutIuFv53iWJZSCsq7EYsQcgqdvUHPGDMr2Kja+otr4+s7OJre4Gq61fhjuttP0/dLEqQwvIxG4blBlX5uCS+AOK1p/F1n/a8uimy1a1uHil+zXU9pst55Ej3lY3zywGTyB91vSuH8R/DfXL21uIYLPRLi4kuzc2moHUbi0utNk8mBFlieOMluYmJjyobC5bqKt2/wAP9c/4T+LXrv8Asi6MM9w51SSeVr2eOS2MaQ7CmyNEY9AxBHOFOQanre39f1/XYmOliHSPiFLqXhXw5As2o2uryPpcl1LdWwjF5BLIqSSRnoyE5BOARkeorqY/iJ4ea3u7mSPU4IIbf7TBJLaFRfRbwga35zJlmQAcE7145rlbH4feJr230T+3P7HtZdGt7OxhW0vJZhLDFKjyyMzRJtYhFCpggc5bniro3wt1DSdFbTtP8P8Ag+yurKKH7LqsDyLPfvDPHLGJl8rEKsI/n2tJzgjpinp17v8Ar+vMS6fI7T4Ya5fa/b6/dX0d7CIdbnggt7uJY5YIlWMhGA9CSep69a6+uZ+H2kaxpdvrE2uLYJd6lqs1/wCXZzPLHErqgC7mVSxG3rtGfQdK6al0XovyH1fqwooooAKKKKACiiigAooooAKKKKACuS+J/iC78P6Vpz2t9Z6Wt7qMVpNqV5H5kNkjBj5jDIHJUINxABcZNdbWN4sj157GA6Bb6RdyLODcWmpMyRXEODlRIquUYHaQdjDgjHOQmM58eNoNBsLSDWL6TxNd3ME95Dc6HY745bWNlDSEK5Ubdwzhjnt6VpHx1oJ1K2tIPttzBOYF+3w25a0ieYAwo8mflZwyY4P31zjNcBa+H/FeheKbez0my0F9Q1Ow1S5nja6litLHz54Tti2xEy7TzgiPcdx+XOKu6X8K49D8QwTWnh/wxrVvusmGoakzpeWZgjjiYxqsbCTIjDLl02se4prVJv8ArV/1cT0/r7v+GN3UviNpz2huNOh1hIRPst7s6bvt78hipSJiw6kY3ceoyKyvh9428rw9Bd63feIb29urO1uRY3WnoLh5Z2cKsGwgMh2NtU9FXJbnh8Pg/wAX/wDCOaZ4Uk/sMaXpFxE1teC6lM9wkbHbvj8sLGQpwcM+Tz8vSqmsfC+/v7HTVuI9Gv207TtNhW0uy5t7mW288SI52EqjLN8rgEgjO3jBI/r+HcbsdU3xD0Vlthbafrl5cSpI81tb2JeazVJPLczLn5MOCOM/dOKueMvE8nh3UNAt00e91NdVvzauLVN7RARO+7GRnlB+G49q4bVvh3rF3p2l2+m+GfCegXNo8j213pepXEEuls0hJaNlhH2gFTlkbylLdcjmu88YaZql5PoWoaQtnNdaVqK3RiupWiSVDFJE43qrFWAk3D5SCRjjOQ+3qJ9fRnN/Drx9Ff6H9n1OPVp9Sgt7m5Mhs+LxIpmRvJx98rlFxgckdetW9X+IkNtpVpfWfh/WZ5n1iLS7qxktdl1bs678lN2PulSOcHcKzW8Ba8uhWdnbala291b6RqNkJo5pFIkuJkkQhguQMIQSMEZ4Bqvo3gHWtK0S7/s/TPDmnXX9v22rWmnW11KLVVjijRo2lMW7cdrHcIzyRx1pR3V/61/yHK2tvP8AL/M6/wAY+KJPD1x4fRNGvtRGq3/2V0t490kQ8p5M4yOcoBjPTce1c/8AD74gWd1o7w69PfRXVvFeXMl5c2+yGaGGdkcxsPvbAUB4Htmui8YaZq19/Yd9pUdk97peopdmC5naOORTHJG6+YqMQQJCQdpyVwcZyOVufhvfX+gW2j3l5aJGNM1SymkQM+GupkeMhSBuAC/MCR6DPWlrr8/y0/EFbT5fm7/gdn4Y8R2evtcxQ2eo2FzbFPNtr+38mUK4JR9uTlWwcHPVSOMVzui/EnQ5pbKwkk1O8mmNukl6uneVbxtOxEO/5js3EbQBnnrjNWvhl4bm8PLeed4X8L6CZhECNFleT7QVDZdy0ceBzwuGxk/MawfD/wAPNasdGksZrrT2ke50qUFXcqBayh5Oq9SBx+uKrS/3CWzubS/E7wzi4kki1aC3hjuXS4lsisc5tiRMkZz8zLgnGBkA4JqTxf46g0SNhZaXfapcQalZ2VxDBFllFwAwZeRuO0jj1IFcRovhTxB4w8KfZLtNN0/TrV9XFhKtxJLNNNNJNEpkQxqI0UOxwGcnjpjnfbwr4wurbVNRu49Ci1WfU9Pv7a1ivJWgxbKilHlMQYbtp+YIcZHBxyl0v5fnqN2u/n/wDs9f1+10aztpp7W/uJ7txHb2drB5lxK+0sVCZA+VQScnAANcpYePrV9d1K6WS/vbCW2sRp1jBb7rhppPP8xAnB3jyjuBOBsNXfiZ4Sk8VWujXDaZpGpT6ZcGdtO1F2FtOHjKMpkCMVIzlW2H7uCBnjk774WXd4kNzLofhMLatayQ6IGk+wt5YuFeMv5eV+WcESBCdyn5QDR/mHT5HT3vxS8M2qBzb61MFsvt1z5NgW+xwiR43abn5SjxuGHJGO9Xrfx9oc1heXP2fVYpbWWKL7HLaFbmdphmHy0z82/nGSOhzjFc5B4A1QaVrlvDY+H9GGo+HW0uCysJJDBBKZp3ByY1JXEq5baCW3fKOKseNfh/da/c6jcvHpd2rtp81va3m4wzvbCQPHLhTtVhJgMAxB52nGCP+vv/AMhf1+C/Uv3vxQ8N2cMck1rrRfyZpriFbEmSzSFwkrTDPybCRnk8HIzWlonil9S8b634c/sm8SLTVhaO+2fuZRJGHxuzweeBjkA1ylv8P9S/svUYLfSfDegrdaHfafHZadNI8MckzgqxYxqW4HzNtBz0B611Wg6PqumeL9SvCtlLpmoW1sWcTMJopoo/LKhNm1kIwd24EHjaetNef9bg/wCvwMfxx47ig0HxNDo8OrJc6daXQXU0tM2sdxFEWZA/PzL0wVxkEc1oWnj7R5NHnvHtNWS4t7mKzaxe0xdSTSIGjCR553KdwORxnOMVy3if4e67qviLXL6wt9H0ddQtLm3muLXUJ/8AiZB42WIXFv5flqyltxkDO3ygAAHjc1XwnrP9tXmuac+ny3aajZ31nBPK8aSeVbGCRJGCMUyGYhgrY4yO1SvPy/PUb8vP/gGvb+NdCntIbhXulEtndXhRoCHjW2IWZHH8LqzY2+oNc3J49FqfETt/aV+0twq6Ra2lsJJkQ2MUxbbxhVLliSeCwHoKr6h4J8Vrp0U2nvosuqXUGqxX6T3EqQQtfOrloysZZwhUDBCbhzlelMbwJ4p0+/bVNJk0e4uXia1MVzcSRx+U9lbws+5Y2O5ZIAQuMMp+8ppO7i+9vxv/AMNqNWujQv8AxHqdr8E9F8RveTm+lt9NkuJkjDPJ5kkQkwoGCWDMMAd+MVqj4haM9iJ4dO1yW8+0S27aZHZbryN4gC+6PdgAKyHOeQ64znFV77wxrA+E+l+GrNrGXVLCCxX97M8cEj27xsw3hGYA7Dg7T1HFc5rPw21DVL9fEmqaL4a1jVJr24nudKvLiT7GqSxwxqEn8otvQQIdxi+bcwwODVz+OVtiI7K/9bnoF94m0m18LxeI/NluLGdImt/s8ZeScykCNUXuzFgAK4fwp8Qtltd3evXOoqTfagsGnyWINwVS7SGKIbTw4MioE5znJbiui1fw7qU3gbSNP0220mz1HS5bS5htImaOyDwsCYVbaWWPGQG2kjg47Vysfw/8RPBcz6lp/hnVJLpr9p9PnuZfs7i5u4pgvmeUWBVUb59pwwU7fRfafz/Sw/sr5HW3njzT7LT4L680PxJbwOX89pNOx9jVHCM03zfKuTnI3ZGTWOnjlbLxH4k0fUW1E41I2thdC2BtoGa1R0iMnZmbcRkHkgZ5Fcvq3wr8T3vhi10eZtJ1FI7WeC2h1LU7mdNJLS7o2hZoy07KgEYdwhUAY4yp6XVfB3iLUNZ1K0kXSk0S71aLVBcC7kNyWihRVi8rywqgvGCX8w/LkbcnhSXYa3LvhPx3ZSaToFrqP9oXF3cWlml5frbZtormaNWVJHGArsWXAAx869M0zw74ybxB8TVsdPXUY9GGjTTI09uEiupFuFQSxHqy4yM8A5ziuf0D4W3GkavaXMvh/wAJ6w7CyebULt5FubJ4Yo4n8lRGRKP3YZCWj2k8g1t/D7wn4l0fX7GbV20n7DpeitpFq9tPI8s6iZWSR1aNQh2qAVBbB7nPFuznf1/J/qT9n7vzPQqKKKkYUUUUAFFFFABRRRQAUUUUAFFFFABRRRQAUUUUAFFFFABRRRQAUUUUAFFFFABRV37Db/8ATT/v63+NH2G3/wCmn/f1v8aAKVFXfsNv/wBNP+/rf40fYbf/AKaf9/W/xoApUVd+w2//AE0/7+t/jR9ht/8App/39b/GgClRV37Db/8ATT/v63+NH2G3/wCmn/f1v8aAKVFXfsNv/wBNP+/rf40fYbf/AKaf9/W/xoApUVd+w2//AE0/7+t/jR9ht/8App/39b/GgClRV37Db/8ATT/v63+NH2G3/wCmn/f1v8aAKVFXfsNv/wBNP+/rf40fYbf/AKaf9/W/xoApUVd+w2//AE0/7+t/jR9ht/8App/39b/GgClRV37Db/8ATT/v63+NH2G3/wCmn/f1v8aAKXbHairv2G3/AOmn/f1v8aPsNv8A9NP+/rf40AUqKu/Ybf8A6af9/W/xo+w2/wD00/7+t/jQBSoq79ht/wDpp/39b/Gj7Db/APTT/v63+NAFKirv2G3/AOmn/f1v8aPsNv8A9NP+/rf40AUqKu/Ybf8A6af9/W/xo+w2/wD00/7+t/jQBSoq79ht/wDpp/39b/Gj7Db/APTT/v63+NAFI80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QBZoorzn4jX/AIkbxemk6P4kudFt4/D93qLm3tYJXklieMICZUYBfmOQBk9iOtJu39eVxpXPRqK8ctPFHiW20q6XVPEmoXE2oaLp2oW0llYW5ngubmZo/It0K7CpO0KZi+3JLMRVG+8feLdF+H1v4lurqWS5sdXu9LubC+S3Etyu51SSRoAUDxbQ7+WQpRZDjOMU01/Xnb8xLa/9bX/I9xoqloMdzDollHeaj/adyIE8272KvntjlwFAUA9gB0q7Q1ZiTugooopDCiiigAooooAKKKKACiiigAooooAKrapqGn6VYS6hql9a2NnCAZbi5lWONATjlmIA5IqzXI/E7R7zVrbRW02XSzf2OqR3lvaai7JBeFUcNGWUMVO1mYMFbBUHBpAdJpOpadq9hHqGk39rf2cufLuLaZZY3wcHDKSDyCKtV4zb69r2s6jJpuk3kXgp7W31OTUo7CK3uY3u7eWJQ6ySR4aMh8sdisc4+UjNQ+HPGvxC8Ta7a31jpuoR2du+nrd28Rslsyk0EUszS+a/2kOBKdmzA+VQQ2TTVnqD0PZru7tbNY2u7qG3WSRYozLIFDOeijPUnsKzfDfifQfEaSto2ox3XlH5l2sjbckBwGALISDhxlWwcE4ry6bVvFV54D0vxRN4tnP9vzxobBbO28qyWRm4iYx79yr8pLl8nn5elY2m+IvFXh/w74f0LT9S1PVJL7StISKVYrJbmHzhcFhGXWOInbCqL5mRzk7jwRf8AbVj6CorxTV/EPxC0vTdLu/Edxr+j6bAJ1vb2xtbC7niIlPlSXsaB1EZjUbjABhiSSoxjsPifa3V7rvgdbTWr3TCdafMlqsJLD7JOcHzUcdiOnRj3wQdhdzsdJ1Gy1bT47/T7hbi2l3bJFBAOCVPX3BFWq8C8PeI/Eng/wAHG9h1JtRt5dE1S+trGWCJY7WWC6VU2sArEESktvcgkZGwcV6N8LbjxhIupQ+KItT8lTE9lNqbWP2lwyneCLMmPYCAVJAbkg5xmhO6uOSszt6K8Q8N6l481i28OySePr2A65Z3083l6daf6OYHXyxDmI4yGAcvvyM7QhIIkuPHfiSc+F9Us7zVHMkOknVbaC2tV0+M3cgUl3k/fszBiVEJO3au4YNC3S/rr/kJ6XPZry5t7O1lury4it7eFS8ssrhERR1JJ4A96kVlZQykEEZBHQivFNd8YeKbfWPGOgJr0Tf8I9YXeoxXP2eJnuw0YMcBUpt/cFvnI5OYc9WzLZap421LUbSRPG13aQ6h4mvtH8iPT7Urb28SzMrIWjLeaPKA3MWXB5QnmiOu39dAlpv/AFpf8j2eivGIvHHihfDOpzzaohubPw1d3Cy+RGN1xDdSwrKRtxkhFJXG3J4Ap+oax40uNWv7i18YXFlAvimHRYrVbC2eNIJIoiz5ZC5kDOSp3bRgblccEWrSX9a2/MbVt/60ueyUVx3gq71zVPBmqW02qtJqlreX2nwag8MYdjFK6RyuqqE3YCkgKFJHQdK4my8ea5r2jTXkOoalZ+Xb2OnGLTLW3luH1V3JniTzlMakAKuX+RQxY9KP+B+P9fihf1939fgz11tRsl1ZNJa4UXskDXCxYOTGrBS3p1YD8atV4JYeKPEEuo+HNVup5I9TKSadcPMkJkZBq8Nu28R5j3lBglPlySVxxWprXi/xleX8WiaO+qSzz6nqyiXS1sRcLFbSIkca/aiIiP3mW4LkLxjkgWq+/wDBja1/rsez1meINe0rQYbeXVLloRczCCBUieV5JCCcKiAseASeMAAk4Fc3rms+I7b4c6RPctFpmu6hJZWdzLGElW0lmdEkdR8yEruOM7lzjO4deTDa5qnjnw7pt14o1Ay6Prl9a/bIobYPeILVJR5gMRQMA5jJRV7kYPQ62/rp/mJbf1/XQ9jory/42eJ9a0OVX8P32ri5sbJr+4trW3tDbGMOAGuHn+bYcMuyEiQ8kdKbZ674n/4TtZpdekl0yTxLJo4037NCI1h+xmYPvCeYXDr13AbTgqTzQtXb+t7fqNqyv/Xc9MW6tWvWsluYTdJGJWhDjzFQkgMV64JBGfY1NXmHxC1vxDF4/tNA0jWW0uK7+wRtNHbRSSIJHuhIV8xSMkRLjIIBGcHkHEt9f8aalaCJfF8mnvYaNqFzNcJZW7G5mtrt4kaTchVVKp84QLnPylKV1a/r+Go+V3t6fie1UV5V4d8aa/qQ0ya4nFubzxHFaPB5SDZC+nCcx8jPDnOevbOKu/CZr3RPg/JqU2qX2sSRJd3EaXKxArseT5F8tF4JXvk5J5xgBvRNvp/kn+okrtJdf+D/AJHfalqNlpywNe3Cwi4nS3iJBO6RzhV49TVqvAodb8b3umaPqniG21KTTri806+t2vGseZjJuKW4tWY+SVIx5uXGBljmnWXi34m3HhSPW5Jr+wt9WSweG7u49PkSCSa7hRltkhZmaIxysP32WBVTuySKaT287CPe6K8isdU8Yab4gZbrxfdapaWXiaHR/JuLK2Q3EMsKSF5GjjU+YpkAUpsXC/MrE5rBt/GnxKuvDN54mjF9ZWV3aSPFNdJYPbWsvnosQgSNjMw2lw4m5yONnSktVf8Ara/6jtrb+t7foe90V4xrP/CQX15Y6Hd+LdT87TPGcdtFqMcFqs8kbWRlAceT5eQXI4QcYzk817OOABkn3Pehaq/9bJ/qJ6O39btfoFFFFABRRRQAUUUUAFFFFABRRRQAUUUUAFFFFABRRRQAUUUUAFFFFABRRRQAUUUUAFUbvR9Mu7831zZxyXJtXtDIc58lyCyfQlR+VTfbrT/n4j/Oj7daf8/Ef50Bcy7zwj4bvLJ7O40mF4Xs4rIqCykQxtujQEHI2tyCOQe9R6b4K8LaclvHZ6Lbxrbef5QJZgpm/wBaeSclu5PJyfU1sfbrT/n4j/Oj7daf8/Ef50AN0jTrPSNLttL06AQWdrGsUEQJIRAMADPPFWqr/brT/n4j/Oj7daf8/Ef50AWKKr/brT/n4j/Oj7daf8/Ef50AWKKr/brT/n4j/Oj7daf8/Ef50AWKKr/brT/n4j/Oj7daf8/Ef50AWKKr/brT/n4j/Oj7daf8/Ef50AWKKr/brT/n4j/Oj7daf8/Ef50AWKKr/brT/n4j/Oj7daf8/Ef50AWKyvE/h3RfE1gljrlgl3BHKs0eWZGjkGcMrKQynBIyCOCR3q79utP+fiP86Pt1p/z8R/nQBxWo/CzwzfavpTS2EX9kadYz26WSySLveWSNy7EMN+dh3B924tk1vaj4M8MahrdtrV1pMTX1t5flyI7oD5Zym5VIV9p6bgcdq1/t1p/z8R/nR9utP+fiP86EBgReAPB8eozagmiQieaXzWPmOVD7t2VTdtXLcnaBk9as3Xg3wxdWDWM+j2727WsNpt5BEURJiUEHK7SxIIwQT1rW+3Wn/PxH+dH260/5+I/zo6WA5r/hW3gnZZIdDVlsiTEGuJTnL7zvy37wbiTh93WtzX9D0vXrSK11a0W5iimSeIbmUpIv3WVlIIPXoehI6GrP260/5+I/zo+3Wn/PxH+dAFGDwzoMCQxx6VbbIIJreNCu5RFKwaRMHghioJB9Ki8K+FNA8Lxzpodh9lFwV8zMzyEhQQoy7EgDJwBwM1p/brT/AJ+I/wA6Pt1p/wA/Ef50AUbHw3odilitppsMK2EcsVqFz+6SQguB9SBWfL4B8Hy3en3Umh25l06OGK1+Zwsawtui+XOCVPQkEit77daf8/Ef50fbrT/n4j/OgDGuPBHhS4t0t5tFt3jR7lwCWyWuM+dk5yd+TkH29BVy38O6JbmFodOhQwXkl9FjPyzyBg8g9yHf8zV37daf8/Ef50fbrT/n4j/OhaAYGq/D/wAG6pBbwX+g280Vv5wjTcwGJW3yAgH5gW+bByM81pf8I7omXP8AZ0OXvl1BuvNwoAWT6gKv5Vd+3Wn/AD8R/nR9utP+fiP86FpsDE07T7PTo5Y7K3SBZp5LiQL/ABSOxZ2+pJJrJm8G+GJdIvdJbR7dbO+u2vrlIyyF7hmDGXcpBDZAOQRWv9utP+fiP86Pt1p/z8R/nQBhHwF4P/sv+yxoVstoIXhEalhtR5RK2CDkEyANkHORnNNl+H/g+TRItGOixLZRTtcRrHLIjpK2dziRWDgtk555zzW/9utP+fiP86Pt1p/z8R/nQBUm8P6NN4bHhyTT4m0oQLbi2OdojUAAA9QRgYOcgjOc1DpPhfQNKhsIrDTYoV09pHtjuZmRpAQ7biSWLZOSSTWj9utP+fiP86Pt1p/z8R/nRcDJ8UeDvDPieeCbXtJivngRo0LswBVsEqwBAYZAODnB5HNW10DRluBcDT4hKL034bnP2gxmMyfXYSKt/brT/n4j/Oj7daf8/Ef50AVbzQdHvNVi1W6sIpb2IxmOZs7l8suU/LzH/wC+jXL6r8MvDup+J7bULyyik063tJYksg8iqZZJ/Nd22sAykk5VgRzXZfbrT/n4j/Oj7daf8/Ef50ILmQ/gzww/iVfEjaRCdUR1kWfc3yuqFAwXO0NsO3OM44q7omg6Toq3a6XZrbJeTtcTorMVaRuWIBJC5POBgZJq19utP+fiP86Pt1p/z8R/nQBgaZ8P/B+m3j3VlokMUrSpMP3jsqMjb12KWIQBjnCgD2pLX4e+DbW6uLiDQ4Ved1kdfMcopWVZRsQttQb1VsKAMgV0H260/wCfiP8AOj7daf8APxH+dAFR/D+jPNJM2nxF5L1L9255uEVVWT6hVUfhWX/wr/wd/aN3qH9hw+feBhMPMfYdzKzEJu2qSygkgAk9eprf+3Wn/PxH+dH260/5+I/zoAzdV8KeHtUtru3vtMjlS8uUu58Mys0yBQsgZSCGARRkEcCtpQFAA6Cq/wButP8An4j/ADo+3Wn/AD8R/nQBYoqv9utP+fiP86Pt1p/z8R/nQBYoqv8AbrT/AJ+I/wA6Pt1p/wA/Ef50AWKKr/brT/n4j/Oj7daf8/Ef50AWKKr/AG60/wCfiP8AOj7daf8APxH+dAFiiq/260/5+I/zo+3Wn/PxH+dAFiiq/wButP8An4j/ADo+3Wn/AD8R/nQBYoqv9utP+fiP86Pt1p/z8R/nQBYoqv8AbrT/AJ+I/wA6Pt1p/wA/Ef50AWKKr/brT/n4j/Oj7daf8/Ef50AWKKr/AG60/wCfiP8AOj7daf8APxH+dAFiiq/260/5+I/zo+3Wn/PxH+dAFiiq/wButP8An4j/ADooAo0UVXvL6xswPtl9a2u77vnTKmfpkigCxRVG41KBY2a0aK9dJ0hlSK4jBiLMAd2WABGc7epxgAnip7a8s7ppFtby2uGjIDiKVXKZ6ZwePxoAnooooAKKKKACiiigAooooAKKKKACiiigAooooAKKKxvFmvpoFrasthdajeXtytrZ2dsVDzSEFsbnIVQFVmJYgYFAGzRWRpeuJNpq3WsWj+H5zI0bW2oTxKwIOAQysVYHjBUnrWjJdWsd3HaSXVulzIC0cLSqJHA6kLnJHB6UATUVmanrljZLJtmt7h4HAuY0uoleBO7sGYdMdOp7CsnwP4qm17RRq2oW+m2VrJAt1FNBqSTRrG+cLIcKUcAfNwVGcBjg4FqB1NFVZdS02KKCWXUbKOO4/wBQ73CBZf8AdJPzdR0qDV9b0rSLnT7fU72K1fUbg29sZDgNIEZ8ZPThT174HcUAaNFYfgrxFb+JNEivl8iG4bf5tsk4dosOyjd0IyFzyB1rWs7q1vIvOs7qC6i3Fd8MquuR1GQSM0ATUVSbV9IUSFtW05REAZM3SDZk4G7njJ9aSTU7eC4uEvHhtIIQhW4muY1STcCeBuyuP9oDOeM0AXqKovqlvFczJcvDb28caSLcyXMYSTdu4A3ZGAuckAHPBODiWLUNPmYrDqFnIwjEpCTqxEZ6Pwfu+/SgCzRUEt3aQozzXdvGqgFmeVVAB6E5PfB/Km2+oafcSJHb6hZzySJ5iLHOrFkzjcADyM8Z6UAWaKY00Ks6tNGrIu9wXAKr6n0HB59qo6hrFlb2l88N1a3FzaWz3Bt1nXftVdwyBkgHjnHek3ZXGld2NGis7QdUh1TRNP1EmKJ7uCKQxCUNsd0D7M9yAfTPfFW4Lq1uJZobe6t5pYTtmSOVWaM+jAHKn61TTTsSndXJqKh+1Wv2wWZurcXJTeITKok2/wB7bnOPesLwH4kk8T6Xcat5enx2RndLQwXnnOY1YjdKNoEbHGdoLcEZNIZ0dFVI9S02S1a7j1Kye2UlWmW4QxgjkgtnANLc3iJpcl/ahLxFiMkYimQCUAZGHYhRn1JA96ALVFVor+ykkMIvLXz1TfJCJ0LoO5IB4APGelLBfWM4byL61l2OI28uZW2ueinB4Pt1oAsUVl33iDRrHVLDTLrUIIrrUDKtsrOMOY8bxnoCMgY654q9dXVraBDd3VvbiRtiedKqb2/ujJ5PtQBNRWHo3iK2vE1F75rbT0s9Ul09GluABKUxggtjk5+7z0rTl1DT4bj7NNqFnHPgnynnRXwBk/KTngcn2oAs0VWfUNPjslvpNQs0tGxtnadRG2emGzg/nTmvLNbpLVry2FxJ9yEzLvbjPC5yeOaAJ6KzdC1zSdcjuX0u9iufstxJbTBW5SRGKsCOo5U4PfqK0qACiiigAooooAKKKKACiiigAooooAKKKKACiiigAooooAKKKKACiiigAooooAKKKKACvOviD4eh1rx0st7oi6jbx+Fr+ONpbbzUWZpI9qjII3kA478HFei0Umr/ANeVhxdjxJPDNxYJpUen6FcwJJpmgPdCO2Ybp47zdIz8cyKvLE/MBya2vg/4eOh32iNFo0mnLJ4UhS8P2cxhrgTZxJxzIAT15x7V6nRV82t/Nv77/wCZNtLen4BRRRUjCiiigAooooAKKKKACiiigAooooAKKKKACuT+KEekyaNZf2zp+tz2y30bpdaRHI9zYyAMVmAiBkxn5SVVvv8AIxmusooA8CmlgfVbL/hMtL1rXopNM1aLR0u9KlubyWBpofJMqKhMbEZAaQIQNu4qc0/SPDGqWfimyj8VX+uLqKSaW9m9pogu1k8uGFWU3YRjCokWTeGdAVYkZ3V7g+n2b6tFqzQ5vYoHt0l3HiNmVmXGcclVOcZ4q1QtEv66t/eD1/r+tDwiDSrNvCek6N/wid//AMJPa3kf9sXLaRJiU+Y3mMZym2YMSGBDMAOuOlVdQ8LajBpOkLaaVd6dYQaToz6kLXSllbCG58zMBUiVldo2ZNpbvgnFfQNFC0++4273Pn3U9HhsrDSLrRYdX1q6T7QtvZax4Tk+zXiSXDMY1VY1+xEMQVdvLG3BOQOPT/iZa2st74U1HUNJbULOx1gPcqtkbtoleCVA2xVZiA7JkgccE8DI7Oin2E+p4RF4S1aLw1HHoej3Njqt74f1eKeSOHypJJWuo2jV2bA3kb9u49CccV2vwWsLCzk1WewudYlWc25lS80EaVFGyqwwkfloGbGAzAEHC8mvQqKXS39bt/qOTv8A1/XY8T8HeBdPa08G/wBoeE4t39n6p9u86x5MjOpTzcjk8kqG/Cq3hXwzdX/iHwwuvaBc3NsltY/aPtlozIGXTpkO/cMZDEA56EjvXutFD2a/rr/mFzwLw/4YvbvVvBsOreH7ue1hTSxcLdWjMiiO3vwQ+4Y+UsgIPTcoPUVfg8GvbaRax6V4ee1u7h/EVvIUtzGTG4mECMccIcR7AflxjFe3UUS95Nd7/iNOzT7W/A8Me0bxPe20n/CO6q9h9q8Pxype6ZLCH8kzeblHUEqhIBJGPqCCdnQ/CsOma/ZX1h4f+xyr4zuyZYrUoVtGt5QOQOIS2MAYXJHevWqKd9W/O/5f5E20t/WzX6nmfxg0fVrjWdPbR7O4mXX7d9A1KSFM+RA7iQTP6KqiYZPeQDvXM6xp19J8SJmtdIubZoZL63MVroZSI232F1ike725lLkKNgYgEKCoIGfcqKm2lv6/rf7x31v/AF/W33Hh/he31G2utG0V9H1aK9Gu29+ZWsJRBFF/Znlh2l27AQ/ylc7gRyBV/wCB+iNpurwNfXGuf21Dpj2+oQz6GtrAJPMTcWuVQC5YsCVYM5wWJxmvYaKq+t/62sLpb+t7nlN1pzN4/khbRrttdk8SQ3sOpfYnMa6cI1DL9oxsC7Q6GItkk52kHNbfw+02TRfhH5NnoMMV/wDZbmQ2TQeSZ5cvtVwAD83yjJ5wa7uipt7vL/XYaetzwDwtoEl80kEmk3l1pk2s6NM8cugHT4MoJPNxBsX5EIVSzDJAGSRgntrfSrq3+CfijR4dOnR8avHaWqwkMUaWby1RMdCCNoAxgjFek0U3qn5/8D/IE7NeX/B/zPDZ/DjWVjNqi6LLb3Ul5r5urj7MVZoXt5dm9sfcJC4zwTjFVNNtLNo9J1/w7oGpW2i6dbaQL8JpE8TzyxzbmkSIoJJiiNy6q2Q3BbFe73ttDeWU9ncx+ZBcRNFKmSNyMCCMjnoTS2kEVraw2tuuyGGNY41yTtVRgDJ56ChOzv2t+FxPa3r+J5JolnE2o+Gda1Tw7em2/tzWSvn6W8ksBnmLQOybS0anGd5AAyCSKk+NWjSX/ii3uNTuNWh0V9Jltkew0QamyXBfLDZsdo2Zdu2QAYK4LDjPrlFFtvL/ACsO+/n/AJ3PnzWPDt6+oSS6yddttEea/iEi6CNSlMr+UVdofLcqWRWxKq4BBG4Z51IPBltdQX8934euryZ/E+klLm9sz9pktlhtVdmOM7cBw+Dt+8D3r2+inF2a+X4O4nrf5/ieF6/4duoXgSaC/wBP8O2uuaqDHb6IL9YhIUMLC2Mb5jOJQGRDtLdgSal0jwqsONQt9L1S5uLfUNAFnfXtkUuzAiRh2PGUwCwcDGOQ3TFe30Uo6W8rfgN6387/AInF/C60tdPbxDYrpLWN6ms3Us7/AGFolnjkmd4mWTaFlG1v4SdvQ4PFdpRRR0QurYUUUUAFFFFABRRRQAUUUUAFFFFABRRRQAUUUUAFFFFABRRRQAUUUUAFFFFABRRRQBN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rQooAK47xt4v1bRdZTStH8Npq839nTajK0l8LdUjiZVZR8jFnO75RgA45K9a7GvPvHHhzxHrXj22fSNT/siyfRLi1u7s2YnJDyx/IhLrsfAJDEMOOlJ3urf1oylbqJB8TrWXxloei/Z9MFprkUclg39qob5g8BlDtabcrH8rLv3nkdMc1haB40+Il3a+FJJtI0Zn1LV7y2nH9pECSGNZiD/x7/KRs6DrsGSNxxvWHw0XT/EdpeafrAttItb2K+XT1s13tLHa/ZgGm3ZK7ACBjII6kcVLb+AtQtIbKOz8Ron9m6tLf6eXsA3lxS+YJIX+cb8iVsP8pHHBxzWnT+v6/rUnp8v0f/AMHTfjdpGoTar9kg0y7jttPvL61jtdXjmuXW2+8s8IXNuW6rktx12nitD/AIWPrsGp/Z9Q8Hw29vA9kL6ZNV8xoRdyGOLavlDewO0uMqBnhnxVyDwDqkOjah4bXxWx8OT2VxaWtmbFTLAJQQN0u75wmW2javGAScVf1LwPDeTajIdSkT7a2nMQIgdn2SUSDvzuxg+nvSXT5f8ABB9fn+n/AATr6KKKACiiigAooooAKKKKACiiigAooooAK4z4uy6rFoen/Yf7ZWxbUYl1V9Hjd7xLUhsmMRgyff8AL3bAW27sCuzrG8WaXq+p2lv/AGHr76LeW84lEptxPHKuCDHJGSNynOeGUggHPYpjOE0zxpJp9haab4Nt77xeklveXhm1XUHt5oFglVJIH8yMyeYGcgK6g8YYgYNIPjZ4fm8S6fpto2mtbXL2kb+fqkcV8HuURo/LtcFpEAkTc24Yy2A201FP4A8S2/ie1j0vxAbdruxv31bVX09ZPNmnlhJWNd4ERwp2534CjOe/R6d4FvND1NP+EY8QnTNHkNv9rsJLMTGTyUSP93IWHl7o41Vsq3TIwaa2V/61f4fiJ+X9f19xh6n481q+0C31qLw01vpV5cp/ZN0mrlJZiWIQzRiP5EbG7aGfI64PFc14N8a2vgfwlaTarp1pp9/e6fYT5uNfYWc81yZf3sskiARMREzO21uyjdgZ7SD4cahHY22iv4pZ9CsJ0l0+0FiokhVWJCvLu+fAO0cLx1yeakm+GqiKxks9dmtr/TrGxtrK58gMI5LXzQJGXPzK6zMrJkcdD3Cjp/XQbt/XcyrD4vrqz6Na6Lpuj3d7qCzkpJrqRxStDKY3S0l8si5b5WYABPlwSRnA6f4g614i0rVfC1voFnZ3X9oam1vdJc3JhBjFvK+Awjfumeg+6B3yMrxP8P8AXfE+j2+k+IPFdnf2rMWvVk0SP5jvJV7clyYHVTtDfORwetdL4t0C41hNLlsdSGn3mmXq3UEzwecp+R42VlyMgpIwzkYOD2xVdvUT6+jPOvAPxBm8P+ESPEmlvDp9vp99qFtei8EklxHBcbZA6EARnMi7fnbI67eldd8MPH1t42XUooxpJudPaPzG0vVVv7ZlkUlcTKq/MNrBl28YHJBqEfDSwk0q10y61G4kt4NOvbBtihHYXMqSbwedrKUGOvrW/wCE9N8Q6ek//CQeI49adgiwmOwFsI1UHJIDNuY55OQOBgCkttf61f6WHK19DnbP4ivfWtmLPRFa/lsb65ubea9WJLVraQRMjyFcYMhI3Y4AJwa5K++JsepwaR4nhhs5v7IvNQjuYtN1QXVrcNHZmQeXOqgOMMvJUYbIxxmurufhfp80vjGT+0JT/wAJLsISSJXjtCvzEKp+8rSZdgeucVWuPhdJqFndprPiSW7ury4ubieaK0WIbprRbfCruOAoUMMk+hPel0+X4j0v8/wsWPF/xOsfDv8AaMd1DYwS2+oW9hbyX+ora28kktuJ8ySspEahdw6MSQMDmrVt8QrW6+FM/jy1sVu0gikLW1tdLIsjxyGNljl+66llO1+ARg8dqkXw81TZc39x4sMmvvqEOoQXyWCpFDJHB5G3yd/zIybgRuB+brwKteONG8QXHwk1fSHvjrOtTQOFmjtREHcvlQse7gKMDBYkgcmn0f8AXQS3X4lDUviNqmm2GqjUtD0XTdR0uaAXC32vrBZiCZWMcn2houpKlNmz73cjmqyePPEWravpd14e06xl0fUPC76ti4vPLkjkyNuNsTBgMqPvAHJPYA3JPh3qk9wmtXHieCTxKt6lyL86WvkoiwvCI1hLnbhZHIbeTuYnp8tXNI8ASaUPD62utuyaZpbaVdiW2DG8gO05yGHlvuXORkckYpNb/wBdH+tv0BNf16/5HIy/GafQPC2hSeJrbQIdXutJTU7lJtdS3EkBAwYd8Q8yZiGIiAAGMb+RnoNW+I2qw6jdw6X4VS+tYb600+KeTURC001xHE6fJ5bbUUSfMScjHAbOA6y+H/iDTLSwbSPGa2uo2liNMNy+liRJbVDmIGPzAPNTJ+fODubK88a03glJru4uX1OVnn1i11RsxD70EUabOv8AF5ec9s9KvRv+u/8Al+Il/X3f5lrw94qjvvB1z4h1O0/s42JuUvoVk80RNbu6SbWwu4ZQkHAyMcCuD8c+Mde1TwTqOmTeHIdP1C5WwlitzqrbZrO5uViIaRY8xv1VlAYDdkM1ehaX4ZtbXw/qei3ErXVtqNxeSzZXb8txI7sn4byM+1c7bfDq5ktJk1jxG+oXRWygt5xaCLyre2nEyoVDHc7EfM/GeMKMVK1evl/wf67XHtt5/wDA/D8bGn4h1WTwX4EtLm307RLVbZIopIr3WBaWdquMHNwyEkA4UfJk5HArm5fi3LJp9lqmm+GvtenPpNvq15Ob9VMMMsrRkIAjeawKkjlQRnkcA9j428PXGvRabJZahFYX2m3gu7aaW1FwgbY8ZyhZc/LI2DkEHB9jzdr8L4YPD82ktrlxL5ujRaU0zQLuISWSTzCAcZJkIx04pp6tv+tP8wsrW/rf/I0fif4oj8KQWGpPZ3d4UW6mWKG68oP5VtJJtYYw2dmBngEg9qzD8RNaX/iXt4Ri/tw6rFp62q6mDCBLbNcJIZTGCBtUhgEJBzjd33fiF4Oi8X2UFrLfvZiFLhNyxh8+bA8J6kdN+fwrnvGng7Wv7csdS8O6gIru61u3uJZpbMTR2iRWU0O4pvXcCSo6jBYdaS3+789Q6fJ/8Akt/iir6VqlzNoTxXOl6fJc3UH2oMBNHcSQPEG28jdESHwMgj5RWv4P1rxFqPjXxXp9/Z2S6Vp93HFZzJcky/NBC+0x+WBj52bdvJycYwM1z+o/CeebT/stn4qltXu7OW21eZrJXa8MkzTs6/MBGd7v/e+VscYBrsdH0C403xXq+rRakHstTEcklm0HzJOiLHvEmfulEUbcdec9qF59v1/yE/I808cfFvS75PE3he0k00N9l1GxieHVka+W4hgkZma2A3JHlHAk3ZyB8oBBq/D8ZNJt9d/sFF0u4+z77QqNXT7c1xFAZGJtdpYRfKV8zdnPO3HNbt74C1SRNX0uz8VNa+H9UN1JLYmxV5EkuFfftlLcJvcvt25zxuxTk8C6pay3tnp3iprbQr8yyXNi1isjmSSMq+yUt8qFiH27Sc5wwB4WtvO34lO116v7jDHxU8RrY/bJ/AkUcQ0dNcbGsBitkQd2QIv9eOMRjKnnMg6G5qPxd0e18ep4ZU6Y6i6gs5g+qol750yKyGO1wWkjG9Az7hjLYBC1qy/D+GTTJLH+1JQH8M/2Bu8ocLgjzevXn7v61LF4Q1ax1+W80bxMbLTryaKfULN7JZWlkRFQmOQsPLDqihhtbuRjNVLfT+tX+hHT+uy/W5yd18UPEF74G1jUbXw7DpWoDQF1jTPMvhMHjZip8z93hGBGdo3Agjkc49S0eW/m0y3l1O1gtbxkBmhgnMyI3oHKqWHvtH0rjY/hrajRBpUmqTtH/wAI7/Ye8RAHbnPm9evt0rstGhvrbS7eDUryO9vEQLLcRweSsjeoTLbfpk0af16v9LDe+n9bf8Et0UUUgCiiigAooooAKKKKACiiigAooooAKKKKACiiigAooooAKKKKACiiigAooooAKKKKAC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FADqKK43xxcap/wlugWFjqt5ZW7217dXEVsE3XBhERRCWU4BLEHHJBI9wm7DSudlRXh2heIviA3hqDW7++e2s9dt7UR3El7bzm3lmuIkaS3REBRFWVhh92GCZPXOvpmuazp2t3+lzeJby+t7N9ZQT3jRFz5EFs8e5lVRlDJIeg6nOcUN2vfpf8ASu15nqcF3az3NxbQ3EUk1syrPGrgtEWG4Bh2yCDz2qevHdM1zxLrc+k6a3iS+s1u7+whlmgWPzBG+lmeQKSpALSDdnBx9OKz7XxV8QF0fU/FzSFNP8AJv4ytxewSRRPEzLH5UKqJFdNmXDMc/McDtUlZtCWtvP+v0PZrLVLG81G/wBPt5t9zp7ol0mwjYzoHUZIwcqQeM1crz/4W2T6f4s8b2kur3uryJeWe66u3RpWJtIzg7FUcZ4GOlegUmCdwooooAKKKKACiiigAooooAKKKKACqes6ppui6dLqWr6ha6fZRY8y4uZVjjTJwMseByauVyvxE02bUV0I2OpadZ6raarHdafHfgmG5lVHzEQPmzsLkFckFQccUAbui6rpetadHqWj6ha6jZSEiO4tpVkjbBwcMvBweKu148uua74h1Oe0GrHws1ja6q+ovpRjaGa5t5YlE2+RCduGO4EZ6gnjNV/DfiX4heI9cg1CGJra3sn05buA30ENvsmgiklMkTKZGZvMcIQwGVUc4NCs9Qeh7FeXlpZLG15dQ26yyLEhlcKGduijPc+lZ3hrxNoviJHbSbp5dqh9skDws0ZJCyKrgFo2IO1xlWwcE15i+oeILjwFpXiWTxhqX2jX51jnsl8kRW6O7BkiGzcuwDYclufSsiz1rxRonh/w/oGlatqV8t9pukKjTXMMcsJn+0FhHIybVJ8pEXcD1HUmiOv32G1b8z32j+ILkZJwBnqa8W1nUvHmk6bYXXiC/wBVh06wE41CXSLy1nu7Yea3lS3SlMSIEUK3lhTnd+HZ/EqxbUPEHgZI9TvtP/4nbYktHRWP+iTn+JW9MfQn8AT6nV6PqVnq+nRahp83nW0u7Y+0rnaxU8EA9QatEgYyQMnAzXh/hPUtQ8O6BDLceINUfTrzRtTujDFHGxtJIrpVjMAK/exKQd5IJweOlOLa9rGlQ6Prmq6vZXWm+NLO3SYXlvNdIrQK4V5Ej8skNIcYUEcA5xyLVr+uthyVr/P8rnt/cLkZJwOepqpo+pWerael/p83nW0jOqvtK5KsVbggHqpFcn8S9Pe91bwPAuqahYldd2+dbOiuT9ln6llIycY6dz+Hn+j6zr/hPwu+oWOqT3sc+kazeR2VwqeTbywXI8spgAgYkbduJz14pX/X8FcfLt8vxbR7vUFjd2t9aR3llcRXNvKMxyxOGVh0yCODXI/C0eK0a/i8SSyy27pDNZG5v4Lq4IYNvJaFVURnCleM/e5NcJ4d8ReLL6OLWrjxPfMtrc6REbTZGIZxcy7JTJ8u45BGMEYIzznFVbWxK1Vz3CkJA6kDtzXh2reIfFml+HE1xPFF9cz6gmsobeRIvLtkt/NMUsYC5BQoikkkHf0Fa/jia81y9vtMfWry2hs/EmipC9o8avCZI0ZgCVIyWbdyOuO3FJa2+X4sbVr/AD/A9I8Q67pugwQTajJOPtEwhhjgtpJ5JHIJwqRqzHABJOMAAk4FXbK6tr6zhvLO4iuLaZA8UsTBkdT0II4IriviJYTXHivwRHHq+p2Ziubol7eRFaTbbMfn3IQc4wcAdT07cT4V8SfELxBeWd1a3EjxafFphunkvreGCRJoo3lkmjZN7lt7hShUZUDnmknuFtj1r/hJdF/sC0137Z/xL7ySKOCXyn+dpXCINuMjLEDkcd61z1r53sLi81HwfpUcusXdtaaRe6FDDYRlFiuDLcI5kkypZuuFCkY2HrzXrnjx9Sl8R+F9LsdXvNNhvbycXTWoTzJUSBnCAspA+YDnHTI71T2fr/l/mFjrKK8L0rxT8QT4al8VXVx5FjqNo+HnvYJUt5WnjjVoIVUOgjVn3hy3KjOOa6LRNU1fTPHbaBN4lv8AUrODVbiBpL54mcounpMFZlRRwxLdAfXipbsrsLHpcV3ay3k1nHcRPcwKrTRK4Lxhs7Sw6jODj1xU9eKaR4k8Uazp+j2p8SXls18NFWS5hSPeBPHO0xXKkAtsXnBwQCB2M+kat8RL/U9R1Kzu0hsobvUNPDahqNv9mQwrIsJ8oIJBLuRHYlsFS5wBjDatfyv+Fv8AMLf1/XoeyUVwvwj1DUJrfVdP1y41/wDtawmRbu21doZGhyp2tHJCqq8bgbhxkdK4SLxV4p+yaz9l1jV4re806zv9Nub+S3lmRJb1YvMWNFHloyNwj7jx1607e9YS2ue61U1bUbPS7Rbq+m8qFpo4Q20t88jhEGAD1ZgPx5rnvAVxqMcHiHT77ULrVW0rVJbeCe42+dJH5UcihioUEguRkAcYrzDT9T8bav4b03Wtcdm0vVZbC5CS38EoE3263wII41DIgDMrByxBC85zSVm18vxB9T3uivAx4l+I83g288UtfyWNvf2jNHI95bzLDN9pjVRBCEDLtUurhy3OOhrormTxLpGvaoV8Zave22ka1ptrFBcrCRNHdGISiUqgLY3nZjbt77qEtv68gelz1qkJA6kDtzXhs/iP4hzaVr3iaG6ks7FY9UhBkvbd4oXh8xYfJgCeYJFMaltzEEFjgcYveIYNVube60C+8T6vOtn4m0doL3dEtwgmWNiudm3AdiV+XjgZNC1t8vxY2rX+f4HstFNjQxxrGXdyoCln+82O596dQIKKKKACiiigAooooAKKKKACiiigAooooAKKKKACiiigAooooAKKKKACiiigAooooAKgktLWS8hvJLeJ7mBXWGUqC0YbG4A9s7Rn6Cp9k3/PvL+Q/wAaNk3/AD7y/kP8aAMCLwX4Qil1GWPwzpKPqaNHfMLVR9oVjlg/HIJ5+tZ2l/DnwtbWNzp13o2mXtg2pPf2ltJaL5doWRU2qDnsp5469K7DZN/z7y/kP8aNk3/PvL+Q/wAaAM630LRbeSKSDSrOJ4nSSNkhAKMkflKR6ERnYPbiqv8AwiXhf+2bnWf+Ee0z+0rqNo7i6+zr5kqMu1lY45BAwfUVt7Jv+feX8h/jRsm/595fyH+NAGX4e8PaF4dt5LfQdHstMhlYNIlrCIw5AwCcdcDitSjZN/z7y/kP8aNk3/PvL+Q/xoAKKNk3/PvL+Q/xo2Tf8+8v5D/GgAoo2Tf8+8v5D/GjZN/z7y/kP8aACijZN/z7y/kP8aNk3/PvL+Q/xoAKKNk3/PvL+Q/xo2Tf8+8v5D/GgAoo2Tf8+8v5D/GjZN/z7y/kP8aACs/X9E0fxBp50/XNMtNStC4fybmIOm4dDg9x61obJv8An3l/If40bJv+feX8h/jQBx2o/Djwrf6vpNxc6NpkunaVZS21rp72imONndG3r2GNmMY5z1ra1Hwx4c1LWLXWb/Q9PutRtNv2e6lgVpItpyu1uoweR6Vr7Jv+feX8h/jRsm/595fyH+NAGFH4O8Jx6lcaknhvSlvblxJPOLZd8jg5DE45OeasXHhvw/cWUljPouny20tslo8TQKVaFCSkZH91STgds1q7Jv8An3l/If40bJv+feX8h/jR0sBza+A/BKrYKvhTRwNOYtZj7Kv7gl95K8cfN831rX1nSdL1q0W01bT7a+t1kWVY54w6h1OVYA9wehq7sm/595fyH+NGyb/n3l/If40AZp0DQzbrbnSLEwrBLbrH5K7RFKQZEx/dYgEjviqkXg7wnDoc+hxeHNLTS53V5rQWyiKRlxtYr3I2rg+wrd2Tf8+8v5D/ABo2Tf8APvL+Q/xoAoato+k6vp66fqmm2t7aIyOsM8YdFZDlSAe4xxS2+j6TbmEwabaR+QkkcW2IDYsjBpFHoGIBPqRV7ZN/z7y/kP8AGjZN/wA+8v5D/GgDJ8OeGvD/AIcSddA0Ww0tbhg0wtYRH5hHQnHXGT+dPtvD+g28Rhh0axjiLxOUWBQCYjujOP8AZPI9K09k3/PvL+Q/xo2Tf8+8v5D/ABoA5Pwd4B8PeHba7K6bYT3180/2y8+yqr3CSys5R+uR8wHXnFXrfwZ4Rt9FudFt/DWlRaZdFTcWq2yiOUrjaWXHOMDH0re2Tf8APvL+Q/xo2Tf8+8v5D/GgL63Kz6fYu1qz2kLNaAi2JQEw5Xadvp8vH0rLuPB3hO4udPuZ/DmlyTaaqJYu1spNuqHKhOOACAR6Vu7Jv+feX8h/jRsm/wCfeX8h/jQBgy+DfCUt3Z3knhvSnuLFEjtZDaruhVW3qFOOAG5Hoa2J7S1nube5mt4pJ7ZmaCRlBaMsNrFT2yCR9Km2Tf8APvL+Q/xo2Tf8+8v5D/GgDDTwf4UTUb7UV8OaWLzUI3ivJhbLunR8b1c45BwM+uKy9K+HPhazh1Gyl0bTLjTLm+jvbeya0URWrrEsfyjnngnPH3iK7DZN/wA+8v5D/GjZN/z7y/kP8aAMy38P6FbeT9n0exi8nyvK2QKNnlAiPHptDMB6ZNV7rwj4WutZl1m58O6ZNqM0bRS3T26mR0ZCjKT3BUlT7HFbeyb/AJ95fyH+NGyb/n3l/If40AZvh7QdE8O2bWeg6TZ6ZbM/mNFbRBFLYxkgd+BVSy8G+E7E3Js/DelW5umDXHl2yjzSHDgtxz84DfUZrd2Tf8+8v5D/ABo2Tf8APvL+Q/xoAhtrW1tpLiS3t4onuZfOnZFAMj4A3N6nAAz7CseDwb4Tg1G51KHw3pUd5cuHnnW2UPIwcSAk46h1VvqAa3tk3/PvL+Q/xo2Tf8+8v5D/ABoAwT4L8InUbzUT4a0o3l6CLqb7Ku6Yblb5jjn5lU/UCtGbSdLmed5tPtZGuJY5pi0YJkkjx5bN6ldq4PbAq7sm/wCfeX8h/jRsm/595fyH+NAGFceD/Clxq1zq9x4c0uXULqNori5a2UySoy7WVjjkFeD7Vb1DQND1C1vbW+0myuYL7Z9rjlhDLPsACbx3wAMemBWlsm/595fyH+NGyb/n3l/If40BcbFGkUSRRqEjRQqqBwABgAU6jZN/z7y/kP8AGjZN/wA+8v5D/GgAoo2Tf8+8v5D/ABo2Tf8APvL+Q/xoAKKNk3/PvL+Q/wAaNk3/AD7y/kP8aACijZN/z7y/kP8AGjZN/wA+8v5D/GgAoo2Tf8+8v5D/ABo2Tf8APvL+Q/xoAKKNk3/PvL+Q/wAaNk3/AD7y/kP8aACijZN/z7y/kP8AGjZN/wA+8v5D/GgAoo2Tf8+8v5D/ABo2Tf8APvL+Q/xoAKKNk3/PvL+Q/wAaNk3/AD7y/kP8aACijZN/z7y/kP8AGjZN/wA+8v5D/GgAoo2Tf8+8v5D/ABo2Tf8APvL+Q/xoAKKNk3/PvL+Q/wAaNk3/AD7y/kP8aACijZN/z7y/kP8AGigDWoormfFHjXS/DviXR9E1CO736pHM8csVtLKqeXs4bYpxnf1OAMc0AdNRXO6l448K6dY219e6zBDbXNql3DIVYhomdEVuBxlpEAB5y31qB/iF4RXQ01k6o5tXna3CLZzGfzVGWQwBPNBA5OV4GD0OaAOpoqGxure+s4byzmSe3njWSKVDlXUjIIPoRU1ABRRRQAUUUUAFFFFABRRRQAUUUUAFFFFABRRXMfELxDfaDaaXBpcVm9/q2ox2Fs945WCN2Vmy+OTwhAUcliBQB09FcbP41t/DNlBB49vLGy1SQSyKlhFNMkkKMAZQoUsqgMu7PC9ScVpz+MvDMOu2uivqsZvLsIYQkbvGd4ygMqgopYD5QzAtxgHIoA36K4jVfiT4bjM8en6tDJNazbZvMtJykgVirrE6rtkfI2/KWAPBrJ+HnxChufDH9teIPENvPHJaQXZjGlz280JmZgsSxlcyrlSqlQWYgnnihO4PQ9NorlLn4ieD7e0sLqTVnaO+Vnh8u0mkZVVtrGRVQmIBvlJcLggg9DVjxl4v07wrd6LDqEV041a8NrG0FvJLsIjd8kIrHHygfjnoDQB0dFcH8N/iFpWvaK66jqkCanaRTTXuYmiiWOOVlLB2GxguAG2k7TwcGuk8L+JtF8TW01xo128ywOElSSCSGRCQCMpIqsAQcg4we1APR2NiiuR8G/EHQfE0pt7drm2u/tdzapDPbSx+YYHZWKsyBW4XdgE4zg8g0rfEjwSt3BanXE82fy9uIJSqiRyiM7bcIrMpAZiASOtHYO51tFYdn4u8PXfiWXw7b6iH1KLcGj8pwhZcblWQjYzLnlVYkc5AwaXWfFnh/R9atNH1HURBe3W3y08p2VdzbVLuoKxhm4XeRuOQMmjsBt0VxHw98TXHiTxN4nBv3a106+ayiszp0kQj2HaX85gBIWIbheFGPWrsXxD8HSW+p3B1kQxaWu+7ee3liCJvKbxvUb03AjcuR70dF94W1aOqorK8PeIdK8Q6ZLqGj3Rmijdon8yF4mjdeqsjgMp5B5A4IPesTQviH4YvbnT9Kk1u1m1W6ji4t4JvJLyRiRBuZcLuU5UMQT2yQaAOworkrH4keCb0XDW2uxulvEZncwSqjIHCMUYqA+1iFbaTtJwcUvi3x/oXhx4FuGuLgtqkemzi3t5JWgkeLzRlUUk/LtPA/io7Bbc6yisnxJ4j0fw7Yx3mrXTwxyuEiWOCSaSRsZwsaKXbABJwOACTXN2nxA02HUtcuNQ1GNtIhezGnPbwPNJN50PmfKsYZpD1PA4AJPAJoA7qiuQvvib4FsZIFufEEKCaCK5DiGRkSGUkJJI4UrGhKkbnIAIIOKtQ+PPCs2hXGtJqjfZLeYW8mbaUS+YcFUERXzGLAggBTuByMigDpaK5Kf4k+CYPsPma4gN7Es0IEEpIQuY9z4X92A4Kkvt2ng4NWvD/AIw07WfFWu+HIIrpLvR5ljlZ7eQRyAxxvkOVC9ZMYyTxnpzRYDo6KKKACiiigAooooAKKKKACiiigAooooAKKKKACiiigAooooAKKKKACiiigAooooAKKKKACiiigAooooAKKKKACuV8VWWqf8Jp4a1mx017+2t/tNrdrHKiNCkwjxLh2AZVMfIGW5GAa6qigD58g0yfTfCXiLUUi/tSCx8RWWk6PHCyhntYNRRxGC5C58yR4+SB+6HPFbGq+C/EN9rP/CZXegaxvuNQuJZdG07XPsd5FG8MESN50UyIzf6Pll8zbh+CSvPsa2NitsLZbO3WASeYIxEoUPu3bsYxnd82fXmrFJKy/ryv99ht6/1/WhkeCrFdM8JaVp8emtpa29rHGLN7k3DQYH3DISd5HQtk5Pc9a16KKpu7uJBRRRSAKKKKACiiigAooooAKKKKACiiigArmfiPBcXWhR2yeEbXxZZyTqL3TpniDNFyQyCUiNmVgpwxXjODkAHpqKAR4NpWm+IPDGu2WnWPhGW5mvdM1ZrPSYryAJpkEtxAY43Z3C7FJ5Ee8LuIUEAVd0X4b32g65b2l3ous6/bNJp0kd5beIJLa0t2gihjZprYzKHKmHeuI3zwDjFe0GGE3C3BhjMyqUWTaNwUkEjPXGQOPapKFp/Xm/67g9Tx+28P+Lv+ER0bwa3hlkXRLmInUvtcHlXSo5+aNQ28Eqdx3hcHgbutU9X+H3iO4s9HmawuZTpel6SsltaambWaeSAXCyxxzRupRwJlKncqkjBOCTXtlFH+dxt/5HiN/wCEdeitdMuPCvhPxL4f1gPM0V7/AMJDFcmMvMxZb8SyuJ423eZhfNYZIUqevovjyz1WSfw5qWm6e+pSaZqgnnt4pUjdo2hliLKXYL8pkDYJGQDjnAPU0U77C7njlz8O/EF/4Ws9HaGG1m/sLVbKSQz4CSz3EUkQJQ7sEIcleR9a6r4V6RJp76ldT+GNa0W4uBCskmq662pSzlA33WM0u1F3HHIJyflFdzRUpW/r5jbueK+M9N8QaX4FuY4bb7BrNh4leXRLt5UeO8N5cSKAoUlx8lwwIYDlc8jmmanoV9/bfiLwDoGhzXFpPpGlWLX/AJ0KRWUS+YCzhm8xm2gkBVbJxkjrXtFxb29x5f2iCKby3Eke9A2xx0YZ6EetKkMKTyTpDGssgAdwoDMB0BPfGT+dNaL+u1gb/r53PK/Bfgy70Xxsv27w/rN4IdSvLy31Z/EEjWKJMZGBFo03EuJChAiC9WDVd8c+HfEF3rWt2en6Ubyz8RxWkbXwnjRdPMLHeXVmDMNp3LsDfNkHb1r0uihdPIXc5zwLpd9pcOtLexCM3WsXV1D8wbMbtlTx0+nWvK4/BPja+l1abUdM1GS8n00Wstxe6ukyXU4vI5C0EQcpBDsU4UKh4wy5AJ93ooTs0+2n4WHffz1/G5zXhjSb2x1TxZPPCqR6jqQuLYhgd6fZoUycdPmRhz6VwPhLwL4jsNFsbe70+NJodV0e5YechwlvbQxynIPZkYY79utex0ULT8PwC/6/ifPuh6B4j8YeANLW00GSyh0vS7tLSae5hxqMskilVQIzFFxGcmTacleOpHVtpHi2d73xE/hieK4Pia21OLTPtkBnkgS1SBvm3+WHB3HBfHy8E5Fep28MNvCsNvDHDEgwqRqFUfQCpKOt/wCt7g3e/wDXkef/ABX8OX+sX+gaza2Gq6gmmtOs9lpurPp90yyqoDJKssYO0qMqzgEE9SADxUnw71iKW11K38N6pBZ2UsDJpNl4gaG88s2piYLcrKhZ0YjO6QBhu5PGfdaKAueNR+BdY/4R3xRa2Ph59Oj1HQbW1s7O41BbiRZVluGdHlZmy37xSWLEZY4JxmrnjfwTrWo6xqmqQWN1PCmsWd/Fb2epNZz3Ucdo0DiOVHQo4L5G5lB24Jwa9Zoof9ffcV/6/A8Z/wCEF1abQ9cjsPDdzpq32hvbQ219qa3c5na7mlPmStI+WbeHJ3sBuxniu88MWeqaf428S/aNOk+wajLDeW96sqFNwgiiaIru3hgYy2du0gjnPFdVRR/X43B6h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g;base64,%20/9j/4AAQSkZJRgABAQEAYABgAAD/2wBDAAUDBAQEAwUEBAQFBQUGBwwIBwcHBw8LCwkMEQ8SEhEPERETFhwXExQaFRERGCEYGh0dHx8fExciJCIeJBweHx7/2wBDAQUFBQcGBw4ICA4eFBEUHh4eHh4eHh4eHh4eHh4eHh4eHh4eHh4eHh4eHh4eHh4eHh4eHh4eHh4eHh4eHh4eHh7/wAARCAECAl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lPit4+0L4a+DZ/FXiIXTWUMiReXbIrSu7nAChmUHuevQGk2kNK51dFc4vjfwzjw2JNREUniZN2lI0bEz/uvNIyoIXCc8kDtVzw54m0PxE+pJo9+t02mXr2F4PLZPKnQAsnzAZxuHIyOetVbWxN9LmvRXnnj34i6n4Q1JUvfCMkmm3GrafptlfDUIwLhrkkO2wAsvlkDhsbs8GvQgy8fMOenNJaq43vYWisiXxNocfi2Dwm9+o1meza+itvLb5oFcIX3Y2/eIGM59q1gykkAgkdeaAFooooAKKKKACiiigAooooAKKKKACiiuX+JPjfTfAmlWN/qNjqF99v1CHTraCySMyPNKSEH7x0UAkYyTQB1FFc54G8ZaV4ug1D7HDeWV7pl01pqNhexhJ7SUc7WAJUgghgysykHg10RZdu7cMeuaAFopNy8fMOenPWsnWdS1W11fSLXT9DOo2d3M6X12t2kYsUCEq5RuZMthcLyM5oA16KzfEmvaT4c0C+17WbxbXTrGIzXM21n8tB1OFBJ/AGquna1f33iH7PDoxOgvp0d3BrH2pNssjMf3XlffGFw248c460AblFJuXGdwx65pQcjI5FABRRRQAUUUUAFFFFABRRRQAUUUUAFFFFABRRRQAUUUUAFFFFABRRRQAUUUUAFFFFABRRRQAUUUUAFFFFABRRRQAUUUUAFFFFABRRRQAUUUUAFFFFABRRRQAUUUUAFFFFABXiP7Quna14v+IPgbwXpemW97axyXGr3323zEtSI4zHGruitgkyNgYPQV7dRSavuNOx8f+G9Mb+xvhTbeOPDgng8Ia9qOiapLcac08YjWJ/IYgoS0ZOzBxjKg9aTXvDNjb+G/iNoqeGzBrM/jm3mUW+nskr6e9xbspSRFB8vJY4VuDk8GvsGiqT97mf8AWz/NfiS1pZf1v/n+B8c/EXwjZ6B438RaZYaHeweHLXW/DO0JFNKgt0ExlO/lmAydxySM0ui6bdaLrnhnxLJp93Y+EI/EviM6Yos5Nttaz2+2HEYXKI7q+0YHX3r7Foqbe616/jb/AC/Eq+t/66/5nyD8JvDq2OsfDPUdW8PLFcSeDLm0s7i604t5eoi6zCCSp2OAcqxxgE4NdH+zRon2TxVouoapq11beKUsLu11nTV0OSB5pfMy8l3cliszb+UfuG444r6boq+bW/r+Lf8An+RLX6fhb/L8woooqRhRRRQAUUUUAFFFFABRRRQAV4/+1Ssn/CNeEblYZ5IrTxfptxcNFC0nlxI7FnIUE4A6mvYKKOqfZp/c7h0a9fxPkvxrpPiXWbvxl470i1u4vC+r+JtLW4WSweU3VhbIyTTNb/K0kPmFfl43qp7VT8TaDY6f4XsG0PxTZ6vBp+qajf2+mav4Yuf7IuDJFHuhit13AbGf92DwC746HP2BRSSsrf10/wAh3u7v+t/8z5m+H1nZw+Nrqb4heEH068n0nSR4WtHtZLhNPCxfvIYHwfKKy/e5Bx1yK43w/wCC4tG8C/C3VrXQ7631C8/tSXV5JFmYgpZ3KR7w+RGMHAACjmvsuoNRtIL/AE+4sbpS0FzE0MqgkEqwIIyOnBomuaLS/r+uoQ0km/60sfEHhbw2fEHw3vD4S0Nri3Hwz8rVjFaMEudRE2+EcjEkyhWIYZIGAD0rb8XaVJc3t7L4L0W5i0b/AIQ7SkvY7CweBZIVvybyMKFGWK7iygZIz1zX1x4V0LTfDHhyw8P6PC0On6fAsFvG0hcqi9BubJP41p1bfv8AMv6+L/P8CEny2f8AW3+R8ijw82p+MNLjsNEmPgWf4hxyaXaraPHCsH2RhOyx4GyFpM8YCn5uxr2f9liG9tfg9aWd7bz25t9QvooYZoyhjiFzJsUA9FC4x7Yr1OipWit/WyX6fiNq7v8A1u3+v4BRRRQMKKKKACiiigAooooAKKKKACiiigAooooAKKKKACiiigAooooAKKKKACiiigAooooAKKKKACiiigAooooAKKKKACiiigAooooAKKKKACiiigAooooAKKKKACiiigCj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H29v+fZv++xVeigCx9vb/n2b/vsUfb2/wCfZv8AvsVXooAsfb2/59m/77FH29v+fZv++xVeigCx9vb/AJ9m/wC+xR9vb/n2b/vsVXooAsfb2/59m/77FFV6KACuM+LXi0eGfC+ox2ceoTavJpl1PaiygErQCNP9c+ThUVivJz9DXZ1wfxN8MeItYmuZ/Dp0tnvtEutIuFv53iWJZSCsq7EYsQcgqdvUHPGDMr2Kja+otr4+s7OJre4Gq61fhjuttP0/dLEqQwvIxG4blBlX5uCS+AOK1p/F1n/a8uimy1a1uHil+zXU9pst55Ej3lY3zywGTyB91vSuH8R/DfXL21uIYLPRLi4kuzc2moHUbi0utNk8mBFlieOMluYmJjyobC5bqKt2/wAP9c/4T+LXrv8Asi6MM9w51SSeVr2eOS2MaQ7CmyNEY9AxBHOFOQanre39f1/XYmOliHSPiFLqXhXw5As2o2uryPpcl1LdWwjF5BLIqSSRnoyE5BOARkeorqY/iJ4ea3u7mSPU4IIbf7TBJLaFRfRbwga35zJlmQAcE7145rlbH4feJr230T+3P7HtZdGt7OxhW0vJZhLDFKjyyMzRJtYhFCpggc5bniro3wt1DSdFbTtP8P8Ag+yurKKH7LqsDyLPfvDPHLGJl8rEKsI/n2tJzgjpinp17v8Ar+vMS6fI7T4Ya5fa/b6/dX0d7CIdbnggt7uJY5YIlWMhGA9CSep69a6+uZ+H2kaxpdvrE2uLYJd6lqs1/wCXZzPLHErqgC7mVSxG3rtGfQdK6al0XovyH1fqwooooAKKKKACiiigAooooAKKKKACuS+J/iC78P6Vpz2t9Z6Wt7qMVpNqV5H5kNkjBj5jDIHJUINxABcZNdbWN4sj157GA6Bb6RdyLODcWmpMyRXEODlRIquUYHaQdjDgjHOQmM58eNoNBsLSDWL6TxNd3ME95Dc6HY745bWNlDSEK5Ubdwzhjnt6VpHx1oJ1K2tIPttzBOYF+3w25a0ieYAwo8mflZwyY4P31zjNcBa+H/FeheKbez0my0F9Q1Ow1S5nja6litLHz54Tti2xEy7TzgiPcdx+XOKu6X8K49D8QwTWnh/wxrVvusmGoakzpeWZgjjiYxqsbCTIjDLl02se4prVJv8ArV/1cT0/r7v+GN3UviNpz2huNOh1hIRPst7s6bvt78hipSJiw6kY3ceoyKyvh9428rw9Bd63feIb29urO1uRY3WnoLh5Z2cKsGwgMh2NtU9FXJbnh8Pg/wAX/wDCOaZ4Uk/sMaXpFxE1teC6lM9wkbHbvj8sLGQpwcM+Tz8vSqmsfC+/v7HTVuI9Gv207TtNhW0uy5t7mW288SI52EqjLN8rgEgjO3jBI/r+HcbsdU3xD0Vlthbafrl5cSpI81tb2JeazVJPLczLn5MOCOM/dOKueMvE8nh3UNAt00e91NdVvzauLVN7RARO+7GRnlB+G49q4bVvh3rF3p2l2+m+GfCegXNo8j213pepXEEuls0hJaNlhH2gFTlkbylLdcjmu88YaZql5PoWoaQtnNdaVqK3RiupWiSVDFJE43qrFWAk3D5SCRjjOQ+3qJ9fRnN/Drx9Ff6H9n1OPVp9Sgt7m5Mhs+LxIpmRvJx98rlFxgckdetW9X+IkNtpVpfWfh/WZ5n1iLS7qxktdl1bs678lN2PulSOcHcKzW8Ba8uhWdnbala291b6RqNkJo5pFIkuJkkQhguQMIQSMEZ4Bqvo3gHWtK0S7/s/TPDmnXX9v22rWmnW11KLVVjijRo2lMW7cdrHcIzyRx1pR3V/61/yHK2tvP8AL/M6/wAY+KJPD1x4fRNGvtRGq3/2V0t490kQ8p5M4yOcoBjPTce1c/8AD74gWd1o7w69PfRXVvFeXMl5c2+yGaGGdkcxsPvbAUB4Htmui8YaZq19/Yd9pUdk97peopdmC5naOORTHJG6+YqMQQJCQdpyVwcZyOVufhvfX+gW2j3l5aJGNM1SymkQM+GupkeMhSBuAC/MCR6DPWlrr8/y0/EFbT5fm7/gdn4Y8R2evtcxQ2eo2FzbFPNtr+38mUK4JR9uTlWwcHPVSOMVzui/EnQ5pbKwkk1O8mmNukl6uneVbxtOxEO/5js3EbQBnnrjNWvhl4bm8PLeed4X8L6CZhECNFleT7QVDZdy0ceBzwuGxk/MawfD/wAPNasdGksZrrT2ke50qUFXcqBayh5Oq9SBx+uKrS/3CWzubS/E7wzi4kki1aC3hjuXS4lsisc5tiRMkZz8zLgnGBkA4JqTxf46g0SNhZaXfapcQalZ2VxDBFllFwAwZeRuO0jj1IFcRovhTxB4w8KfZLtNN0/TrV9XFhKtxJLNNNNJNEpkQxqI0UOxwGcnjpjnfbwr4wurbVNRu49Ci1WfU9Pv7a1ivJWgxbKilHlMQYbtp+YIcZHBxyl0v5fnqN2u/n/wDs9f1+10aztpp7W/uJ7txHb2drB5lxK+0sVCZA+VQScnAANcpYePrV9d1K6WS/vbCW2sRp1jBb7rhppPP8xAnB3jyjuBOBsNXfiZ4Sk8VWujXDaZpGpT6ZcGdtO1F2FtOHjKMpkCMVIzlW2H7uCBnjk774WXd4kNzLofhMLatayQ6IGk+wt5YuFeMv5eV+WcESBCdyn5QDR/mHT5HT3vxS8M2qBzb61MFsvt1z5NgW+xwiR43abn5SjxuGHJGO9Xrfx9oc1heXP2fVYpbWWKL7HLaFbmdphmHy0z82/nGSOhzjFc5B4A1QaVrlvDY+H9GGo+HW0uCysJJDBBKZp3ByY1JXEq5baCW3fKOKseNfh/da/c6jcvHpd2rtp81va3m4wzvbCQPHLhTtVhJgMAxB52nGCP+vv/AMhf1+C/Uv3vxQ8N2cMck1rrRfyZpriFbEmSzSFwkrTDPybCRnk8HIzWlonil9S8b634c/sm8SLTVhaO+2fuZRJGHxuzweeBjkA1ylv8P9S/svUYLfSfDegrdaHfafHZadNI8MckzgqxYxqW4HzNtBz0B611Wg6PqumeL9SvCtlLpmoW1sWcTMJopoo/LKhNm1kIwd24EHjaetNef9bg/wCvwMfxx47ig0HxNDo8OrJc6daXQXU0tM2sdxFEWZA/PzL0wVxkEc1oWnj7R5NHnvHtNWS4t7mKzaxe0xdSTSIGjCR553KdwORxnOMVy3if4e67qviLXL6wt9H0ddQtLm3muLXUJ/8AiZB42WIXFv5flqyltxkDO3ygAAHjc1XwnrP9tXmuac+ny3aajZ31nBPK8aSeVbGCRJGCMUyGYhgrY4yO1SvPy/PUb8vP/gGvb+NdCntIbhXulEtndXhRoCHjW2IWZHH8LqzY2+oNc3J49FqfETt/aV+0twq6Ra2lsJJkQ2MUxbbxhVLliSeCwHoKr6h4J8Vrp0U2nvosuqXUGqxX6T3EqQQtfOrloysZZwhUDBCbhzlelMbwJ4p0+/bVNJk0e4uXia1MVzcSRx+U9lbws+5Y2O5ZIAQuMMp+8ppO7i+9vxv/AMNqNWujQv8AxHqdr8E9F8RveTm+lt9NkuJkjDPJ5kkQkwoGCWDMMAd+MVqj4haM9iJ4dO1yW8+0S27aZHZbryN4gC+6PdgAKyHOeQ64znFV77wxrA+E+l+GrNrGXVLCCxX97M8cEj27xsw3hGYA7Dg7T1HFc5rPw21DVL9fEmqaL4a1jVJr24nudKvLiT7GqSxwxqEn8otvQQIdxi+bcwwODVz+OVtiI7K/9bnoF94m0m18LxeI/NluLGdImt/s8ZeScykCNUXuzFgAK4fwp8Qtltd3evXOoqTfagsGnyWINwVS7SGKIbTw4MioE5znJbiui1fw7qU3gbSNP0220mz1HS5bS5htImaOyDwsCYVbaWWPGQG2kjg47Vysfw/8RPBcz6lp/hnVJLpr9p9PnuZfs7i5u4pgvmeUWBVUb59pwwU7fRfafz/Sw/sr5HW3njzT7LT4L680PxJbwOX89pNOx9jVHCM03zfKuTnI3ZGTWOnjlbLxH4k0fUW1E41I2thdC2BtoGa1R0iMnZmbcRkHkgZ5Fcvq3wr8T3vhi10eZtJ1FI7WeC2h1LU7mdNJLS7o2hZoy07KgEYdwhUAY4yp6XVfB3iLUNZ1K0kXSk0S71aLVBcC7kNyWihRVi8rywqgvGCX8w/LkbcnhSXYa3LvhPx3ZSaToFrqP9oXF3cWlml5frbZtormaNWVJHGArsWXAAx869M0zw74ybxB8TVsdPXUY9GGjTTI09uEiupFuFQSxHqy4yM8A5ziuf0D4W3GkavaXMvh/wAJ6w7CyebULt5FubJ4Yo4n8lRGRKP3YZCWj2k8g1t/D7wn4l0fX7GbV20n7DpeitpFq9tPI8s6iZWSR1aNQh2qAVBbB7nPFuznf1/J/qT9n7vzPQqKKKkYUUUUAFFFFABRRRQAUUUUAFFFFABRRRQAUUUUAFFFFABRRRQAUUUUAFFFFABRV37Db/8ATT/v63+NH2G3/wCmn/f1v8aAKVFXfsNv/wBNP+/rf40fYbf/AKaf9/W/xoApUVd+w2//AE0/7+t/jR9ht/8App/39b/GgClRV37Db/8ATT/v63+NH2G3/wCmn/f1v8aAKVFXfsNv/wBNP+/rf40fYbf/AKaf9/W/xoApUVd+w2//AE0/7+t/jR9ht/8App/39b/GgClRV37Db/8ATT/v63+NH2G3/wCmn/f1v8aAKVFXfsNv/wBNP+/rf40fYbf/AKaf9/W/xoApUVd+w2//AE0/7+t/jR9ht/8App/39b/GgClRV37Db/8ATT/v63+NH2G3/wCmn/f1v8aAKXbHairv2G3/AOmn/f1v8aPsNv8A9NP+/rf40AUqKu/Ybf8A6af9/W/xo+w2/wD00/7+t/jQBSoq79ht/wDpp/39b/Gj7Db/APTT/v63+NAFKirv2G3/AOmn/f1v8aPsNv8A9NP+/rf40AUqKu/Ybf8A6af9/W/xo+w2/wD00/7+t/jQBSoq79ht/wDpp/39b/Gj7Db/APTT/v63+NAFI80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9ht/+mn/AH9b/GgClRV37Db/APTT/v63+NH2G3/6af8Af1v8aAKVFXfsNv8A9NP+/rf40fYbf/pp/wB/W/xoApUVd+w2/wD00/7+t/jRQBZoorzn4jX/AIkbxemk6P4kudFt4/D93qLm3tYJXklieMICZUYBfmOQBk9iOtJu39eVxpXPRqK8ctPFHiW20q6XVPEmoXE2oaLp2oW0llYW5ngubmZo/It0K7CpO0KZi+3JLMRVG+8feLdF+H1v4lurqWS5sdXu9LubC+S3Etyu51SSRoAUDxbQ7+WQpRZDjOMU01/Xnb8xLa/9bX/I9xoqloMdzDollHeaj/adyIE8272KvntjlwFAUA9gB0q7Q1ZiTugooopDCiiigAooooAKKKKACiiigAooooAKrapqGn6VYS6hql9a2NnCAZbi5lWONATjlmIA5IqzXI/E7R7zVrbRW02XSzf2OqR3lvaai7JBeFUcNGWUMVO1mYMFbBUHBpAdJpOpadq9hHqGk39rf2cufLuLaZZY3wcHDKSDyCKtV4zb69r2s6jJpuk3kXgp7W31OTUo7CK3uY3u7eWJQ6ySR4aMh8sdisc4+UjNQ+HPGvxC8Ta7a31jpuoR2du+nrd28Rslsyk0EUszS+a/2kOBKdmzA+VQQ2TTVnqD0PZru7tbNY2u7qG3WSRYozLIFDOeijPUnsKzfDfifQfEaSto2ox3XlH5l2sjbckBwGALISDhxlWwcE4ry6bVvFV54D0vxRN4tnP9vzxobBbO28qyWRm4iYx79yr8pLl8nn5elY2m+IvFXh/w74f0LT9S1PVJL7StISKVYrJbmHzhcFhGXWOInbCqL5mRzk7jwRf8AbVj6CorxTV/EPxC0vTdLu/Edxr+j6bAJ1vb2xtbC7niIlPlSXsaB1EZjUbjABhiSSoxjsPifa3V7rvgdbTWr3TCdafMlqsJLD7JOcHzUcdiOnRj3wQdhdzsdJ1Gy1bT47/T7hbi2l3bJFBAOCVPX3BFWq8C8PeI/Eng/wAHG9h1JtRt5dE1S+trGWCJY7WWC6VU2sArEESktvcgkZGwcV6N8LbjxhIupQ+KItT8lTE9lNqbWP2lwyneCLMmPYCAVJAbkg5xmhO6uOSszt6K8Q8N6l481i28OySePr2A65Z3083l6daf6OYHXyxDmI4yGAcvvyM7QhIIkuPHfiSc+F9Us7zVHMkOknVbaC2tV0+M3cgUl3k/fszBiVEJO3au4YNC3S/rr/kJ6XPZry5t7O1lury4it7eFS8ssrhERR1JJ4A96kVlZQykEEZBHQivFNd8YeKbfWPGOgJr0Tf8I9YXeoxXP2eJnuw0YMcBUpt/cFvnI5OYc9WzLZap421LUbSRPG13aQ6h4mvtH8iPT7Urb28SzMrIWjLeaPKA3MWXB5QnmiOu39dAlpv/AFpf8j2eivGIvHHihfDOpzzaohubPw1d3Cy+RGN1xDdSwrKRtxkhFJXG3J4Ap+oax40uNWv7i18YXFlAvimHRYrVbC2eNIJIoiz5ZC5kDOSp3bRgblccEWrSX9a2/MbVt/60ueyUVx3gq71zVPBmqW02qtJqlreX2nwag8MYdjFK6RyuqqE3YCkgKFJHQdK4my8ea5r2jTXkOoalZ+Xb2OnGLTLW3luH1V3JniTzlMakAKuX+RQxY9KP+B+P9fihf1939fgz11tRsl1ZNJa4UXskDXCxYOTGrBS3p1YD8atV4JYeKPEEuo+HNVup5I9TKSadcPMkJkZBq8Nu28R5j3lBglPlySVxxWprXi/xleX8WiaO+qSzz6nqyiXS1sRcLFbSIkca/aiIiP3mW4LkLxjkgWq+/wDBja1/rsez1meINe0rQYbeXVLloRczCCBUieV5JCCcKiAseASeMAAk4Fc3rms+I7b4c6RPctFpmu6hJZWdzLGElW0lmdEkdR8yEruOM7lzjO4deTDa5qnjnw7pt14o1Ay6Prl9a/bIobYPeILVJR5gMRQMA5jJRV7kYPQ62/rp/mJbf1/XQ9jory/42eJ9a0OVX8P32ri5sbJr+4trW3tDbGMOAGuHn+bYcMuyEiQ8kdKbZ674n/4TtZpdekl0yTxLJo4037NCI1h+xmYPvCeYXDr13AbTgqTzQtXb+t7fqNqyv/Xc9MW6tWvWsluYTdJGJWhDjzFQkgMV64JBGfY1NXmHxC1vxDF4/tNA0jWW0uK7+wRtNHbRSSIJHuhIV8xSMkRLjIIBGcHkHEt9f8aalaCJfF8mnvYaNqFzNcJZW7G5mtrt4kaTchVVKp84QLnPylKV1a/r+Go+V3t6fie1UV5V4d8aa/qQ0ya4nFubzxHFaPB5SDZC+nCcx8jPDnOevbOKu/CZr3RPg/JqU2qX2sSRJd3EaXKxArseT5F8tF4JXvk5J5xgBvRNvp/kn+okrtJdf+D/AJHfalqNlpywNe3Cwi4nS3iJBO6RzhV49TVqvAodb8b3umaPqniG21KTTri806+t2vGseZjJuKW4tWY+SVIx5uXGBljmnWXi34m3HhSPW5Jr+wt9WSweG7u49PkSCSa7hRltkhZmaIxysP32WBVTuySKaT287CPe6K8isdU8Yab4gZbrxfdapaWXiaHR/JuLK2Q3EMsKSF5GjjU+YpkAUpsXC/MrE5rBt/GnxKuvDN54mjF9ZWV3aSPFNdJYPbWsvnosQgSNjMw2lw4m5yONnSktVf8Ara/6jtrb+t7foe90V4xrP/CQX15Y6Hd+LdT87TPGcdtFqMcFqs8kbWRlAceT5eQXI4QcYzk817OOABkn3Pehaq/9bJ/qJ6O39btfoFFFFABRRRQAUUUUAFFFFABRRRQAUUUUAFFFFABRRRQAUUUUAFFFFABRRRQAUUUUAFUbvR9Mu7831zZxyXJtXtDIc58lyCyfQlR+VTfbrT/n4j/Oj7daf8/Ef50Bcy7zwj4bvLJ7O40mF4Xs4rIqCykQxtujQEHI2tyCOQe9R6b4K8LaclvHZ6Lbxrbef5QJZgpm/wBaeSclu5PJyfU1sfbrT/n4j/Oj7daf8/Ef50AN0jTrPSNLttL06AQWdrGsUEQJIRAMADPPFWqr/brT/n4j/Oj7daf8/Ef50AWKKr/brT/n4j/Oj7daf8/Ef50AWKKr/brT/n4j/Oj7daf8/Ef50AWKKr/brT/n4j/Oj7daf8/Ef50AWKKr/brT/n4j/Oj7daf8/Ef50AWKKr/brT/n4j/Oj7daf8/Ef50AWKKr/brT/n4j/Oj7daf8/Ef50AWKyvE/h3RfE1gljrlgl3BHKs0eWZGjkGcMrKQynBIyCOCR3q79utP+fiP86Pt1p/z8R/nQBxWo/CzwzfavpTS2EX9kadYz26WSySLveWSNy7EMN+dh3B924tk1vaj4M8MahrdtrV1pMTX1t5flyI7oD5Zym5VIV9p6bgcdq1/t1p/z8R/nR9utP+fiP86EBgReAPB8eozagmiQieaXzWPmOVD7t2VTdtXLcnaBk9as3Xg3wxdWDWM+j2727WsNpt5BEURJiUEHK7SxIIwQT1rW+3Wn/PxH+dH260/5+I/zo6WA5r/hW3gnZZIdDVlsiTEGuJTnL7zvy37wbiTh93WtzX9D0vXrSK11a0W5iimSeIbmUpIv3WVlIIPXoehI6GrP260/5+I/zo+3Wn/PxH+dAFGDwzoMCQxx6VbbIIJreNCu5RFKwaRMHghioJB9Ki8K+FNA8Lxzpodh9lFwV8zMzyEhQQoy7EgDJwBwM1p/brT/AJ+I/wA6Pt1p/wA/Ef50AUbHw3odilitppsMK2EcsVqFz+6SQguB9SBWfL4B8Hy3en3Umh25l06OGK1+Zwsawtui+XOCVPQkEit77daf8/Ef50fbrT/n4j/OgDGuPBHhS4t0t5tFt3jR7lwCWyWuM+dk5yd+TkH29BVy38O6JbmFodOhQwXkl9FjPyzyBg8g9yHf8zV37daf8/Ef50fbrT/n4j/OhaAYGq/D/wAG6pBbwX+g280Vv5wjTcwGJW3yAgH5gW+bByM81pf8I7omXP8AZ0OXvl1BuvNwoAWT6gKv5Vd+3Wn/AD8R/nR9utP+fiP86FpsDE07T7PTo5Y7K3SBZp5LiQL/ABSOxZ2+pJJrJm8G+GJdIvdJbR7dbO+u2vrlIyyF7hmDGXcpBDZAOQRWv9utP+fiP86Pt1p/z8R/nQBhHwF4P/sv+yxoVstoIXhEalhtR5RK2CDkEyANkHORnNNl+H/g+TRItGOixLZRTtcRrHLIjpK2dziRWDgtk555zzW/9utP+fiP86Pt1p/z8R/nQBUm8P6NN4bHhyTT4m0oQLbi2OdojUAAA9QRgYOcgjOc1DpPhfQNKhsIrDTYoV09pHtjuZmRpAQ7biSWLZOSSTWj9utP+fiP86Pt1p/z8R/nRcDJ8UeDvDPieeCbXtJivngRo0LswBVsEqwBAYZAODnB5HNW10DRluBcDT4hKL034bnP2gxmMyfXYSKt/brT/n4j/Oj7daf8/Ef50AVbzQdHvNVi1W6sIpb2IxmOZs7l8suU/LzH/wC+jXL6r8MvDup+J7bULyyik063tJYksg8iqZZJ/Nd22sAykk5VgRzXZfbrT/n4j/Oj7daf8/Ef50ILmQ/gzww/iVfEjaRCdUR1kWfc3yuqFAwXO0NsO3OM44q7omg6Toq3a6XZrbJeTtcTorMVaRuWIBJC5POBgZJq19utP+fiP86Pt1p/z8R/nQBgaZ8P/B+m3j3VlokMUrSpMP3jsqMjb12KWIQBjnCgD2pLX4e+DbW6uLiDQ4Ved1kdfMcopWVZRsQttQb1VsKAMgV0H260/wCfiP8AOj7daf8APxH+dAFR/D+jPNJM2nxF5L1L9255uEVVWT6hVUfhWX/wr/wd/aN3qH9hw+feBhMPMfYdzKzEJu2qSygkgAk9eprf+3Wn/PxH+dH260/5+I/zoAzdV8KeHtUtru3vtMjlS8uUu58Mys0yBQsgZSCGARRkEcCtpQFAA6Cq/wButP8An4j/ADo+3Wn/AD8R/nQBYoqv9utP+fiP86Pt1p/z8R/nQBYoqv8AbrT/AJ+I/wA6Pt1p/wA/Ef50AWKKr/brT/n4j/Oj7daf8/Ef50AWKKr/AG60/wCfiP8AOj7daf8APxH+dAFiiq/260/5+I/zo+3Wn/PxH+dAFiiq/wButP8An4j/ADo+3Wn/AD8R/nQBYoqv9utP+fiP86Pt1p/z8R/nQBYoqv8AbrT/AJ+I/wA6Pt1p/wA/Ef50AWKKr/brT/n4j/Oj7daf8/Ef50AWKKr/AG60/wCfiP8AOj7daf8APxH+dAFiiq/260/5+I/zo+3Wn/PxH+dAFiiq/wButP8An4j/ADooAo0UVXvL6xswPtl9a2u77vnTKmfpkigCxRVG41KBY2a0aK9dJ0hlSK4jBiLMAd2WABGc7epxgAnip7a8s7ppFtby2uGjIDiKVXKZ6ZwePxoAnooooAKKKKACiiigAooooAKKKKACiiigAooooAKKKxvFmvpoFrasthdajeXtytrZ2dsVDzSEFsbnIVQFVmJYgYFAGzRWRpeuJNpq3WsWj+H5zI0bW2oTxKwIOAQysVYHjBUnrWjJdWsd3HaSXVulzIC0cLSqJHA6kLnJHB6UATUVmanrljZLJtmt7h4HAuY0uoleBO7sGYdMdOp7CsnwP4qm17RRq2oW+m2VrJAt1FNBqSTRrG+cLIcKUcAfNwVGcBjg4FqB1NFVZdS02KKCWXUbKOO4/wBQ73CBZf8AdJPzdR0qDV9b0rSLnT7fU72K1fUbg29sZDgNIEZ8ZPThT174HcUAaNFYfgrxFb+JNEivl8iG4bf5tsk4dosOyjd0IyFzyB1rWs7q1vIvOs7qC6i3Fd8MquuR1GQSM0ATUVSbV9IUSFtW05REAZM3SDZk4G7njJ9aSTU7eC4uEvHhtIIQhW4muY1STcCeBuyuP9oDOeM0AXqKovqlvFczJcvDb28caSLcyXMYSTdu4A3ZGAuckAHPBODiWLUNPmYrDqFnIwjEpCTqxEZ6Pwfu+/SgCzRUEt3aQozzXdvGqgFmeVVAB6E5PfB/Km2+oafcSJHb6hZzySJ5iLHOrFkzjcADyM8Z6UAWaKY00Ks6tNGrIu9wXAKr6n0HB59qo6hrFlb2l88N1a3FzaWz3Bt1nXftVdwyBkgHjnHek3ZXGld2NGis7QdUh1TRNP1EmKJ7uCKQxCUNsd0D7M9yAfTPfFW4Lq1uJZobe6t5pYTtmSOVWaM+jAHKn61TTTsSndXJqKh+1Wv2wWZurcXJTeITKok2/wB7bnOPesLwH4kk8T6Xcat5enx2RndLQwXnnOY1YjdKNoEbHGdoLcEZNIZ0dFVI9S02S1a7j1Kye2UlWmW4QxgjkgtnANLc3iJpcl/ahLxFiMkYimQCUAZGHYhRn1JA96ALVFVor+ykkMIvLXz1TfJCJ0LoO5IB4APGelLBfWM4byL61l2OI28uZW2ueinB4Pt1oAsUVl33iDRrHVLDTLrUIIrrUDKtsrOMOY8bxnoCMgY654q9dXVraBDd3VvbiRtiedKqb2/ujJ5PtQBNRWHo3iK2vE1F75rbT0s9Ul09GluABKUxggtjk5+7z0rTl1DT4bj7NNqFnHPgnynnRXwBk/KTngcn2oAs0VWfUNPjslvpNQs0tGxtnadRG2emGzg/nTmvLNbpLVry2FxJ9yEzLvbjPC5yeOaAJ6KzdC1zSdcjuX0u9iufstxJbTBW5SRGKsCOo5U4PfqK0qACiiigAooooAKKKKACiiigAooooAKKKKACiiigAooooAKKKKACiiigAooooAKKKKACvOviD4eh1rx0st7oi6jbx+Fr+ONpbbzUWZpI9qjII3kA478HFei0Umr/ANeVhxdjxJPDNxYJpUen6FcwJJpmgPdCO2Ybp47zdIz8cyKvLE/MBya2vg/4eOh32iNFo0mnLJ4UhS8P2cxhrgTZxJxzIAT15x7V6nRV82t/Nv77/wCZNtLen4BRRRUjCiiigAooooAKKKKACiiigAooooAKKKKACuT+KEekyaNZf2zp+tz2y30bpdaRHI9zYyAMVmAiBkxn5SVVvv8AIxmusooA8CmlgfVbL/hMtL1rXopNM1aLR0u9KlubyWBpofJMqKhMbEZAaQIQNu4qc0/SPDGqWfimyj8VX+uLqKSaW9m9pogu1k8uGFWU3YRjCokWTeGdAVYkZ3V7g+n2b6tFqzQ5vYoHt0l3HiNmVmXGcclVOcZ4q1QtEv66t/eD1/r+tDwiDSrNvCek6N/wid//AMJPa3kf9sXLaRJiU+Y3mMZym2YMSGBDMAOuOlVdQ8LajBpOkLaaVd6dYQaToz6kLXSllbCG58zMBUiVldo2ZNpbvgnFfQNFC0++4273Pn3U9HhsrDSLrRYdX1q6T7QtvZax4Tk+zXiSXDMY1VY1+xEMQVdvLG3BOQOPT/iZa2st74U1HUNJbULOx1gPcqtkbtoleCVA2xVZiA7JkgccE8DI7Oin2E+p4RF4S1aLw1HHoej3Njqt74f1eKeSOHypJJWuo2jV2bA3kb9u49CccV2vwWsLCzk1WewudYlWc25lS80EaVFGyqwwkfloGbGAzAEHC8mvQqKXS39bt/qOTv8A1/XY8T8HeBdPa08G/wBoeE4t39n6p9u86x5MjOpTzcjk8kqG/Cq3hXwzdX/iHwwuvaBc3NsltY/aPtlozIGXTpkO/cMZDEA56EjvXutFD2a/rr/mFzwLw/4YvbvVvBsOreH7ue1hTSxcLdWjMiiO3vwQ+4Y+UsgIPTcoPUVfg8GvbaRax6V4ee1u7h/EVvIUtzGTG4mECMccIcR7AflxjFe3UUS95Nd7/iNOzT7W/A8Me0bxPe20n/CO6q9h9q8Pxype6ZLCH8kzeblHUEqhIBJGPqCCdnQ/CsOma/ZX1h4f+xyr4zuyZYrUoVtGt5QOQOIS2MAYXJHevWqKd9W/O/5f5E20t/WzX6nmfxg0fVrjWdPbR7O4mXX7d9A1KSFM+RA7iQTP6KqiYZPeQDvXM6xp19J8SJmtdIubZoZL63MVroZSI232F1ike725lLkKNgYgEKCoIGfcqKm2lv6/rf7x31v/AF/W33Hh/he31G2utG0V9H1aK9Gu29+ZWsJRBFF/Znlh2l27AQ/ylc7gRyBV/wCB+iNpurwNfXGuf21Dpj2+oQz6GtrAJPMTcWuVQC5YsCVYM5wWJxmvYaKq+t/62sLpb+t7nlN1pzN4/khbRrttdk8SQ3sOpfYnMa6cI1DL9oxsC7Q6GItkk52kHNbfw+02TRfhH5NnoMMV/wDZbmQ2TQeSZ5cvtVwAD83yjJ5wa7uipt7vL/XYaetzwDwtoEl80kEmk3l1pk2s6NM8cugHT4MoJPNxBsX5EIVSzDJAGSRgntrfSrq3+CfijR4dOnR8avHaWqwkMUaWby1RMdCCNoAxgjFek0U3qn5/8D/IE7NeX/B/zPDZ/DjWVjNqi6LLb3Ul5r5urj7MVZoXt5dm9sfcJC4zwTjFVNNtLNo9J1/w7oGpW2i6dbaQL8JpE8TzyxzbmkSIoJJiiNy6q2Q3BbFe73ttDeWU9ncx+ZBcRNFKmSNyMCCMjnoTS2kEVraw2tuuyGGNY41yTtVRgDJ56ChOzv2t+FxPa3r+J5JolnE2o+Gda1Tw7em2/tzWSvn6W8ksBnmLQOybS0anGd5AAyCSKk+NWjSX/ii3uNTuNWh0V9Jltkew0QamyXBfLDZsdo2Zdu2QAYK4LDjPrlFFtvL/ACsO+/n/AJ3PnzWPDt6+oSS6yddttEea/iEi6CNSlMr+UVdofLcqWRWxKq4BBG4Z51IPBltdQX8934euryZ/E+klLm9sz9pktlhtVdmOM7cBw+Dt+8D3r2+inF2a+X4O4nrf5/ieF6/4duoXgSaC/wBP8O2uuaqDHb6IL9YhIUMLC2Mb5jOJQGRDtLdgSal0jwqsONQt9L1S5uLfUNAFnfXtkUuzAiRh2PGUwCwcDGOQ3TFe30Uo6W8rfgN6387/AInF/C60tdPbxDYrpLWN6ms3Us7/AGFolnjkmd4mWTaFlG1v4SdvQ4PFdpRRR0QurYUUUUAFFFFABRRRQAUUUUAFFFFABRRRQAUUUUAFFFFABRRRQAUUUUAFFFFABRRRQBN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+xXH/PaL/vg/41oUUAZ/2K4/57Rf98H/ABo+xXH/AD2i/wC+D/jWhRQBn/Yrj/ntF/3wf8aPsVx/z2i/74P+NaFFAGf9iuP+e0X/AHwf8aPsVx/z2i/74P8AjWhRQBn/AGK4/wCe0X/fB/xorQooAK47xt4v1bRdZTStH8Npq839nTajK0l8LdUjiZVZR8jFnO75RgA45K9a7GvPvHHhzxHrXj22fSNT/siyfRLi1u7s2YnJDyx/IhLrsfAJDEMOOlJ3urf1oylbqJB8TrWXxloei/Z9MFprkUclg39qob5g8BlDtabcrH8rLv3nkdMc1haB40+Il3a+FJJtI0Zn1LV7y2nH9pECSGNZiD/x7/KRs6DrsGSNxxvWHw0XT/EdpeafrAttItb2K+XT1s13tLHa/ZgGm3ZK7ACBjII6kcVLb+AtQtIbKOz8Ron9m6tLf6eXsA3lxS+YJIX+cb8iVsP8pHHBxzWnT+v6/rUnp8v0f/AMHTfjdpGoTar9kg0y7jttPvL61jtdXjmuXW2+8s8IXNuW6rktx12nitD/AIWPrsGp/Z9Q8Hw29vA9kL6ZNV8xoRdyGOLavlDewO0uMqBnhnxVyDwDqkOjah4bXxWx8OT2VxaWtmbFTLAJQQN0u75wmW2javGAScVf1LwPDeTajIdSkT7a2nMQIgdn2SUSDvzuxg+nvSXT5f8ABB9fn+n/AATr6KKKACiiigAooooAKKKKACiiigAooooAK4z4uy6rFoen/Yf7ZWxbUYl1V9Hjd7xLUhsmMRgyff8AL3bAW27sCuzrG8WaXq+p2lv/AGHr76LeW84lEptxPHKuCDHJGSNynOeGUggHPYpjOE0zxpJp9haab4Nt77xeklveXhm1XUHt5oFglVJIH8yMyeYGcgK6g8YYgYNIPjZ4fm8S6fpto2mtbXL2kb+fqkcV8HuURo/LtcFpEAkTc24Yy2A201FP4A8S2/ie1j0vxAbdruxv31bVX09ZPNmnlhJWNd4ERwp2534CjOe/R6d4FvND1NP+EY8QnTNHkNv9rsJLMTGTyUSP93IWHl7o41Vsq3TIwaa2V/61f4fiJ+X9f19xh6n481q+0C31qLw01vpV5cp/ZN0mrlJZiWIQzRiP5EbG7aGfI64PFc14N8a2vgfwlaTarp1pp9/e6fYT5uNfYWc81yZf3sskiARMREzO21uyjdgZ7SD4cahHY22iv4pZ9CsJ0l0+0FiokhVWJCvLu+fAO0cLx1yeakm+GqiKxks9dmtr/TrGxtrK58gMI5LXzQJGXPzK6zMrJkcdD3Cjp/XQbt/XcyrD4vrqz6Na6Lpuj3d7qCzkpJrqRxStDKY3S0l8si5b5WYABPlwSRnA6f4g614i0rVfC1voFnZ3X9oam1vdJc3JhBjFvK+Awjfumeg+6B3yMrxP8P8AXfE+j2+k+IPFdnf2rMWvVk0SP5jvJV7clyYHVTtDfORwetdL4t0C41hNLlsdSGn3mmXq3UEzwecp+R42VlyMgpIwzkYOD2xVdvUT6+jPOvAPxBm8P+ESPEmlvDp9vp99qFtei8EklxHBcbZA6EARnMi7fnbI67eldd8MPH1t42XUooxpJudPaPzG0vVVv7ZlkUlcTKq/MNrBl28YHJBqEfDSwk0q10y61G4kt4NOvbBtihHYXMqSbwedrKUGOvrW/wCE9N8Q6ek//CQeI49adgiwmOwFsI1UHJIDNuY55OQOBgCkttf61f6WHK19DnbP4ivfWtmLPRFa/lsb65ubea9WJLVraQRMjyFcYMhI3Y4AJwa5K++JsepwaR4nhhs5v7IvNQjuYtN1QXVrcNHZmQeXOqgOMMvJUYbIxxmurufhfp80vjGT+0JT/wAJLsISSJXjtCvzEKp+8rSZdgeucVWuPhdJqFndprPiSW7ury4ubieaK0WIbprRbfCruOAoUMMk+hPel0+X4j0v8/wsWPF/xOsfDv8AaMd1DYwS2+oW9hbyX+ora28kktuJ8ySspEahdw6MSQMDmrVt8QrW6+FM/jy1sVu0gikLW1tdLIsjxyGNljl+66llO1+ARg8dqkXw81TZc39x4sMmvvqEOoQXyWCpFDJHB5G3yd/zIybgRuB+brwKteONG8QXHwk1fSHvjrOtTQOFmjtREHcvlQse7gKMDBYkgcmn0f8AXQS3X4lDUviNqmm2GqjUtD0XTdR0uaAXC32vrBZiCZWMcn2houpKlNmz73cjmqyePPEWravpd14e06xl0fUPC76ti4vPLkjkyNuNsTBgMqPvAHJPYA3JPh3qk9wmtXHieCTxKt6lyL86WvkoiwvCI1hLnbhZHIbeTuYnp8tXNI8ASaUPD62utuyaZpbaVdiW2DG8gO05yGHlvuXORkckYpNb/wBdH+tv0BNf16/5HIy/GafQPC2hSeJrbQIdXutJTU7lJtdS3EkBAwYd8Q8yZiGIiAAGMb+RnoNW+I2qw6jdw6X4VS+tYb600+KeTURC001xHE6fJ5bbUUSfMScjHAbOA6y+H/iDTLSwbSPGa2uo2liNMNy+liRJbVDmIGPzAPNTJ+fODubK88a03glJru4uX1OVnn1i11RsxD70EUabOv8AF5ec9s9KvRv+u/8Al+Il/X3f5lrw94qjvvB1z4h1O0/s42JuUvoVk80RNbu6SbWwu4ZQkHAyMcCuD8c+Mde1TwTqOmTeHIdP1C5WwlitzqrbZrO5uViIaRY8xv1VlAYDdkM1ehaX4ZtbXw/qei3ErXVtqNxeSzZXb8txI7sn4byM+1c7bfDq5ktJk1jxG+oXRWygt5xaCLyre2nEyoVDHc7EfM/GeMKMVK1evl/wf67XHtt5/wDA/D8bGn4h1WTwX4EtLm307RLVbZIopIr3WBaWdquMHNwyEkA4UfJk5HArm5fi3LJp9lqmm+GvtenPpNvq15Ob9VMMMsrRkIAjeawKkjlQRnkcA9j428PXGvRabJZahFYX2m3gu7aaW1FwgbY8ZyhZc/LI2DkEHB9jzdr8L4YPD82ktrlxL5ujRaU0zQLuISWSTzCAcZJkIx04pp6tv+tP8wsrW/rf/I0fif4oj8KQWGpPZ3d4UW6mWKG68oP5VtJJtYYw2dmBngEg9qzD8RNaX/iXt4Ri/tw6rFp62q6mDCBLbNcJIZTGCBtUhgEJBzjd33fiF4Oi8X2UFrLfvZiFLhNyxh8+bA8J6kdN+fwrnvGng7Wv7csdS8O6gIru61u3uJZpbMTR2iRWU0O4pvXcCSo6jBYdaS3+789Q6fJ/8Akt/iir6VqlzNoTxXOl6fJc3UH2oMBNHcSQPEG28jdESHwMgj5RWv4P1rxFqPjXxXp9/Z2S6Vp93HFZzJcky/NBC+0x+WBj52bdvJycYwM1z+o/CeebT/stn4qltXu7OW21eZrJXa8MkzTs6/MBGd7v/e+VscYBrsdH0C403xXq+rRakHstTEcklm0HzJOiLHvEmfulEUbcdec9qF59v1/yE/I808cfFvS75PE3he0k00N9l1GxieHVka+W4hgkZma2A3JHlHAk3ZyB8oBBq/D8ZNJt9d/sFF0u4+z77QqNXT7c1xFAZGJtdpYRfKV8zdnPO3HNbt74C1SRNX0uz8VNa+H9UN1JLYmxV5EkuFfftlLcJvcvt25zxuxTk8C6pay3tnp3iprbQr8yyXNi1isjmSSMq+yUt8qFiH27Sc5wwB4WtvO34lO116v7jDHxU8RrY/bJ/AkUcQ0dNcbGsBitkQd2QIv9eOMRjKnnMg6G5qPxd0e18ep4ZU6Y6i6gs5g+qol750yKyGO1wWkjG9Az7hjLYBC1qy/D+GTTJLH+1JQH8M/2Bu8ocLgjzevXn7v61LF4Q1ax1+W80bxMbLTryaKfULN7JZWlkRFQmOQsPLDqihhtbuRjNVLfT+tX+hHT+uy/W5yd18UPEF74G1jUbXw7DpWoDQF1jTPMvhMHjZip8z93hGBGdo3Agjkc49S0eW/m0y3l1O1gtbxkBmhgnMyI3oHKqWHvtH0rjY/hrajRBpUmqTtH/wAI7/Ye8RAHbnPm9evt0rstGhvrbS7eDUryO9vEQLLcRweSsjeoTLbfpk0af16v9LDe+n9bf8Et0UUUgCiiigAooooAKKKKACiiigAooooAKKKKACiiigAooooAKKKKACiiigAooooAKKKKAC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G3/ppL/wB/W/xoA2KKx9v/AE0l/wC/rf40bf8AppL/AN/W/wAaANiisfb/ANNJf+/rf40bf+mkv/f1v8aANiisfb/00l/7+t/jRt/6aS/9/W/xoA2KKx9v/TSX/v63+NFADqKK43xxcap/wlugWFjqt5ZW7217dXEVsE3XBhERRCWU4BLEHHJBI9wm7DSudlRXh2heIviA3hqDW7++e2s9dt7UR3El7bzm3lmuIkaS3REBRFWVhh92GCZPXOvpmuazp2t3+lzeJby+t7N9ZQT3jRFz5EFs8e5lVRlDJIeg6nOcUN2vfpf8ASu15nqcF3az3NxbQ3EUk1syrPGrgtEWG4Bh2yCDz2qevHdM1zxLrc+k6a3iS+s1u7+whlmgWPzBG+lmeQKSpALSDdnBx9OKz7XxV8QF0fU/FzSFNP8AJv4ytxewSRRPEzLH5UKqJFdNmXDMc/McDtUlZtCWtvP+v0PZrLVLG81G/wBPt5t9zp7ol0mwjYzoHUZIwcqQeM1crz/4W2T6f4s8b2kur3uryJeWe66u3RpWJtIzg7FUcZ4GOlegUmCdwooooAKKKKACiiigAooooAKKKKACqes6ppui6dLqWr6ha6fZRY8y4uZVjjTJwMseByauVyvxE02bUV0I2OpadZ6raarHdafHfgmG5lVHzEQPmzsLkFckFQccUAbui6rpetadHqWj6ha6jZSEiO4tpVkjbBwcMvBweKu148uua74h1Oe0GrHws1ja6q+ovpRjaGa5t5YlE2+RCduGO4EZ6gnjNV/DfiX4heI9cg1CGJra3sn05buA30ENvsmgiklMkTKZGZvMcIQwGVUc4NCs9Qeh7FeXlpZLG15dQ26yyLEhlcKGduijPc+lZ3hrxNoviJHbSbp5dqh9skDws0ZJCyKrgFo2IO1xlWwcE15i+oeILjwFpXiWTxhqX2jX51jnsl8kRW6O7BkiGzcuwDYclufSsiz1rxRonh/w/oGlatqV8t9pukKjTXMMcsJn+0FhHIybVJ8pEXcD1HUmiOv32G1b8z32j+ILkZJwBnqa8W1nUvHmk6bYXXiC/wBVh06wE41CXSLy1nu7Yea3lS3SlMSIEUK3lhTnd+HZ/EqxbUPEHgZI9TvtP/4nbYktHRWP+iTn+JW9MfQn8AT6nV6PqVnq+nRahp83nW0u7Y+0rnaxU8EA9QatEgYyQMnAzXh/hPUtQ8O6BDLceINUfTrzRtTujDFHGxtJIrpVjMAK/exKQd5IJweOlOLa9rGlQ6Prmq6vZXWm+NLO3SYXlvNdIrQK4V5Ej8skNIcYUEcA5xyLVr+uthyVr/P8rnt/cLkZJwOepqpo+pWerael/p83nW0jOqvtK5KsVbggHqpFcn8S9Pe91bwPAuqahYldd2+dbOiuT9ln6llIycY6dz+Hn+j6zr/hPwu+oWOqT3sc+kazeR2VwqeTbywXI8spgAgYkbduJz14pX/X8FcfLt8vxbR7vUFjd2t9aR3llcRXNvKMxyxOGVh0yCODXI/C0eK0a/i8SSyy27pDNZG5v4Lq4IYNvJaFVURnCleM/e5NcJ4d8ReLL6OLWrjxPfMtrc6REbTZGIZxcy7JTJ8u45BGMEYIzznFVbWxK1Vz3CkJA6kDtzXh2reIfFml+HE1xPFF9cz6gmsobeRIvLtkt/NMUsYC5BQoikkkHf0Fa/jia81y9vtMfWry2hs/EmipC9o8avCZI0ZgCVIyWbdyOuO3FJa2+X4sbVr/AD/A9I8Q67pugwQTajJOPtEwhhjgtpJ5JHIJwqRqzHABJOMAAk4FXbK6tr6zhvLO4iuLaZA8UsTBkdT0II4IriviJYTXHivwRHHq+p2Ziubol7eRFaTbbMfn3IQc4wcAdT07cT4V8SfELxBeWd1a3EjxafFphunkvreGCRJoo3lkmjZN7lt7hShUZUDnmknuFtj1r/hJdF/sC0137Z/xL7ySKOCXyn+dpXCINuMjLEDkcd61z1r53sLi81HwfpUcusXdtaaRe6FDDYRlFiuDLcI5kkypZuuFCkY2HrzXrnjx9Sl8R+F9LsdXvNNhvbycXTWoTzJUSBnCAspA+YDnHTI71T2fr/l/mFjrKK8L0rxT8QT4al8VXVx5FjqNo+HnvYJUt5WnjjVoIVUOgjVn3hy3KjOOa6LRNU1fTPHbaBN4lv8AUrODVbiBpL54mcounpMFZlRRwxLdAfXipbsrsLHpcV3ay3k1nHcRPcwKrTRK4Lxhs7Sw6jODj1xU9eKaR4k8Uazp+j2p8SXls18NFWS5hSPeBPHO0xXKkAtsXnBwQCB2M+kat8RL/U9R1Kzu0hsobvUNPDahqNv9mQwrIsJ8oIJBLuRHYlsFS5wBjDatfyv+Fv8AMLf1/XoeyUVwvwj1DUJrfVdP1y41/wDtawmRbu21doZGhyp2tHJCqq8bgbhxkdK4SLxV4p+yaz9l1jV4re806zv9Nub+S3lmRJb1YvMWNFHloyNwj7jx1607e9YS2ue61U1bUbPS7Rbq+m8qFpo4Q20t88jhEGAD1ZgPx5rnvAVxqMcHiHT77ULrVW0rVJbeCe42+dJH5UcihioUEguRkAcYrzDT9T8bav4b03Wtcdm0vVZbC5CS38EoE3263wII41DIgDMrByxBC85zSVm18vxB9T3uivAx4l+I83g288UtfyWNvf2jNHI95bzLDN9pjVRBCEDLtUurhy3OOhrormTxLpGvaoV8Zave22ka1ptrFBcrCRNHdGISiUqgLY3nZjbt77qEtv68gelz1qkJA6kDtzXhs/iP4hzaVr3iaG6ks7FY9UhBkvbd4oXh8xYfJgCeYJFMaltzEEFjgcYveIYNVube60C+8T6vOtn4m0doL3dEtwgmWNiudm3AdiV+XjgZNC1t8vxY2rX+f4HstFNjQxxrGXdyoCln+82O596dQIKKKKACiiigAooooAKKKKACiiigAooooAKKKKACiiigAooooAKKKKACiiigAooooAKgktLWS8hvJLeJ7mBXWGUqC0YbG4A9s7Rn6Cp9k3/PvL+Q/wAaNk3/AD7y/kP8aAMCLwX4Qil1GWPwzpKPqaNHfMLVR9oVjlg/HIJ5+tZ2l/DnwtbWNzp13o2mXtg2pPf2ltJaL5doWRU2qDnsp5469K7DZN/z7y/kP8aNk3/PvL+Q/wAaAM630LRbeSKSDSrOJ4nSSNkhAKMkflKR6ERnYPbiqv8AwiXhf+2bnWf+Ee0z+0rqNo7i6+zr5kqMu1lY45BAwfUVt7Jv+feX8h/jRsm/595fyH+NAGX4e8PaF4dt5LfQdHstMhlYNIlrCIw5AwCcdcDitSjZN/z7y/kP8aNk3/PvL+Q/xoAKKNk3/PvL+Q/xo2Tf8+8v5D/GgAoo2Tf8+8v5D/GjZN/z7y/kP8aACijZN/z7y/kP8aNk3/PvL+Q/xoAKKNk3/PvL+Q/xo2Tf8+8v5D/GgAoo2Tf8+8v5D/GjZN/z7y/kP8aACs/X9E0fxBp50/XNMtNStC4fybmIOm4dDg9x61obJv8An3l/If40bJv+feX8h/jQBx2o/Djwrf6vpNxc6NpkunaVZS21rp72imONndG3r2GNmMY5z1ra1Hwx4c1LWLXWb/Q9PutRtNv2e6lgVpItpyu1uoweR6Vr7Jv+feX8h/jRsm/595fyH+NAGFH4O8Jx6lcaknhvSlvblxJPOLZd8jg5DE45OeasXHhvw/cWUljPouny20tslo8TQKVaFCSkZH91STgds1q7Jv8An3l/If40bJv+feX8h/jR0sBza+A/BKrYKvhTRwNOYtZj7Kv7gl95K8cfN831rX1nSdL1q0W01bT7a+t1kWVY54w6h1OVYA9wehq7sm/595fyH+NGyb/n3l/If40AZp0DQzbrbnSLEwrBLbrH5K7RFKQZEx/dYgEjviqkXg7wnDoc+hxeHNLTS53V5rQWyiKRlxtYr3I2rg+wrd2Tf8+8v5D/ABo2Tf8APvL+Q/xoAoato+k6vp66fqmm2t7aIyOsM8YdFZDlSAe4xxS2+j6TbmEwabaR+QkkcW2IDYsjBpFHoGIBPqRV7ZN/z7y/kP8AGjZN/wA+8v5D/GgDJ8OeGvD/AIcSddA0Ww0tbhg0wtYRH5hHQnHXGT+dPtvD+g28Rhh0axjiLxOUWBQCYjujOP8AZPI9K09k3/PvL+Q/xo2Tf8+8v5D/ABoA5Pwd4B8PeHba7K6bYT3180/2y8+yqr3CSys5R+uR8wHXnFXrfwZ4Rt9FudFt/DWlRaZdFTcWq2yiOUrjaWXHOMDH0re2Tf8APvL+Q/xo2Tf8+8v5D/GgL63Kz6fYu1qz2kLNaAi2JQEw5Xadvp8vH0rLuPB3hO4udPuZ/DmlyTaaqJYu1spNuqHKhOOACAR6Vu7Jv+feX8h/jRsm/wCfeX8h/jQBgy+DfCUt3Z3knhvSnuLFEjtZDaruhVW3qFOOAG5Hoa2J7S1nube5mt4pJ7ZmaCRlBaMsNrFT2yCR9Km2Tf8APvL+Q/xo2Tf8+8v5D/GgDDTwf4UTUb7UV8OaWLzUI3ivJhbLunR8b1c45BwM+uKy9K+HPhazh1Gyl0bTLjTLm+jvbeya0URWrrEsfyjnngnPH3iK7DZN/wA+8v5D/GjZN/z7y/kP8aAMy38P6FbeT9n0exi8nyvK2QKNnlAiPHptDMB6ZNV7rwj4WutZl1m58O6ZNqM0bRS3T26mR0ZCjKT3BUlT7HFbeyb/AJ95fyH+NGyb/n3l/If40AZvh7QdE8O2bWeg6TZ6ZbM/mNFbRBFLYxkgd+BVSy8G+E7E3Js/DelW5umDXHl2yjzSHDgtxz84DfUZrd2Tf8+8v5D/ABo2Tf8APvL+Q/xoAhtrW1tpLiS3t4onuZfOnZFAMj4A3N6nAAz7CseDwb4Tg1G51KHw3pUd5cuHnnW2UPIwcSAk46h1VvqAa3tk3/PvL+Q/xo2Tf8+8v5D/ABoAwT4L8InUbzUT4a0o3l6CLqb7Ku6Yblb5jjn5lU/UCtGbSdLmed5tPtZGuJY5pi0YJkkjx5bN6ldq4PbAq7sm/wCfeX8h/jRsm/595fyH+NAGFceD/Clxq1zq9x4c0uXULqNori5a2UySoy7WVjjkFeD7Vb1DQND1C1vbW+0myuYL7Z9rjlhDLPsACbx3wAMemBWlsm/595fyH+NGyb/n3l/If40BcbFGkUSRRqEjRQqqBwABgAU6jZN/z7y/kP8AGjZN/wA+8v5D/GgAoo2Tf8+8v5D/ABo2Tf8APvL+Q/xoAKKNk3/PvL+Q/wAaNk3/AD7y/kP8aACijZN/z7y/kP8AGjZN/wA+8v5D/GgAoo2Tf8+8v5D/ABo2Tf8APvL+Q/xoAKKNk3/PvL+Q/wAaNk3/AD7y/kP8aACijZN/z7y/kP8AGjZN/wA+8v5D/GgAoo2Tf8+8v5D/ABo2Tf8APvL+Q/xoAKKNk3/PvL+Q/wAaNk3/AD7y/kP8aACijZN/z7y/kP8AGjZN/wA+8v5D/GgAoo2Tf8+8v5D/ABo2Tf8APvL+Q/xoAKKNk3/PvL+Q/wAaNk3/AD7y/kP8aACijZN/z7y/kP8AGigDWoormfFHjXS/DviXR9E1CO736pHM8csVtLKqeXs4bYpxnf1OAMc0AdNRXO6l448K6dY219e6zBDbXNql3DIVYhomdEVuBxlpEAB5y31qB/iF4RXQ01k6o5tXna3CLZzGfzVGWQwBPNBA5OV4GD0OaAOpoqGxure+s4byzmSe3njWSKVDlXUjIIPoRU1ABRRRQAUUUUAFFFFABRRRQAUUUUAFFFFABRRXMfELxDfaDaaXBpcVm9/q2ox2Fs945WCN2Vmy+OTwhAUcliBQB09FcbP41t/DNlBB49vLGy1SQSyKlhFNMkkKMAZQoUsqgMu7PC9ScVpz+MvDMOu2uivqsZvLsIYQkbvGd4ygMqgopYD5QzAtxgHIoA36K4jVfiT4bjM8en6tDJNazbZvMtJykgVirrE6rtkfI2/KWAPBrJ+HnxChufDH9teIPENvPHJaQXZjGlz280JmZgsSxlcyrlSqlQWYgnnihO4PQ9NorlLn4ieD7e0sLqTVnaO+Vnh8u0mkZVVtrGRVQmIBvlJcLggg9DVjxl4v07wrd6LDqEV041a8NrG0FvJLsIjd8kIrHHygfjnoDQB0dFcH8N/iFpWvaK66jqkCanaRTTXuYmiiWOOVlLB2GxguAG2k7TwcGuk8L+JtF8TW01xo128ywOElSSCSGRCQCMpIqsAQcg4we1APR2NiiuR8G/EHQfE0pt7drm2u/tdzapDPbSx+YYHZWKsyBW4XdgE4zg8g0rfEjwSt3BanXE82fy9uIJSqiRyiM7bcIrMpAZiASOtHYO51tFYdn4u8PXfiWXw7b6iH1KLcGj8pwhZcblWQjYzLnlVYkc5AwaXWfFnh/R9atNH1HURBe3W3y08p2VdzbVLuoKxhm4XeRuOQMmjsBt0VxHw98TXHiTxN4nBv3a106+ayiszp0kQj2HaX85gBIWIbheFGPWrsXxD8HSW+p3B1kQxaWu+7ee3liCJvKbxvUb03AjcuR70dF94W1aOqorK8PeIdK8Q6ZLqGj3Rmijdon8yF4mjdeqsjgMp5B5A4IPesTQviH4YvbnT9Kk1u1m1W6ji4t4JvJLyRiRBuZcLuU5UMQT2yQaAOworkrH4keCb0XDW2uxulvEZncwSqjIHCMUYqA+1iFbaTtJwcUvi3x/oXhx4FuGuLgtqkemzi3t5JWgkeLzRlUUk/LtPA/io7Bbc6yisnxJ4j0fw7Yx3mrXTwxyuEiWOCSaSRsZwsaKXbABJwOACTXN2nxA02HUtcuNQ1GNtIhezGnPbwPNJN50PmfKsYZpD1PA4AJPAJoA7qiuQvvib4FsZIFufEEKCaCK5DiGRkSGUkJJI4UrGhKkbnIAIIOKtQ+PPCs2hXGtJqjfZLeYW8mbaUS+YcFUERXzGLAggBTuByMigDpaK5Kf4k+CYPsPma4gN7Es0IEEpIQuY9z4X92A4Kkvt2ng4NWvD/AIw07WfFWu+HIIrpLvR5ljlZ7eQRyAxxvkOVC9ZMYyTxnpzRYDo6KKKACiiigAooooAKKKKACiiigAooooAKKKKACiiigAooooAKKKKACiiigAooooAKKKKACiiigAooooAKKKKACuV8VWWqf8Jp4a1mx017+2t/tNrdrHKiNCkwjxLh2AZVMfIGW5GAa6qigD58g0yfTfCXiLUUi/tSCx8RWWk6PHCyhntYNRRxGC5C58yR4+SB+6HPFbGq+C/EN9rP/CZXegaxvuNQuJZdG07XPsd5FG8MESN50UyIzf6Pll8zbh+CSvPsa2NitsLZbO3WASeYIxEoUPu3bsYxnd82fXmrFJKy/ryv99ht6/1/WhkeCrFdM8JaVp8emtpa29rHGLN7k3DQYH3DISd5HQtk5Pc9a16KKpu7uJBRRRSAKKKKACiiigAooooAKKKKACiiigArmfiPBcXWhR2yeEbXxZZyTqL3TpniDNFyQyCUiNmVgpwxXjODkAHpqKAR4NpWm+IPDGu2WnWPhGW5mvdM1ZrPSYryAJpkEtxAY43Z3C7FJ5Ee8LuIUEAVd0X4b32g65b2l3ous6/bNJp0kd5beIJLa0t2gihjZprYzKHKmHeuI3zwDjFe0GGE3C3BhjMyqUWTaNwUkEjPXGQOPapKFp/Xm/67g9Tx+28P+Lv+ER0bwa3hlkXRLmInUvtcHlXSo5+aNQ28Eqdx3hcHgbutU9X+H3iO4s9HmawuZTpel6SsltaambWaeSAXCyxxzRupRwJlKncqkjBOCTXtlFH+dxt/5HiN/wCEdeitdMuPCvhPxL4f1gPM0V7/AMJDFcmMvMxZb8SyuJ423eZhfNYZIUqevovjyz1WSfw5qWm6e+pSaZqgnnt4pUjdo2hliLKXYL8pkDYJGQDjnAPU0U77C7njlz8O/EF/4Ws9HaGG1m/sLVbKSQz4CSz3EUkQJQ7sEIcleR9a6r4V6RJp76ldT+GNa0W4uBCskmq662pSzlA33WM0u1F3HHIJyflFdzRUpW/r5jbueK+M9N8QaX4FuY4bb7BrNh4leXRLt5UeO8N5cSKAoUlx8lwwIYDlc8jmmanoV9/bfiLwDoGhzXFpPpGlWLX/AJ0KRWUS+YCzhm8xm2gkBVbJxkjrXtFxb29x5f2iCKby3Eke9A2xx0YZ6EetKkMKTyTpDGssgAdwoDMB0BPfGT+dNaL+u1gb/r53PK/Bfgy70Xxsv27w/rN4IdSvLy31Z/EEjWKJMZGBFo03EuJChAiC9WDVd8c+HfEF3rWt2en6Ubyz8RxWkbXwnjRdPMLHeXVmDMNp3LsDfNkHb1r0uihdPIXc5zwLpd9pcOtLexCM3WsXV1D8wbMbtlTx0+nWvK4/BPja+l1abUdM1GS8n00Wstxe6ukyXU4vI5C0EQcpBDsU4UKh4wy5AJ93ooTs0+2n4WHffz1/G5zXhjSb2x1TxZPPCqR6jqQuLYhgd6fZoUycdPmRhz6VwPhLwL4jsNFsbe70+NJodV0e5YechwlvbQxynIPZkYY79utex0ULT8PwC/6/ifPuh6B4j8YeANLW00GSyh0vS7tLSae5hxqMskilVQIzFFxGcmTacleOpHVtpHi2d73xE/hieK4Pia21OLTPtkBnkgS1SBvm3+WHB3HBfHy8E5Fep28MNvCsNvDHDEgwqRqFUfQCpKOt/wCt7g3e/wDXkef/ABX8OX+sX+gaza2Gq6gmmtOs9lpurPp90yyqoDJKssYO0qMqzgEE9SADxUnw71iKW11K38N6pBZ2UsDJpNl4gaG88s2piYLcrKhZ0YjO6QBhu5PGfdaKAueNR+BdY/4R3xRa2Ph59Oj1HQbW1s7O41BbiRZVluGdHlZmy37xSWLEZY4JxmrnjfwTrWo6xqmqQWN1PCmsWd/Fb2epNZz3Ucdo0DiOVHQo4L5G5lB24Jwa9Zoof9ffcV/6/A8Z/wCEF1abQ9cjsPDdzpq32hvbQ219qa3c5na7mlPmStI+WbeHJ3sBuxniu88MWeqaf428S/aNOk+wajLDeW96sqFNwgiiaIru3hgYy2du0gjnPFdVRR/X43B6h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7467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Constraint Validation CSS Pseudo Selectors</a:t>
            </a:r>
            <a:r>
              <a:rPr lang="en-IN" dirty="0" smtClean="0"/>
              <a:t>​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7391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 Validation API</a:t>
            </a:r>
            <a:r>
              <a:rPr lang="en-IN" dirty="0" smtClean="0"/>
              <a:t>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Constraint Validation DOM Methods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90800"/>
            <a:ext cx="701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checkValidity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6172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&lt;p&gt;Enter a number and click OK:&lt;/p&gt;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&lt;input id="id1" type="number" min="100" max="300" required&gt;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&lt;button 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()"&gt;OK&lt;/button&gt;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&lt;p&gt;If the number is less than 100 or greater than 300, an error message will be displayed.&lt;/p&gt;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&lt;p id="demo"&gt;&lt;/p&gt;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function 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() {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inpObj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("id1");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  if (!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inpObj.checkValidity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()) {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("demo").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inpObj.validationMessage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  } else {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("demo").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 = "Input OK";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  } 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&lt;/script&gt;&lt;/body&gt;&lt;/html&gt;</a:t>
            </a: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4864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430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438400"/>
            <a:ext cx="57340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3810000"/>
            <a:ext cx="54483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5181600"/>
            <a:ext cx="55245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Constraint Validation DOM Properties</a:t>
            </a:r>
            <a:br>
              <a:rPr lang="en-US" b="1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181425"/>
              </p:ext>
            </p:extLst>
          </p:nvPr>
        </p:nvGraphicFramePr>
        <p:xfrm>
          <a:off x="1447800" y="1981200"/>
          <a:ext cx="7239000" cy="2484120"/>
        </p:xfrm>
        <a:graphic>
          <a:graphicData uri="http://schemas.openxmlformats.org/drawingml/2006/table">
            <a:tbl>
              <a:tblPr/>
              <a:tblGrid>
                <a:gridCol w="2209800"/>
                <a:gridCol w="50292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Property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validity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properties related to the validity of an input element.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validationMessage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message a browser will display when the validity is false.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willValidate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if an input element will be validated.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Validity Properties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validity property</a:t>
            </a:r>
            <a:r>
              <a:rPr lang="en-US" dirty="0"/>
              <a:t> of an input element contains a number of properties related to the validity of data: </a:t>
            </a:r>
          </a:p>
        </p:txBody>
      </p:sp>
    </p:spTree>
    <p:extLst>
      <p:ext uri="{BB962C8B-B14F-4D97-AF65-F5344CB8AC3E}">
        <p14:creationId xmlns:p14="http://schemas.microsoft.com/office/powerpoint/2010/main" val="35576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401318"/>
              </p:ext>
            </p:extLst>
          </p:nvPr>
        </p:nvGraphicFramePr>
        <p:xfrm>
          <a:off x="1219200" y="609596"/>
          <a:ext cx="7620000" cy="5527416"/>
        </p:xfrm>
        <a:graphic>
          <a:graphicData uri="http://schemas.openxmlformats.org/drawingml/2006/table">
            <a:tbl>
              <a:tblPr/>
              <a:tblGrid>
                <a:gridCol w="1676400"/>
                <a:gridCol w="5943600"/>
              </a:tblGrid>
              <a:tr h="3452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Property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Description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607">
                <a:tc>
                  <a:txBody>
                    <a:bodyPr/>
                    <a:lstStyle/>
                    <a:p>
                      <a:r>
                        <a:rPr lang="en-US" sz="1400"/>
                        <a:t>customError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 to true, if a custom validity message is set.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607">
                <a:tc>
                  <a:txBody>
                    <a:bodyPr/>
                    <a:lstStyle/>
                    <a:p>
                      <a:r>
                        <a:rPr lang="en-US" sz="1400"/>
                        <a:t>patternMismatch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 to true, if an element's value does not match its pattern attribute.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607">
                <a:tc>
                  <a:txBody>
                    <a:bodyPr/>
                    <a:lstStyle/>
                    <a:p>
                      <a:r>
                        <a:rPr lang="en-US" sz="1400"/>
                        <a:t>rangeOverflow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 to true, if an element's value is greater than its max attribute.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607"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rangeUnderflow</a:t>
                      </a:r>
                      <a:endParaRPr lang="en-US" sz="14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 to true, if an element's value is less than its min attribute.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607">
                <a:tc>
                  <a:txBody>
                    <a:bodyPr/>
                    <a:lstStyle/>
                    <a:p>
                      <a:r>
                        <a:rPr lang="en-US" sz="1400"/>
                        <a:t>stepMismatch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 to true, if an element's value is invalid per its step attribute.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607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tooLong</a:t>
                      </a:r>
                      <a:endParaRPr lang="en-US" sz="14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 to true, if an element's value exceeds its maxLength attribute.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607">
                <a:tc>
                  <a:txBody>
                    <a:bodyPr/>
                    <a:lstStyle/>
                    <a:p>
                      <a:r>
                        <a:rPr lang="en-US" sz="1400"/>
                        <a:t>typeMismatch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 to true, if an element's value is invalid per its type attribute.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607">
                <a:tc>
                  <a:txBody>
                    <a:bodyPr/>
                    <a:lstStyle/>
                    <a:p>
                      <a:r>
                        <a:rPr lang="en-US" sz="1400"/>
                        <a:t>valueMissing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 to true, if an element (with a required attribute) has no value.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80">
                <a:tc>
                  <a:txBody>
                    <a:bodyPr/>
                    <a:lstStyle/>
                    <a:p>
                      <a:r>
                        <a:rPr lang="en-US" sz="1400"/>
                        <a:t>valid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 to true, if an element's value is valid.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228600"/>
            <a:ext cx="7498080" cy="838200"/>
          </a:xfrm>
        </p:spPr>
        <p:txBody>
          <a:bodyPr/>
          <a:lstStyle/>
          <a:p>
            <a:r>
              <a:rPr lang="en-US" dirty="0" err="1" smtClean="0"/>
              <a:t>rangeOverflow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&lt;p&gt;Enter a number and click OK:&lt;/p&gt;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&lt;input id="id1" type="number" max="100"&gt;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&lt;button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()"&gt;OK&lt;/button&gt;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&lt;p&gt;If the number is greater than 100 (the input's max attribute), an error message will be displayed.&lt;/p&gt;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&lt;p id="demo"&gt;&lt;/p&gt;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function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 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txt = "";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if 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("id1").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validity.rangeOverflow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 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txt = "Value too large";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} else 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txt = "Input OK";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}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("demo").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= txt;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&lt;/script&gt; &lt;/body&gt;&lt;/html&gt;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 important to validate the form submitted by the user because it can have inappropriate values. So, validation is must to authenticate user.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JavaScript provides facility to validate the form on the client-side so data processing will be faster than server-side validation. Most of the web developers prefer JavaScript form validation.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Through JavaScript, we can validate name, password, email, date, mobile numbers and more fields.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this example, we are going to validate the name and password. The name can’t be empty and password can’t be less than 6 characters long.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Here, we are validating the form on form submit. The user will not be forwarded to the next page until given values are correct.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762000"/>
            <a:ext cx="7498080" cy="54864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838200"/>
            <a:ext cx="60864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057400"/>
            <a:ext cx="5943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38862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rangeUnderflow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6172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&lt;p&gt;Enter a number and click OK:&lt;/p&gt;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&lt;input id="id1" type="number" min="100"&gt;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&lt;button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()"&gt;OK&lt;/button&gt;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&lt;p&gt;If the number is less than 100 (the input's min attribute), an error message will be displayed.&lt;/p&gt;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 id="demo"&gt;&lt;/p&gt;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 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txt = "";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if 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("id1").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validity.rangeUnderflow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 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txt = "Value too small";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} else 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txt = "Input OK";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}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("demo").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= txt;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90600"/>
            <a:ext cx="63246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362200"/>
            <a:ext cx="6248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4038600"/>
            <a:ext cx="5943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THANK YOU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Validation</a:t>
            </a:r>
            <a:r>
              <a:rPr lang="en-IN" dirty="0" smtClean="0"/>
              <a:t>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validation is the process of ensuring that user input is clean, correct, and useful.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algn="just" fontAlgn="base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Typical validation tasks are: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algn="just" fontAlgn="base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-has the user filled in all required fields?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algn="just" fontAlgn="base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-has the user entered a valid date?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algn="just" fontAlgn="base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-has the user entered text in a numeric field?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algn="just" fontAlgn="base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Most often, the purpose of data validation is to ensure correct user input.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algn="just" fontAlgn="base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Validation can be defined by many different methods, and deployed in many different ways.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algn="just" fontAlgn="base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Server side validation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is performed by a web server, after input has been sent to the server.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algn="just" fontAlgn="base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Client side validation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is performed by a web browser, before input is sent to a web server.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8001000" cy="5867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&lt;head&gt;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&lt;script&gt;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function validate()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if(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document.myform.Name.value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=="")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alert("U have left name as blank")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&lt;/script&gt;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&lt;form name="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myform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onsubmit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="validate()"&gt;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&lt;input type="text" name="Name"&gt;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&lt;input type="submit" value="Submit"&gt;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&lt;/form&gt;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76200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60198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&lt;head&gt;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&lt;script&gt;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function validate()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{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US" sz="5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5200" dirty="0" err="1" smtClean="0">
                <a:latin typeface="Times New Roman" pitchFamily="18" charset="0"/>
                <a:cs typeface="Times New Roman" pitchFamily="18" charset="0"/>
              </a:rPr>
              <a:t>emailID</a:t>
            </a: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5200" dirty="0" err="1" smtClean="0">
                <a:latin typeface="Times New Roman" pitchFamily="18" charset="0"/>
                <a:cs typeface="Times New Roman" pitchFamily="18" charset="0"/>
              </a:rPr>
              <a:t>document.myform.email.value</a:t>
            </a: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US" sz="5200" dirty="0" err="1" smtClean="0">
                <a:latin typeface="Times New Roman" pitchFamily="18" charset="0"/>
                <a:cs typeface="Times New Roman" pitchFamily="18" charset="0"/>
              </a:rPr>
              <a:t>atpos</a:t>
            </a: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5200" dirty="0" err="1" smtClean="0">
                <a:latin typeface="Times New Roman" pitchFamily="18" charset="0"/>
                <a:cs typeface="Times New Roman" pitchFamily="18" charset="0"/>
              </a:rPr>
              <a:t>emailID.indexOf</a:t>
            </a: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("@");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US" sz="5200" dirty="0" err="1" smtClean="0">
                <a:latin typeface="Times New Roman" pitchFamily="18" charset="0"/>
                <a:cs typeface="Times New Roman" pitchFamily="18" charset="0"/>
              </a:rPr>
              <a:t>dotpos</a:t>
            </a: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5200" dirty="0" err="1" smtClean="0">
                <a:latin typeface="Times New Roman" pitchFamily="18" charset="0"/>
                <a:cs typeface="Times New Roman" pitchFamily="18" charset="0"/>
              </a:rPr>
              <a:t>emailID.lastIndexOf</a:t>
            </a: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(".");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 if (</a:t>
            </a:r>
            <a:r>
              <a:rPr lang="en-US" sz="5200" dirty="0" err="1" smtClean="0">
                <a:latin typeface="Times New Roman" pitchFamily="18" charset="0"/>
                <a:cs typeface="Times New Roman" pitchFamily="18" charset="0"/>
              </a:rPr>
              <a:t>atpos</a:t>
            </a: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&lt; 1 || ( (</a:t>
            </a:r>
            <a:r>
              <a:rPr lang="en-US" sz="5200" dirty="0" err="1" smtClean="0">
                <a:latin typeface="Times New Roman" pitchFamily="18" charset="0"/>
                <a:cs typeface="Times New Roman" pitchFamily="18" charset="0"/>
              </a:rPr>
              <a:t>dotpos</a:t>
            </a: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- </a:t>
            </a:r>
            <a:r>
              <a:rPr lang="en-US" sz="5200" dirty="0" err="1" smtClean="0">
                <a:latin typeface="Times New Roman" pitchFamily="18" charset="0"/>
                <a:cs typeface="Times New Roman" pitchFamily="18" charset="0"/>
              </a:rPr>
              <a:t>atpos</a:t>
            </a: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) &lt; 2 )) {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    alert("Please enter correct email ID")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     }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}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&lt;/script&gt;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&lt;/head&gt;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&lt;body&gt;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&lt;form name="</a:t>
            </a:r>
            <a:r>
              <a:rPr lang="en-US" sz="5200" dirty="0" err="1" smtClean="0">
                <a:latin typeface="Times New Roman" pitchFamily="18" charset="0"/>
                <a:cs typeface="Times New Roman" pitchFamily="18" charset="0"/>
              </a:rPr>
              <a:t>myform</a:t>
            </a: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" </a:t>
            </a:r>
            <a:r>
              <a:rPr lang="en-US" sz="5200" dirty="0" err="1" smtClean="0">
                <a:latin typeface="Times New Roman" pitchFamily="18" charset="0"/>
                <a:cs typeface="Times New Roman" pitchFamily="18" charset="0"/>
              </a:rPr>
              <a:t>onsubmit</a:t>
            </a: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="validate()"&gt;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    &lt;input type="text" name="email"&gt;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    &lt;input type="submit" value="Submit"&gt;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    &lt;/form&gt;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    &lt;/body&gt;</a:t>
            </a:r>
          </a:p>
          <a:p>
            <a:pPr>
              <a:buNone/>
            </a:pP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6248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7714488" cy="6705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&lt;h2&gt;JavaScript Can Validate Input&lt;/h2&gt;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&lt;p&gt;Please input a number between 1 and 10:&lt;/p&gt;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&lt;input id="numb"&gt;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&lt;button type="button"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()"&gt;Submit&lt;/button&gt;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&lt;p id="demo"&gt;Result&lt;/p&gt;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function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 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x, text;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// Get the value of the input field with id="numb"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x =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("numb").value;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// If x is Not a Number or less than one or greater than 10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if 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isNaN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(x) || x &lt; 1 || x &gt; 10) 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text = "Input not valid";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} else 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text = "Input OK";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("demo").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= text;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&lt;/script&gt;&lt;/body&gt;&lt;/html&gt; 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19200"/>
            <a:ext cx="34099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733800"/>
            <a:ext cx="31337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193</TotalTime>
  <Words>302</Words>
  <Application>Microsoft Office PowerPoint</Application>
  <PresentationFormat>On-screen Show (4:3)</PresentationFormat>
  <Paragraphs>196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PowerPoint Presentation</vt:lpstr>
      <vt:lpstr>Form validation</vt:lpstr>
      <vt:lpstr>Data Validation​</vt:lpstr>
      <vt:lpstr>Form Validation</vt:lpstr>
      <vt:lpstr>Output:</vt:lpstr>
      <vt:lpstr>Form Validation</vt:lpstr>
      <vt:lpstr>PowerPoint Presentation</vt:lpstr>
      <vt:lpstr>PowerPoint Presentation</vt:lpstr>
      <vt:lpstr>Output</vt:lpstr>
      <vt:lpstr>HTML Constraint Validation​</vt:lpstr>
      <vt:lpstr>Constraint Validation HTML Input Attributes​</vt:lpstr>
      <vt:lpstr>Constraint Validation CSS Pseudo Selectors​</vt:lpstr>
      <vt:lpstr>JavaScript Validation API​</vt:lpstr>
      <vt:lpstr>checkValidity()</vt:lpstr>
      <vt:lpstr>Output</vt:lpstr>
      <vt:lpstr>Constraint Validation DOM Properties </vt:lpstr>
      <vt:lpstr>Validity Properties </vt:lpstr>
      <vt:lpstr>PowerPoint Presentation</vt:lpstr>
      <vt:lpstr>rangeOverflow</vt:lpstr>
      <vt:lpstr>Output</vt:lpstr>
      <vt:lpstr>rangeUnderflow</vt:lpstr>
      <vt:lpstr>Output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17</cp:revision>
  <dcterms:created xsi:type="dcterms:W3CDTF">2020-05-07T04:36:44Z</dcterms:created>
  <dcterms:modified xsi:type="dcterms:W3CDTF">2022-08-17T03:44:41Z</dcterms:modified>
</cp:coreProperties>
</file>