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01C-D3DB-4B90-BAFA-46D6330BCD2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EE25-2176-4DE4-BD30-C4B16C955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01C-D3DB-4B90-BAFA-46D6330BCD2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EE25-2176-4DE4-BD30-C4B16C955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96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01C-D3DB-4B90-BAFA-46D6330BCD2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EE25-2176-4DE4-BD30-C4B16C955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6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01C-D3DB-4B90-BAFA-46D6330BCD2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EE25-2176-4DE4-BD30-C4B16C955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10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01C-D3DB-4B90-BAFA-46D6330BCD2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EE25-2176-4DE4-BD30-C4B16C955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85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01C-D3DB-4B90-BAFA-46D6330BCD2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EE25-2176-4DE4-BD30-C4B16C955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1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01C-D3DB-4B90-BAFA-46D6330BCD2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EE25-2176-4DE4-BD30-C4B16C955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3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01C-D3DB-4B90-BAFA-46D6330BCD2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EE25-2176-4DE4-BD30-C4B16C955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73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01C-D3DB-4B90-BAFA-46D6330BCD2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EE25-2176-4DE4-BD30-C4B16C955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3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01C-D3DB-4B90-BAFA-46D6330BCD2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EE25-2176-4DE4-BD30-C4B16C955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01C-D3DB-4B90-BAFA-46D6330BCD2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EE25-2176-4DE4-BD30-C4B16C955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96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6001C-D3DB-4B90-BAFA-46D6330BCD2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EE25-2176-4DE4-BD30-C4B16C955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4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revious-versions/windows/desktop/ms762271(v=vs.85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Procedure for executing a XML,XML </a:t>
            </a:r>
            <a:r>
              <a:rPr lang="en-IN" dirty="0" err="1" smtClean="0"/>
              <a:t>DTD,Schema</a:t>
            </a:r>
            <a:r>
              <a:rPr lang="en-IN" smtClean="0"/>
              <a:t> file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97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685800"/>
            <a:ext cx="97821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9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952500"/>
            <a:ext cx="7048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0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1" y="610642"/>
            <a:ext cx="7575232" cy="56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5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https://docs.microsoft.com/en-us/previous-versions/windows/desktop/ms762271(v=vs.85)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12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Parsers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XML Notepad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XML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9744891" y="641386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Book.xml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957262"/>
            <a:ext cx="104394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2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885825"/>
            <a:ext cx="70580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2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DTD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Internal DTD</a:t>
            </a:r>
          </a:p>
          <a:p>
            <a:r>
              <a:rPr lang="en-IN" dirty="0" smtClean="0"/>
              <a:t>External DTD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6283234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Sample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6158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3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804862"/>
            <a:ext cx="70008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6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Procedure for executing a XML,XML DTD,Schema file</vt:lpstr>
      <vt:lpstr>Parsers</vt:lpstr>
      <vt:lpstr>XML file</vt:lpstr>
      <vt:lpstr>PowerPoint Presentation</vt:lpstr>
      <vt:lpstr>Types of DTD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 for executing a XML DTD</dc:title>
  <dc:creator>T.SENTHIL KUMAR</dc:creator>
  <cp:lastModifiedBy>T.SENTHIL KUMAR</cp:lastModifiedBy>
  <cp:revision>2</cp:revision>
  <dcterms:created xsi:type="dcterms:W3CDTF">2022-08-18T11:14:38Z</dcterms:created>
  <dcterms:modified xsi:type="dcterms:W3CDTF">2022-08-18T11:15:24Z</dcterms:modified>
</cp:coreProperties>
</file>