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commentAuthors.xml" ContentType="application/vnd.openxmlformats-officedocument.presentationml.commentAuthor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customXml/itemProps2.xml" ContentType="application/vnd.openxmlformats-officedocument.customXml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38"/>
  </p:notesMasterIdLst>
  <p:sldIdLst>
    <p:sldId id="256" r:id="rId5"/>
    <p:sldId id="662"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94" r:id="rId26"/>
    <p:sldId id="295" r:id="rId27"/>
    <p:sldId id="285" r:id="rId28"/>
    <p:sldId id="286" r:id="rId29"/>
    <p:sldId id="288" r:id="rId30"/>
    <p:sldId id="289" r:id="rId31"/>
    <p:sldId id="290" r:id="rId32"/>
    <p:sldId id="292" r:id="rId33"/>
    <p:sldId id="296" r:id="rId34"/>
    <p:sldId id="297" r:id="rId35"/>
    <p:sldId id="659" r:id="rId36"/>
    <p:sldId id="276"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 xmlns:p14="http://schemas.microsoft.com/office/powerpoint/2010/main">
        <p14:section name="Welcome" id="{E75E278A-FF0E-49A4-B170-79828D63BBAD}">
          <p14:sldIdLst>
            <p14:sldId id="256"/>
            <p14:sldId id="662"/>
            <p14:sldId id="257"/>
            <p14:sldId id="258"/>
            <p14:sldId id="259"/>
            <p14:sldId id="260"/>
            <p14:sldId id="261"/>
            <p14:sldId id="262"/>
            <p14:sldId id="263"/>
            <p14:sldId id="264"/>
            <p14:sldId id="265"/>
            <p14:sldId id="266"/>
            <p14:sldId id="267"/>
            <p14:sldId id="268"/>
            <p14:sldId id="269"/>
            <p14:sldId id="270"/>
            <p14:sldId id="271"/>
            <p14:sldId id="272"/>
            <p14:sldId id="273"/>
            <p14:sldId id="274"/>
            <p14:sldId id="275"/>
            <p14:sldId id="294"/>
            <p14:sldId id="295"/>
            <p14:sldId id="285"/>
            <p14:sldId id="286"/>
            <p14:sldId id="288"/>
            <p14:sldId id="289"/>
            <p14:sldId id="290"/>
            <p14:sldId id="292"/>
            <p14:sldId id="296"/>
            <p14:sldId id="297"/>
            <p14:sldId id="659"/>
            <p14:sldId id="276"/>
            <p14:sldId id="278"/>
            <p14:sldId id="284"/>
            <p14:sldId id="277"/>
            <p14:sldId id="660"/>
            <p14:sldId id="661"/>
            <p14:sldId id="279"/>
            <p14:sldId id="280"/>
            <p14:sldId id="281"/>
            <p14:sldId id="282"/>
            <p14:sldId id="641"/>
            <p14:sldId id="628"/>
            <p14:sldId id="629"/>
            <p14:sldId id="630"/>
            <p14:sldId id="631"/>
            <p14:sldId id="642"/>
            <p14:sldId id="643"/>
            <p14:sldId id="633"/>
            <p14:sldId id="645"/>
            <p14:sldId id="648"/>
            <p14:sldId id="650"/>
            <p14:sldId id="651"/>
            <p14:sldId id="652"/>
            <p14:sldId id="653"/>
            <p14:sldId id="654"/>
            <p14:sldId id="655"/>
            <p14:sldId id="656"/>
            <p14:sldId id="657"/>
            <p14:sldId id="658"/>
            <p14:sldId id="646"/>
            <p14:sldId id="634"/>
            <p14:sldId id="635"/>
            <p14:sldId id="636"/>
            <p14:sldId id="647"/>
          </p14:sldIdLst>
        </p14:section>
      </p14:sectionLst>
    </p:ext>
    <p:ext uri="{EFAFB233-063F-42B5-8137-9DF3F51BA10A}">
      <p15:sldGuideLst xmlns=""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EE42DA"/>
    <a:srgbClr val="AEB785"/>
    <a:srgbClr val="D2B4A6"/>
    <a:srgbClr val="734F29"/>
    <a:srgbClr val="D24726"/>
    <a:srgbClr val="DD462F"/>
    <a:srgbClr val="EFD5A2"/>
    <a:srgbClr val="3B3026"/>
    <a:srgbClr val="ECE1CA"/>
    <a:srgbClr val="795531"/>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111" autoAdjust="0"/>
    <p:restoredTop sz="94280" autoAdjust="0"/>
  </p:normalViewPr>
  <p:slideViewPr>
    <p:cSldViewPr snapToGrid="0">
      <p:cViewPr varScale="1">
        <p:scale>
          <a:sx n="59" d="100"/>
          <a:sy n="59" d="100"/>
        </p:scale>
        <p:origin x="-254" y="-72"/>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pPr/>
              <a:t>11/17/2022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pPr/>
              <a:t>‹#›</a:t>
            </a:fld>
            <a:endParaRPr lang="en-US"/>
          </a:p>
        </p:txBody>
      </p:sp>
    </p:spTree>
    <p:extLst>
      <p:ext uri="{BB962C8B-B14F-4D97-AF65-F5344CB8AC3E}">
        <p14:creationId xmlns=""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pPr/>
              <a:t>1</a:t>
            </a:fld>
            <a:endParaRPr lang="en-US"/>
          </a:p>
        </p:txBody>
      </p:sp>
    </p:spTree>
    <p:extLst>
      <p:ext uri="{BB962C8B-B14F-4D97-AF65-F5344CB8AC3E}">
        <p14:creationId xmlns="" xmlns:p14="http://schemas.microsoft.com/office/powerpoint/2010/main" val="10117698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0" y="0"/>
            <a:ext cx="12192000" cy="4866468"/>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ctrTitle"/>
          </p:nvPr>
        </p:nvSpPr>
        <p:spPr>
          <a:xfrm>
            <a:off x="838200" y="2061006"/>
            <a:ext cx="10515600" cy="2387600"/>
          </a:xfrm>
        </p:spPr>
        <p:txBody>
          <a:bodyPr anchor="b">
            <a:normAutofit/>
          </a:bodyPr>
          <a:lstStyle>
            <a:lvl1pPr algn="l">
              <a:defRPr sz="5400">
                <a:solidFill>
                  <a:schemeClr val="bg1"/>
                </a:solidFill>
              </a:defRPr>
            </a:lvl1pPr>
          </a:lstStyle>
          <a:p>
            <a:r>
              <a:rPr lang="en-US"/>
              <a:t>Click to edit Master title style</a:t>
            </a:r>
            <a:endParaRPr lang="en-US" dirty="0"/>
          </a:p>
        </p:txBody>
      </p:sp>
      <p:sp>
        <p:nvSpPr>
          <p:cNvPr id="3" name="Subtitle 2"/>
          <p:cNvSpPr>
            <a:spLocks noGrp="1"/>
          </p:cNvSpPr>
          <p:nvPr>
            <p:ph type="subTitle" idx="1"/>
          </p:nvPr>
        </p:nvSpPr>
        <p:spPr>
          <a:xfrm>
            <a:off x="838202" y="5110609"/>
            <a:ext cx="6705599" cy="1137793"/>
          </a:xfrm>
        </p:spPr>
        <p:txBody>
          <a:bodyPr>
            <a:normAutofit/>
          </a:bodyPr>
          <a:lstStyle>
            <a:lvl1pPr marL="0" indent="0" algn="l">
              <a:lnSpc>
                <a:spcPct val="150000"/>
              </a:lnSpc>
              <a:spcBef>
                <a:spcPts val="600"/>
              </a:spcBef>
              <a:buNone/>
              <a:defRPr sz="2800">
                <a:solidFill>
                  <a:srgbClr val="D24726"/>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90EF9055-3CC1-48CD-A2B3-2623C780B58C}" type="datetime1">
              <a:rPr lang="en-US" smtClean="0"/>
              <a:pPr/>
              <a:t>11/17/2022</a:t>
            </a:fld>
            <a:endParaRPr lang="en-US"/>
          </a:p>
        </p:txBody>
      </p:sp>
      <p:sp>
        <p:nvSpPr>
          <p:cNvPr id="5" name="Footer Placeholder 4"/>
          <p:cNvSpPr>
            <a:spLocks noGrp="1"/>
          </p:cNvSpPr>
          <p:nvPr>
            <p:ph type="ftr" sz="quarter" idx="11"/>
          </p:nvPr>
        </p:nvSpPr>
        <p:spPr/>
        <p:txBody>
          <a:bodyPr/>
          <a:lstStyle/>
          <a:p>
            <a:r>
              <a:rPr lang="en-US"/>
              <a:t>BA Sabarish and Nalinadevi K</a:t>
            </a:r>
          </a:p>
        </p:txBody>
      </p:sp>
      <p:sp>
        <p:nvSpPr>
          <p:cNvPr id="6" name="Slide Number Placeholder 5"/>
          <p:cNvSpPr>
            <a:spLocks noGrp="1"/>
          </p:cNvSpPr>
          <p:nvPr>
            <p:ph type="sldNum" sz="quarter" idx="12"/>
          </p:nvPr>
        </p:nvSpPr>
        <p:spPr/>
        <p:txBody>
          <a:bodyPr/>
          <a:lstStyle/>
          <a:p>
            <a:fld id="{9860EDB8-5305-433F-BE41-D7A86D811DB3}" type="slidenum">
              <a:rPr lang="en-US" smtClean="0"/>
              <a:pPr/>
              <a:t>‹#›</a:t>
            </a:fld>
            <a:endParaRPr lang="en-US"/>
          </a:p>
        </p:txBody>
      </p:sp>
      <p:sp>
        <p:nvSpPr>
          <p:cNvPr id="8" name="Rectangle 7"/>
          <p:cNvSpPr/>
          <p:nvPr userDrawn="1"/>
        </p:nvSpPr>
        <p:spPr>
          <a:xfrm>
            <a:off x="0" y="0"/>
            <a:ext cx="12192000" cy="4866468"/>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 xmlns:p14="http://schemas.microsoft.com/office/powerpoint/2010/main" val="17185494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09600" y="1"/>
            <a:ext cx="10744200" cy="1228436"/>
          </a:xfrm>
        </p:spPr>
        <p:txBody>
          <a:bodyPr anchor="b">
            <a:normAutofit/>
          </a:bodyPr>
          <a:lstStyle>
            <a:lvl1pPr>
              <a:defRPr sz="3600">
                <a:solidFill>
                  <a:schemeClr val="bg1"/>
                </a:solidFill>
              </a:defRPr>
            </a:lvl1p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96A942C-5760-4537-94A2-A55E6A8F0ADC}" type="datetime1">
              <a:rPr lang="en-US" smtClean="0"/>
              <a:pPr/>
              <a:t>11/17/2022</a:t>
            </a:fld>
            <a:endParaRPr lang="en-US"/>
          </a:p>
        </p:txBody>
      </p:sp>
      <p:sp>
        <p:nvSpPr>
          <p:cNvPr id="5" name="Footer Placeholder 4"/>
          <p:cNvSpPr>
            <a:spLocks noGrp="1"/>
          </p:cNvSpPr>
          <p:nvPr>
            <p:ph type="ftr" sz="quarter" idx="11"/>
          </p:nvPr>
        </p:nvSpPr>
        <p:spPr/>
        <p:txBody>
          <a:bodyPr/>
          <a:lstStyle/>
          <a:p>
            <a:r>
              <a:rPr lang="en-US"/>
              <a:t>BA Sabarish and Nalinadevi K</a:t>
            </a:r>
          </a:p>
        </p:txBody>
      </p:sp>
      <p:sp>
        <p:nvSpPr>
          <p:cNvPr id="6" name="Slide Number Placeholder 5"/>
          <p:cNvSpPr>
            <a:spLocks noGrp="1"/>
          </p:cNvSpPr>
          <p:nvPr>
            <p:ph type="sldNum" sz="quarter" idx="12"/>
          </p:nvPr>
        </p:nvSpPr>
        <p:spPr/>
        <p:txBody>
          <a:bodyPr/>
          <a:lstStyle/>
          <a:p>
            <a:fld id="{9860EDB8-5305-433F-BE41-D7A86D811DB3}" type="slidenum">
              <a:rPr lang="en-US" smtClean="0"/>
              <a:pPr/>
              <a:t>‹#›</a:t>
            </a:fld>
            <a:endParaRPr lang="en-US"/>
          </a:p>
        </p:txBody>
      </p:sp>
      <p:sp>
        <p:nvSpPr>
          <p:cNvPr id="8" name="Rectangle 7"/>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 xmlns:p14="http://schemas.microsoft.com/office/powerpoint/2010/main" val="5969213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10095346" y="0"/>
            <a:ext cx="2096655" cy="6858000"/>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Vertical Title 1"/>
          <p:cNvSpPr>
            <a:spLocks noGrp="1"/>
          </p:cNvSpPr>
          <p:nvPr>
            <p:ph type="title" orient="vert"/>
          </p:nvPr>
        </p:nvSpPr>
        <p:spPr>
          <a:xfrm>
            <a:off x="10215419" y="365125"/>
            <a:ext cx="1819564" cy="5811838"/>
          </a:xfrm>
        </p:spPr>
        <p:txBody>
          <a:bodyPr vert="eaVert" anchor="b">
            <a:normAutofit/>
          </a:bodyPr>
          <a:lstStyle>
            <a:lvl1pPr>
              <a:defRPr sz="3600">
                <a:solidFill>
                  <a:schemeClr val="bg1"/>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6823CEC-EE63-44DE-8FD4-4E2A5509E164}" type="datetime1">
              <a:rPr lang="en-US" smtClean="0"/>
              <a:pPr/>
              <a:t>11/17/2022</a:t>
            </a:fld>
            <a:endParaRPr lang="en-US"/>
          </a:p>
        </p:txBody>
      </p:sp>
      <p:sp>
        <p:nvSpPr>
          <p:cNvPr id="5" name="Footer Placeholder 4"/>
          <p:cNvSpPr>
            <a:spLocks noGrp="1"/>
          </p:cNvSpPr>
          <p:nvPr>
            <p:ph type="ftr" sz="quarter" idx="11"/>
          </p:nvPr>
        </p:nvSpPr>
        <p:spPr/>
        <p:txBody>
          <a:bodyPr/>
          <a:lstStyle/>
          <a:p>
            <a:r>
              <a:rPr lang="en-US"/>
              <a:t>BA Sabarish and Nalinadevi K</a:t>
            </a:r>
          </a:p>
        </p:txBody>
      </p:sp>
      <p:sp>
        <p:nvSpPr>
          <p:cNvPr id="6" name="Slide Number Placeholder 5"/>
          <p:cNvSpPr>
            <a:spLocks noGrp="1"/>
          </p:cNvSpPr>
          <p:nvPr>
            <p:ph type="sldNum" sz="quarter" idx="12"/>
          </p:nvPr>
        </p:nvSpPr>
        <p:spPr/>
        <p:txBody>
          <a:bodyPr/>
          <a:lstStyle/>
          <a:p>
            <a:fld id="{9860EDB8-5305-433F-BE41-D7A86D811DB3}" type="slidenum">
              <a:rPr lang="en-US" smtClean="0"/>
              <a:pPr/>
              <a:t>‹#›</a:t>
            </a:fld>
            <a:endParaRPr lang="en-US"/>
          </a:p>
        </p:txBody>
      </p:sp>
      <p:sp>
        <p:nvSpPr>
          <p:cNvPr id="8" name="Rectangle 7"/>
          <p:cNvSpPr/>
          <p:nvPr userDrawn="1"/>
        </p:nvSpPr>
        <p:spPr>
          <a:xfrm>
            <a:off x="10095346" y="0"/>
            <a:ext cx="2096655" cy="6858000"/>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 xmlns:p14="http://schemas.microsoft.com/office/powerpoint/2010/main" val="13022666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04434" y="0"/>
            <a:ext cx="10749367" cy="1208868"/>
          </a:xfrm>
        </p:spPr>
        <p:txBody>
          <a:bodyPr anchor="b">
            <a:normAutofit/>
          </a:bodyPr>
          <a:lstStyle>
            <a:lvl1pPr>
              <a:defRPr sz="3600">
                <a:solidFill>
                  <a:schemeClr val="bg1"/>
                </a:solidFill>
              </a:defRPr>
            </a:lvl1pPr>
          </a:lstStyle>
          <a:p>
            <a:r>
              <a:rPr lang="en-US"/>
              <a:t>Click to edit Master title style</a:t>
            </a:r>
            <a:endParaRPr lang="en-US" dirty="0"/>
          </a:p>
        </p:txBody>
      </p:sp>
      <p:sp>
        <p:nvSpPr>
          <p:cNvPr id="3" name="Content Placeholder 2"/>
          <p:cNvSpPr>
            <a:spLocks noGrp="1"/>
          </p:cNvSpPr>
          <p:nvPr>
            <p:ph idx="1"/>
          </p:nvPr>
        </p:nvSpPr>
        <p:spPr>
          <a:xfrm>
            <a:off x="838201" y="1825625"/>
            <a:ext cx="4167753" cy="4351338"/>
          </a:xfrm>
        </p:spPr>
        <p:txBody>
          <a:bodyPr>
            <a:normAutofit/>
          </a:bodyPr>
          <a:lstStyle>
            <a:lvl1pPr marL="0" indent="0">
              <a:lnSpc>
                <a:spcPct val="150000"/>
              </a:lnSpc>
              <a:spcAft>
                <a:spcPts val="1200"/>
              </a:spcAft>
              <a:buNone/>
              <a:defRPr sz="1600">
                <a:solidFill>
                  <a:schemeClr val="bg1">
                    <a:lumMod val="50000"/>
                  </a:schemeClr>
                </a:solidFill>
              </a:defRPr>
            </a:lvl1pPr>
            <a:lvl2pPr>
              <a:lnSpc>
                <a:spcPct val="150000"/>
              </a:lnSpc>
              <a:spcAft>
                <a:spcPts val="1200"/>
              </a:spcAft>
              <a:defRPr sz="1400">
                <a:solidFill>
                  <a:schemeClr val="bg1">
                    <a:lumMod val="50000"/>
                  </a:schemeClr>
                </a:solidFill>
              </a:defRPr>
            </a:lvl2pPr>
            <a:lvl3pPr>
              <a:lnSpc>
                <a:spcPct val="150000"/>
              </a:lnSpc>
              <a:spcAft>
                <a:spcPts val="1200"/>
              </a:spcAft>
              <a:defRPr sz="1200">
                <a:solidFill>
                  <a:schemeClr val="bg1">
                    <a:lumMod val="50000"/>
                  </a:schemeClr>
                </a:solidFill>
              </a:defRPr>
            </a:lvl3pPr>
            <a:lvl4pPr>
              <a:lnSpc>
                <a:spcPct val="150000"/>
              </a:lnSpc>
              <a:spcAft>
                <a:spcPts val="1200"/>
              </a:spcAft>
              <a:defRPr sz="1100">
                <a:solidFill>
                  <a:schemeClr val="bg1">
                    <a:lumMod val="50000"/>
                  </a:schemeClr>
                </a:solidFill>
              </a:defRPr>
            </a:lvl4pPr>
            <a:lvl5pPr>
              <a:lnSpc>
                <a:spcPct val="150000"/>
              </a:lnSpc>
              <a:spcAft>
                <a:spcPts val="1200"/>
              </a:spcAft>
              <a:defRPr sz="1100">
                <a:solidFill>
                  <a:schemeClr val="bg1">
                    <a:lumMod val="50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C91126-A633-481D-90C4-07F5889FC211}" type="datetime1">
              <a:rPr lang="en-US" smtClean="0"/>
              <a:pPr/>
              <a:t>11/17/2022</a:t>
            </a:fld>
            <a:endParaRPr lang="en-US"/>
          </a:p>
        </p:txBody>
      </p:sp>
      <p:sp>
        <p:nvSpPr>
          <p:cNvPr id="5" name="Footer Placeholder 4"/>
          <p:cNvSpPr>
            <a:spLocks noGrp="1"/>
          </p:cNvSpPr>
          <p:nvPr>
            <p:ph type="ftr" sz="quarter" idx="11"/>
          </p:nvPr>
        </p:nvSpPr>
        <p:spPr/>
        <p:txBody>
          <a:bodyPr/>
          <a:lstStyle/>
          <a:p>
            <a:r>
              <a:rPr lang="en-US"/>
              <a:t>BA Sabarish and Nalinadevi K</a:t>
            </a:r>
          </a:p>
        </p:txBody>
      </p:sp>
      <p:sp>
        <p:nvSpPr>
          <p:cNvPr id="6" name="Slide Number Placeholder 5"/>
          <p:cNvSpPr>
            <a:spLocks noGrp="1"/>
          </p:cNvSpPr>
          <p:nvPr>
            <p:ph type="sldNum" sz="quarter" idx="12"/>
          </p:nvPr>
        </p:nvSpPr>
        <p:spPr/>
        <p:txBody>
          <a:bodyPr/>
          <a:lstStyle/>
          <a:p>
            <a:fld id="{9860EDB8-5305-433F-BE41-D7A86D811DB3}" type="slidenum">
              <a:rPr lang="en-US" smtClean="0"/>
              <a:pPr/>
              <a:t>‹#›</a:t>
            </a:fld>
            <a:endParaRPr lang="en-US"/>
          </a:p>
        </p:txBody>
      </p:sp>
      <p:sp>
        <p:nvSpPr>
          <p:cNvPr id="8" name="Rectangle 7"/>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5656882" y="1709738"/>
            <a:ext cx="6535119" cy="357518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838201" y="2402238"/>
            <a:ext cx="4508715" cy="2187227"/>
          </a:xfrm>
        </p:spPr>
        <p:txBody>
          <a:bodyPr anchor="ctr">
            <a:noAutofit/>
          </a:bodyPr>
          <a:lstStyle>
            <a:lvl1pPr algn="l">
              <a:defRPr sz="4800">
                <a:solidFill>
                  <a:srgbClr val="D247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6323308" y="2402237"/>
            <a:ext cx="5269424" cy="2187226"/>
          </a:xfrm>
        </p:spPr>
        <p:txBody>
          <a:bodyPr anchor="ctr">
            <a:normAutofit/>
          </a:bodyPr>
          <a:lstStyle>
            <a:lvl1pPr marL="0" indent="0">
              <a:lnSpc>
                <a:spcPct val="150000"/>
              </a:lnSpc>
              <a:buNone/>
              <a:defRPr sz="2800">
                <a:solidFill>
                  <a:schemeClr val="bg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p:cNvSpPr>
            <a:spLocks noGrp="1"/>
          </p:cNvSpPr>
          <p:nvPr>
            <p:ph type="dt" sz="half" idx="10"/>
          </p:nvPr>
        </p:nvSpPr>
        <p:spPr/>
        <p:txBody>
          <a:bodyPr/>
          <a:lstStyle/>
          <a:p>
            <a:fld id="{E8BDFF1A-DE42-42E6-B979-BAB84B27E0CB}" type="datetime1">
              <a:rPr lang="en-US" smtClean="0"/>
              <a:pPr/>
              <a:t>11/17/2022</a:t>
            </a:fld>
            <a:endParaRPr lang="en-US"/>
          </a:p>
        </p:txBody>
      </p:sp>
      <p:sp>
        <p:nvSpPr>
          <p:cNvPr id="5" name="Footer Placeholder 4"/>
          <p:cNvSpPr>
            <a:spLocks noGrp="1"/>
          </p:cNvSpPr>
          <p:nvPr>
            <p:ph type="ftr" sz="quarter" idx="11"/>
          </p:nvPr>
        </p:nvSpPr>
        <p:spPr/>
        <p:txBody>
          <a:bodyPr/>
          <a:lstStyle/>
          <a:p>
            <a:r>
              <a:rPr lang="en-US"/>
              <a:t>BA Sabarish and Nalinadevi K</a:t>
            </a:r>
          </a:p>
        </p:txBody>
      </p:sp>
      <p:sp>
        <p:nvSpPr>
          <p:cNvPr id="6" name="Slide Number Placeholder 5"/>
          <p:cNvSpPr>
            <a:spLocks noGrp="1"/>
          </p:cNvSpPr>
          <p:nvPr>
            <p:ph type="sldNum" sz="quarter" idx="12"/>
          </p:nvPr>
        </p:nvSpPr>
        <p:spPr/>
        <p:txBody>
          <a:bodyPr/>
          <a:lstStyle/>
          <a:p>
            <a:fld id="{9860EDB8-5305-433F-BE41-D7A86D811DB3}" type="slidenum">
              <a:rPr lang="en-US" smtClean="0"/>
              <a:pPr/>
              <a:t>‹#›</a:t>
            </a:fld>
            <a:endParaRPr lang="en-US"/>
          </a:p>
        </p:txBody>
      </p:sp>
      <p:sp>
        <p:nvSpPr>
          <p:cNvPr id="8" name="Rectangle 7"/>
          <p:cNvSpPr/>
          <p:nvPr userDrawn="1"/>
        </p:nvSpPr>
        <p:spPr>
          <a:xfrm>
            <a:off x="5656882" y="1709738"/>
            <a:ext cx="6535119" cy="357518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 xmlns:p14="http://schemas.microsoft.com/office/powerpoint/2010/main" val="13356555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09600" y="1"/>
            <a:ext cx="10744200" cy="1228436"/>
          </a:xfrm>
        </p:spPr>
        <p:txBody>
          <a:bodyPr anchor="b">
            <a:normAutofit/>
          </a:bodyPr>
          <a:lstStyle>
            <a:lvl1pPr>
              <a:defRPr sz="3600">
                <a:solidFill>
                  <a:schemeClr val="bg1"/>
                </a:solidFill>
              </a:defRPr>
            </a:lvl1p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vert="horz" lIns="91440" tIns="45720" rIns="91440" bIns="45720"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marL="0" lvl="0" indent="0">
              <a:lnSpc>
                <a:spcPct val="150000"/>
              </a:lnSpc>
              <a:spcAft>
                <a:spcPts val="1200"/>
              </a:spcAft>
              <a:buNone/>
            </a:pPr>
            <a:r>
              <a:rPr lang="en-US"/>
              <a:t>Click to edit Master text styles</a:t>
            </a:r>
          </a:p>
          <a:p>
            <a:pPr marL="0" lvl="1" indent="0">
              <a:lnSpc>
                <a:spcPct val="150000"/>
              </a:lnSpc>
              <a:spcAft>
                <a:spcPts val="1200"/>
              </a:spcAft>
              <a:buNone/>
            </a:pPr>
            <a:r>
              <a:rPr lang="en-US"/>
              <a:t>Second level</a:t>
            </a:r>
          </a:p>
          <a:p>
            <a:pPr marL="0" lvl="2" indent="0">
              <a:lnSpc>
                <a:spcPct val="150000"/>
              </a:lnSpc>
              <a:spcAft>
                <a:spcPts val="1200"/>
              </a:spcAft>
              <a:buNone/>
            </a:pPr>
            <a:r>
              <a:rPr lang="en-US"/>
              <a:t>Third level</a:t>
            </a:r>
          </a:p>
          <a:p>
            <a:pPr marL="0" lvl="3" indent="0">
              <a:lnSpc>
                <a:spcPct val="150000"/>
              </a:lnSpc>
              <a:spcAft>
                <a:spcPts val="1200"/>
              </a:spcAft>
              <a:buNone/>
            </a:pPr>
            <a:r>
              <a:rPr lang="en-US"/>
              <a:t>Fourth level</a:t>
            </a:r>
          </a:p>
          <a:p>
            <a:pPr marL="0" lvl="4" indent="0">
              <a:lnSpc>
                <a:spcPct val="150000"/>
              </a:lnSpc>
              <a:spcAft>
                <a:spcPts val="1200"/>
              </a:spcAft>
              <a:buNone/>
            </a:pPr>
            <a:r>
              <a:rPr lang="en-US"/>
              <a:t>Fifth level</a:t>
            </a:r>
          </a:p>
        </p:txBody>
      </p:sp>
      <p:sp>
        <p:nvSpPr>
          <p:cNvPr id="4" name="Content Placeholder 3"/>
          <p:cNvSpPr>
            <a:spLocks noGrp="1"/>
          </p:cNvSpPr>
          <p:nvPr>
            <p:ph sz="half" idx="2"/>
          </p:nvPr>
        </p:nvSpPr>
        <p:spPr>
          <a:xfrm>
            <a:off x="6172200" y="1825625"/>
            <a:ext cx="5181600" cy="4351338"/>
          </a:xfrm>
        </p:spPr>
        <p:txBody>
          <a:bodyPr vert="horz" lIns="91440" tIns="45720" rIns="91440" bIns="45720"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marL="0" lvl="0" indent="0">
              <a:lnSpc>
                <a:spcPct val="150000"/>
              </a:lnSpc>
              <a:spcAft>
                <a:spcPts val="1200"/>
              </a:spcAft>
              <a:buNone/>
            </a:pPr>
            <a:r>
              <a:rPr lang="en-US"/>
              <a:t>Click to edit Master text styles</a:t>
            </a:r>
          </a:p>
          <a:p>
            <a:pPr marL="0" lvl="1" indent="0">
              <a:lnSpc>
                <a:spcPct val="150000"/>
              </a:lnSpc>
              <a:spcAft>
                <a:spcPts val="1200"/>
              </a:spcAft>
              <a:buNone/>
            </a:pPr>
            <a:r>
              <a:rPr lang="en-US"/>
              <a:t>Second level</a:t>
            </a:r>
          </a:p>
          <a:p>
            <a:pPr marL="0" lvl="2" indent="0">
              <a:lnSpc>
                <a:spcPct val="150000"/>
              </a:lnSpc>
              <a:spcAft>
                <a:spcPts val="1200"/>
              </a:spcAft>
              <a:buNone/>
            </a:pPr>
            <a:r>
              <a:rPr lang="en-US"/>
              <a:t>Third level</a:t>
            </a:r>
          </a:p>
          <a:p>
            <a:pPr marL="0" lvl="3" indent="0">
              <a:lnSpc>
                <a:spcPct val="150000"/>
              </a:lnSpc>
              <a:spcAft>
                <a:spcPts val="1200"/>
              </a:spcAft>
              <a:buNone/>
            </a:pPr>
            <a:r>
              <a:rPr lang="en-US"/>
              <a:t>Fourth level</a:t>
            </a:r>
          </a:p>
          <a:p>
            <a:pPr marL="0" lvl="4" indent="0">
              <a:lnSpc>
                <a:spcPct val="150000"/>
              </a:lnSpc>
              <a:spcAft>
                <a:spcPts val="1200"/>
              </a:spcAft>
              <a:buNone/>
            </a:pPr>
            <a:r>
              <a:rPr lang="en-US"/>
              <a:t>Fifth level</a:t>
            </a:r>
          </a:p>
        </p:txBody>
      </p:sp>
      <p:sp>
        <p:nvSpPr>
          <p:cNvPr id="5" name="Date Placeholder 4"/>
          <p:cNvSpPr>
            <a:spLocks noGrp="1"/>
          </p:cNvSpPr>
          <p:nvPr>
            <p:ph type="dt" sz="half" idx="10"/>
          </p:nvPr>
        </p:nvSpPr>
        <p:spPr/>
        <p:txBody>
          <a:bodyPr/>
          <a:lstStyle/>
          <a:p>
            <a:fld id="{C8DA992E-AA46-4C7C-94E8-9BA21B1D2082}" type="datetime1">
              <a:rPr lang="en-US" smtClean="0"/>
              <a:pPr/>
              <a:t>11/17/2022</a:t>
            </a:fld>
            <a:endParaRPr lang="en-US"/>
          </a:p>
        </p:txBody>
      </p:sp>
      <p:sp>
        <p:nvSpPr>
          <p:cNvPr id="6" name="Footer Placeholder 5"/>
          <p:cNvSpPr>
            <a:spLocks noGrp="1"/>
          </p:cNvSpPr>
          <p:nvPr>
            <p:ph type="ftr" sz="quarter" idx="11"/>
          </p:nvPr>
        </p:nvSpPr>
        <p:spPr/>
        <p:txBody>
          <a:bodyPr/>
          <a:lstStyle/>
          <a:p>
            <a:r>
              <a:rPr lang="en-US"/>
              <a:t>BA Sabarish and Nalinadevi K</a:t>
            </a:r>
          </a:p>
        </p:txBody>
      </p:sp>
      <p:sp>
        <p:nvSpPr>
          <p:cNvPr id="7" name="Slide Number Placeholder 6"/>
          <p:cNvSpPr>
            <a:spLocks noGrp="1"/>
          </p:cNvSpPr>
          <p:nvPr>
            <p:ph type="sldNum" sz="quarter" idx="12"/>
          </p:nvPr>
        </p:nvSpPr>
        <p:spPr/>
        <p:txBody>
          <a:bodyPr/>
          <a:lstStyle/>
          <a:p>
            <a:fld id="{9860EDB8-5305-433F-BE41-D7A86D811DB3}" type="slidenum">
              <a:rPr lang="en-US" smtClean="0"/>
              <a:pPr/>
              <a:t>‹#›</a:t>
            </a:fld>
            <a:endParaRPr lang="en-US"/>
          </a:p>
        </p:txBody>
      </p:sp>
      <p:sp>
        <p:nvSpPr>
          <p:cNvPr id="9" name="Rectangle 8"/>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 xmlns:p14="http://schemas.microsoft.com/office/powerpoint/2010/main" val="33282238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09600" y="0"/>
            <a:ext cx="10737851" cy="1228436"/>
          </a:xfrm>
        </p:spPr>
        <p:txBody>
          <a:bodyPr anchor="b">
            <a:normAutofit/>
          </a:bodyPr>
          <a:lstStyle>
            <a:lvl1pPr>
              <a:defRPr sz="3600">
                <a:solidFill>
                  <a:schemeClr val="bg1"/>
                </a:solidFill>
              </a:defRPr>
            </a:lvl1pPr>
          </a:lstStyle>
          <a:p>
            <a:r>
              <a:rPr lang="en-US"/>
              <a:t>Click to edit Master title style</a:t>
            </a:r>
          </a:p>
        </p:txBody>
      </p:sp>
      <p:sp>
        <p:nvSpPr>
          <p:cNvPr id="3" name="Text Placeholder 2"/>
          <p:cNvSpPr>
            <a:spLocks noGrp="1"/>
          </p:cNvSpPr>
          <p:nvPr>
            <p:ph type="body" idx="1"/>
          </p:nvPr>
        </p:nvSpPr>
        <p:spPr>
          <a:xfrm>
            <a:off x="831851" y="1489075"/>
            <a:ext cx="5156200" cy="6413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1851" y="2193927"/>
            <a:ext cx="5156200" cy="3978275"/>
          </a:xfrm>
        </p:spPr>
        <p:txBody>
          <a:bodyPr vert="horz" lIns="91440" tIns="45720" rIns="91440" bIns="45720"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marL="0" lvl="0" indent="0">
              <a:lnSpc>
                <a:spcPct val="150000"/>
              </a:lnSpc>
              <a:spcAft>
                <a:spcPts val="1200"/>
              </a:spcAft>
              <a:buNone/>
            </a:pPr>
            <a:r>
              <a:rPr lang="en-US"/>
              <a:t>Click to edit Master text styles</a:t>
            </a:r>
          </a:p>
          <a:p>
            <a:pPr marL="0" lvl="1" indent="0">
              <a:lnSpc>
                <a:spcPct val="150000"/>
              </a:lnSpc>
              <a:spcAft>
                <a:spcPts val="1200"/>
              </a:spcAft>
              <a:buNone/>
            </a:pPr>
            <a:r>
              <a:rPr lang="en-US"/>
              <a:t>Second level</a:t>
            </a:r>
          </a:p>
          <a:p>
            <a:pPr marL="0" lvl="2" indent="0">
              <a:lnSpc>
                <a:spcPct val="150000"/>
              </a:lnSpc>
              <a:spcAft>
                <a:spcPts val="1200"/>
              </a:spcAft>
              <a:buNone/>
            </a:pPr>
            <a:r>
              <a:rPr lang="en-US"/>
              <a:t>Third level</a:t>
            </a:r>
          </a:p>
          <a:p>
            <a:pPr marL="0" lvl="3" indent="0">
              <a:lnSpc>
                <a:spcPct val="150000"/>
              </a:lnSpc>
              <a:spcAft>
                <a:spcPts val="1200"/>
              </a:spcAft>
              <a:buNone/>
            </a:pPr>
            <a:r>
              <a:rPr lang="en-US"/>
              <a:t>Fourth level</a:t>
            </a:r>
          </a:p>
          <a:p>
            <a:pPr marL="0" lvl="4" indent="0">
              <a:lnSpc>
                <a:spcPct val="150000"/>
              </a:lnSpc>
              <a:spcAft>
                <a:spcPts val="1200"/>
              </a:spcAft>
              <a:buNone/>
            </a:pPr>
            <a:r>
              <a:rPr lang="en-US"/>
              <a:t>Fifth level</a:t>
            </a:r>
            <a:endParaRPr lang="en-US" dirty="0"/>
          </a:p>
        </p:txBody>
      </p:sp>
      <p:sp>
        <p:nvSpPr>
          <p:cNvPr id="5" name="Text Placeholder 4"/>
          <p:cNvSpPr>
            <a:spLocks noGrp="1"/>
          </p:cNvSpPr>
          <p:nvPr>
            <p:ph type="body" sz="quarter" idx="3"/>
          </p:nvPr>
        </p:nvSpPr>
        <p:spPr>
          <a:xfrm>
            <a:off x="6189664" y="1489075"/>
            <a:ext cx="5157787" cy="6413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9664" y="2193927"/>
            <a:ext cx="5157787" cy="3978275"/>
          </a:xfrm>
        </p:spPr>
        <p:txBody>
          <a:bodyPr vert="horz" lIns="91440" tIns="45720" rIns="91440" bIns="45720"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marL="0" lvl="0" indent="0">
              <a:lnSpc>
                <a:spcPct val="150000"/>
              </a:lnSpc>
              <a:spcAft>
                <a:spcPts val="1200"/>
              </a:spcAft>
              <a:buNone/>
            </a:pPr>
            <a:r>
              <a:rPr lang="en-US"/>
              <a:t>Click to edit Master text styles</a:t>
            </a:r>
          </a:p>
          <a:p>
            <a:pPr marL="0" lvl="1" indent="0">
              <a:lnSpc>
                <a:spcPct val="150000"/>
              </a:lnSpc>
              <a:spcAft>
                <a:spcPts val="1200"/>
              </a:spcAft>
              <a:buNone/>
            </a:pPr>
            <a:r>
              <a:rPr lang="en-US"/>
              <a:t>Second level</a:t>
            </a:r>
          </a:p>
          <a:p>
            <a:pPr marL="0" lvl="2" indent="0">
              <a:lnSpc>
                <a:spcPct val="150000"/>
              </a:lnSpc>
              <a:spcAft>
                <a:spcPts val="1200"/>
              </a:spcAft>
              <a:buNone/>
            </a:pPr>
            <a:r>
              <a:rPr lang="en-US"/>
              <a:t>Third level</a:t>
            </a:r>
          </a:p>
          <a:p>
            <a:pPr marL="0" lvl="3" indent="0">
              <a:lnSpc>
                <a:spcPct val="150000"/>
              </a:lnSpc>
              <a:spcAft>
                <a:spcPts val="1200"/>
              </a:spcAft>
              <a:buNone/>
            </a:pPr>
            <a:r>
              <a:rPr lang="en-US"/>
              <a:t>Fourth level</a:t>
            </a:r>
          </a:p>
          <a:p>
            <a:pPr marL="0" lvl="4" indent="0">
              <a:lnSpc>
                <a:spcPct val="150000"/>
              </a:lnSpc>
              <a:spcAft>
                <a:spcPts val="1200"/>
              </a:spcAft>
              <a:buNone/>
            </a:pPr>
            <a:r>
              <a:rPr lang="en-US"/>
              <a:t>Fifth level</a:t>
            </a:r>
          </a:p>
        </p:txBody>
      </p:sp>
      <p:sp>
        <p:nvSpPr>
          <p:cNvPr id="7" name="Date Placeholder 6"/>
          <p:cNvSpPr>
            <a:spLocks noGrp="1"/>
          </p:cNvSpPr>
          <p:nvPr>
            <p:ph type="dt" sz="half" idx="10"/>
          </p:nvPr>
        </p:nvSpPr>
        <p:spPr/>
        <p:txBody>
          <a:bodyPr/>
          <a:lstStyle/>
          <a:p>
            <a:fld id="{E3E09F41-A2E8-4C85-905F-7CF0C9130D38}" type="datetime1">
              <a:rPr lang="en-US" smtClean="0"/>
              <a:pPr/>
              <a:t>11/17/2022</a:t>
            </a:fld>
            <a:endParaRPr lang="en-US"/>
          </a:p>
        </p:txBody>
      </p:sp>
      <p:sp>
        <p:nvSpPr>
          <p:cNvPr id="8" name="Footer Placeholder 7"/>
          <p:cNvSpPr>
            <a:spLocks noGrp="1"/>
          </p:cNvSpPr>
          <p:nvPr>
            <p:ph type="ftr" sz="quarter" idx="11"/>
          </p:nvPr>
        </p:nvSpPr>
        <p:spPr/>
        <p:txBody>
          <a:bodyPr/>
          <a:lstStyle/>
          <a:p>
            <a:r>
              <a:rPr lang="en-US"/>
              <a:t>BA Sabarish and Nalinadevi K</a:t>
            </a:r>
          </a:p>
        </p:txBody>
      </p:sp>
      <p:sp>
        <p:nvSpPr>
          <p:cNvPr id="9" name="Slide Number Placeholder 8"/>
          <p:cNvSpPr>
            <a:spLocks noGrp="1"/>
          </p:cNvSpPr>
          <p:nvPr>
            <p:ph type="sldNum" sz="quarter" idx="12"/>
          </p:nvPr>
        </p:nvSpPr>
        <p:spPr/>
        <p:txBody>
          <a:bodyPr/>
          <a:lstStyle/>
          <a:p>
            <a:fld id="{9860EDB8-5305-433F-BE41-D7A86D811DB3}" type="slidenum">
              <a:rPr lang="en-US" smtClean="0"/>
              <a:pPr/>
              <a:t>‹#›</a:t>
            </a:fld>
            <a:endParaRPr lang="en-US"/>
          </a:p>
        </p:txBody>
      </p:sp>
      <p:sp>
        <p:nvSpPr>
          <p:cNvPr id="11" name="Rectangle 10"/>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 xmlns:p14="http://schemas.microsoft.com/office/powerpoint/2010/main" val="36060298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09600" y="1"/>
            <a:ext cx="10744200" cy="1228436"/>
          </a:xfrm>
        </p:spPr>
        <p:txBody>
          <a:bodyPr anchor="b">
            <a:normAutofit/>
          </a:bodyPr>
          <a:lstStyle>
            <a:lvl1pPr>
              <a:defRPr sz="3600">
                <a:solidFill>
                  <a:schemeClr val="bg1"/>
                </a:solidFill>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577D78E-08C5-4820-98AC-7C17CB17A52D}" type="datetime1">
              <a:rPr lang="en-US" smtClean="0"/>
              <a:pPr/>
              <a:t>11/17/2022</a:t>
            </a:fld>
            <a:endParaRPr lang="en-US"/>
          </a:p>
        </p:txBody>
      </p:sp>
      <p:sp>
        <p:nvSpPr>
          <p:cNvPr id="4" name="Footer Placeholder 3"/>
          <p:cNvSpPr>
            <a:spLocks noGrp="1"/>
          </p:cNvSpPr>
          <p:nvPr>
            <p:ph type="ftr" sz="quarter" idx="11"/>
          </p:nvPr>
        </p:nvSpPr>
        <p:spPr/>
        <p:txBody>
          <a:bodyPr/>
          <a:lstStyle/>
          <a:p>
            <a:r>
              <a:rPr lang="en-US"/>
              <a:t>BA Sabarish and Nalinadevi K</a:t>
            </a:r>
          </a:p>
        </p:txBody>
      </p:sp>
      <p:sp>
        <p:nvSpPr>
          <p:cNvPr id="5" name="Slide Number Placeholder 4"/>
          <p:cNvSpPr>
            <a:spLocks noGrp="1"/>
          </p:cNvSpPr>
          <p:nvPr>
            <p:ph type="sldNum" sz="quarter" idx="12"/>
          </p:nvPr>
        </p:nvSpPr>
        <p:spPr/>
        <p:txBody>
          <a:bodyPr/>
          <a:lstStyle/>
          <a:p>
            <a:fld id="{9860EDB8-5305-433F-BE41-D7A86D811DB3}" type="slidenum">
              <a:rPr lang="en-US" smtClean="0"/>
              <a:pPr/>
              <a:t>‹#›</a:t>
            </a:fld>
            <a:endParaRPr lang="en-US"/>
          </a:p>
        </p:txBody>
      </p:sp>
      <p:sp>
        <p:nvSpPr>
          <p:cNvPr id="7" name="Rectangle 6"/>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 xmlns:p14="http://schemas.microsoft.com/office/powerpoint/2010/main" val="1008144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557285C-9CE1-4234-922E-4AFFA49A4341}" type="datetime1">
              <a:rPr lang="en-US" smtClean="0"/>
              <a:pPr/>
              <a:t>11/17/2022</a:t>
            </a:fld>
            <a:endParaRPr lang="en-US"/>
          </a:p>
        </p:txBody>
      </p:sp>
      <p:sp>
        <p:nvSpPr>
          <p:cNvPr id="3" name="Footer Placeholder 2"/>
          <p:cNvSpPr>
            <a:spLocks noGrp="1"/>
          </p:cNvSpPr>
          <p:nvPr>
            <p:ph type="ftr" sz="quarter" idx="11"/>
          </p:nvPr>
        </p:nvSpPr>
        <p:spPr/>
        <p:txBody>
          <a:bodyPr/>
          <a:lstStyle/>
          <a:p>
            <a:r>
              <a:rPr lang="en-US"/>
              <a:t>BA Sabarish and Nalinadevi K</a:t>
            </a:r>
          </a:p>
        </p:txBody>
      </p:sp>
      <p:sp>
        <p:nvSpPr>
          <p:cNvPr id="4" name="Slide Number Placeholder 3"/>
          <p:cNvSpPr>
            <a:spLocks noGrp="1"/>
          </p:cNvSpPr>
          <p:nvPr>
            <p:ph type="sldNum" sz="quarter" idx="12"/>
          </p:nvPr>
        </p:nvSpPr>
        <p:spPr/>
        <p:txBody>
          <a:bodyPr/>
          <a:lstStyle/>
          <a:p>
            <a:fld id="{9860EDB8-5305-433F-BE41-D7A86D811DB3}" type="slidenum">
              <a:rPr lang="en-US" smtClean="0"/>
              <a:pPr/>
              <a:t>‹#›</a:t>
            </a:fld>
            <a:endParaRPr lang="en-US"/>
          </a:p>
        </p:txBody>
      </p:sp>
    </p:spTree>
    <p:extLst>
      <p:ext uri="{BB962C8B-B14F-4D97-AF65-F5344CB8AC3E}">
        <p14:creationId xmlns="" xmlns:p14="http://schemas.microsoft.com/office/powerpoint/2010/main" val="40374320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7"/>
            <a:ext cx="6172200" cy="4873625"/>
          </a:xfrm>
        </p:spPr>
        <p:txBody>
          <a:bodyPr vert="horz" lIns="91440" tIns="45720" rIns="91440" bIns="45720"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marL="0" lvl="0" indent="0">
              <a:lnSpc>
                <a:spcPct val="150000"/>
              </a:lnSpc>
              <a:spcAft>
                <a:spcPts val="1200"/>
              </a:spcAft>
              <a:buNone/>
            </a:pPr>
            <a:r>
              <a:rPr lang="en-US"/>
              <a:t>Click to edit Master text styles</a:t>
            </a:r>
          </a:p>
          <a:p>
            <a:pPr marL="0" lvl="1" indent="0">
              <a:lnSpc>
                <a:spcPct val="150000"/>
              </a:lnSpc>
              <a:spcAft>
                <a:spcPts val="1200"/>
              </a:spcAft>
              <a:buNone/>
            </a:pPr>
            <a:r>
              <a:rPr lang="en-US"/>
              <a:t>Second level</a:t>
            </a:r>
          </a:p>
          <a:p>
            <a:pPr marL="0" lvl="2" indent="0">
              <a:lnSpc>
                <a:spcPct val="150000"/>
              </a:lnSpc>
              <a:spcAft>
                <a:spcPts val="1200"/>
              </a:spcAft>
              <a:buNone/>
            </a:pPr>
            <a:r>
              <a:rPr lang="en-US"/>
              <a:t>Third level</a:t>
            </a:r>
          </a:p>
          <a:p>
            <a:pPr marL="0" lvl="3" indent="0">
              <a:lnSpc>
                <a:spcPct val="150000"/>
              </a:lnSpc>
              <a:spcAft>
                <a:spcPts val="1200"/>
              </a:spcAft>
              <a:buNone/>
            </a:pPr>
            <a:r>
              <a:rPr lang="en-US"/>
              <a:t>Fourth level</a:t>
            </a:r>
          </a:p>
          <a:p>
            <a:pPr marL="0" lvl="4" indent="0">
              <a:lnSpc>
                <a:spcPct val="150000"/>
              </a:lnSpc>
              <a:spcAft>
                <a:spcPts val="1200"/>
              </a:spcAft>
              <a:buNone/>
            </a:pPr>
            <a:r>
              <a:rPr lang="en-US"/>
              <a:t>Fifth level</a:t>
            </a:r>
          </a:p>
        </p:txBody>
      </p:sp>
      <p:sp>
        <p:nvSpPr>
          <p:cNvPr id="4" name="Text Placeholder 3"/>
          <p:cNvSpPr>
            <a:spLocks noGrp="1"/>
          </p:cNvSpPr>
          <p:nvPr>
            <p:ph type="body" sz="half" idx="2"/>
          </p:nvPr>
        </p:nvSpPr>
        <p:spPr>
          <a:xfrm>
            <a:off x="839788" y="2101850"/>
            <a:ext cx="3932237" cy="37592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5FDE57A-FD00-4DAE-ACD4-A0C2849A3E1F}" type="datetime1">
              <a:rPr lang="en-US" smtClean="0"/>
              <a:pPr/>
              <a:t>11/17/2022</a:t>
            </a:fld>
            <a:endParaRPr lang="en-US"/>
          </a:p>
        </p:txBody>
      </p:sp>
      <p:sp>
        <p:nvSpPr>
          <p:cNvPr id="6" name="Footer Placeholder 5"/>
          <p:cNvSpPr>
            <a:spLocks noGrp="1"/>
          </p:cNvSpPr>
          <p:nvPr>
            <p:ph type="ftr" sz="quarter" idx="11"/>
          </p:nvPr>
        </p:nvSpPr>
        <p:spPr/>
        <p:txBody>
          <a:bodyPr/>
          <a:lstStyle/>
          <a:p>
            <a:r>
              <a:rPr lang="en-US"/>
              <a:t>BA Sabarish and Nalinadevi K</a:t>
            </a:r>
          </a:p>
        </p:txBody>
      </p:sp>
      <p:sp>
        <p:nvSpPr>
          <p:cNvPr id="7" name="Slide Number Placeholder 6"/>
          <p:cNvSpPr>
            <a:spLocks noGrp="1"/>
          </p:cNvSpPr>
          <p:nvPr>
            <p:ph type="sldNum" sz="quarter" idx="12"/>
          </p:nvPr>
        </p:nvSpPr>
        <p:spPr/>
        <p:txBody>
          <a:bodyPr/>
          <a:lstStyle/>
          <a:p>
            <a:fld id="{9860EDB8-5305-433F-BE41-D7A86D811DB3}" type="slidenum">
              <a:rPr lang="en-US" smtClean="0"/>
              <a:pPr/>
              <a:t>‹#›</a:t>
            </a:fld>
            <a:endParaRPr lang="en-US"/>
          </a:p>
        </p:txBody>
      </p:sp>
    </p:spTree>
    <p:extLst>
      <p:ext uri="{BB962C8B-B14F-4D97-AF65-F5344CB8AC3E}">
        <p14:creationId xmlns="" xmlns:p14="http://schemas.microsoft.com/office/powerpoint/2010/main" val="17841938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7"/>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101850"/>
            <a:ext cx="3932237" cy="37592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D9EA185-5816-4D1F-9C88-3ACD668B5455}" type="datetime1">
              <a:rPr lang="en-US" smtClean="0"/>
              <a:pPr/>
              <a:t>11/17/2022</a:t>
            </a:fld>
            <a:endParaRPr lang="en-US"/>
          </a:p>
        </p:txBody>
      </p:sp>
      <p:sp>
        <p:nvSpPr>
          <p:cNvPr id="6" name="Footer Placeholder 5"/>
          <p:cNvSpPr>
            <a:spLocks noGrp="1"/>
          </p:cNvSpPr>
          <p:nvPr>
            <p:ph type="ftr" sz="quarter" idx="11"/>
          </p:nvPr>
        </p:nvSpPr>
        <p:spPr/>
        <p:txBody>
          <a:bodyPr/>
          <a:lstStyle/>
          <a:p>
            <a:r>
              <a:rPr lang="en-US"/>
              <a:t>BA Sabarish and Nalinadevi K</a:t>
            </a:r>
          </a:p>
        </p:txBody>
      </p:sp>
      <p:sp>
        <p:nvSpPr>
          <p:cNvPr id="7" name="Slide Number Placeholder 6"/>
          <p:cNvSpPr>
            <a:spLocks noGrp="1"/>
          </p:cNvSpPr>
          <p:nvPr>
            <p:ph type="sldNum" sz="quarter" idx="12"/>
          </p:nvPr>
        </p:nvSpPr>
        <p:spPr/>
        <p:txBody>
          <a:bodyPr/>
          <a:lstStyle/>
          <a:p>
            <a:fld id="{9860EDB8-5305-433F-BE41-D7A86D811DB3}" type="slidenum">
              <a:rPr lang="en-US" smtClean="0"/>
              <a:pPr/>
              <a:t>‹#›</a:t>
            </a:fld>
            <a:endParaRPr lang="en-US"/>
          </a:p>
        </p:txBody>
      </p:sp>
    </p:spTree>
    <p:extLst>
      <p:ext uri="{BB962C8B-B14F-4D97-AF65-F5344CB8AC3E}">
        <p14:creationId xmlns="" xmlns:p14="http://schemas.microsoft.com/office/powerpoint/2010/main" val="31610953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2"/>
            <a:ext cx="3276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C5BDAC0-6FCE-4AE1-9BAA-CC5393481C7A}" type="datetime1">
              <a:rPr lang="en-US" smtClean="0"/>
              <a:pPr/>
              <a:t>11/17/2022</a:t>
            </a:fld>
            <a:endParaRPr lang="en-US"/>
          </a:p>
        </p:txBody>
      </p:sp>
      <p:sp>
        <p:nvSpPr>
          <p:cNvPr id="5" name="Footer Placeholder 4"/>
          <p:cNvSpPr>
            <a:spLocks noGrp="1"/>
          </p:cNvSpPr>
          <p:nvPr>
            <p:ph type="ftr" sz="quarter" idx="3"/>
          </p:nvPr>
        </p:nvSpPr>
        <p:spPr>
          <a:xfrm>
            <a:off x="4648200" y="6356352"/>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BA Sabarish and Nalinadevi K</a:t>
            </a:r>
          </a:p>
        </p:txBody>
      </p:sp>
      <p:sp>
        <p:nvSpPr>
          <p:cNvPr id="6" name="Slide Number Placeholder 5"/>
          <p:cNvSpPr>
            <a:spLocks noGrp="1"/>
          </p:cNvSpPr>
          <p:nvPr>
            <p:ph type="sldNum" sz="quarter" idx="4"/>
          </p:nvPr>
        </p:nvSpPr>
        <p:spPr>
          <a:xfrm>
            <a:off x="8077200" y="6356352"/>
            <a:ext cx="3276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60EDB8-5305-433F-BE41-D7A86D811DB3}" type="slidenum">
              <a:rPr lang="en-US" smtClean="0"/>
              <a:pPr/>
              <a:t>‹#›</a:t>
            </a:fld>
            <a:endParaRPr lang="en-US"/>
          </a:p>
        </p:txBody>
      </p:sp>
    </p:spTree>
    <p:extLst>
      <p:ext uri="{BB962C8B-B14F-4D97-AF65-F5344CB8AC3E}">
        <p14:creationId xmlns=""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dt="0"/>
  <p:txStyles>
    <p:titleStyle>
      <a:lvl1pPr algn="l" defTabSz="914400" rtl="0" eaLnBrk="1" latinLnBrk="0" hangingPunct="1">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ct val="30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ct val="3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ct val="3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6.xml"/><Relationship Id="rId5" Type="http://schemas.openxmlformats.org/officeDocument/2006/relationships/image" Target="../media/image36.png"/><Relationship Id="rId4" Type="http://schemas.openxmlformats.org/officeDocument/2006/relationships/image" Target="../media/image35.png"/></Relationships>
</file>

<file path=ppt/slides/_rels/slide3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Hierarchical </a:t>
            </a:r>
            <a:r>
              <a:rPr lang="en-US" dirty="0" smtClean="0"/>
              <a:t>Clustering </a:t>
            </a:r>
            <a:endParaRPr lang="en-US" dirty="0"/>
          </a:p>
        </p:txBody>
      </p:sp>
      <p:sp>
        <p:nvSpPr>
          <p:cNvPr id="3" name="Subtitle 2"/>
          <p:cNvSpPr>
            <a:spLocks noGrp="1"/>
          </p:cNvSpPr>
          <p:nvPr>
            <p:ph type="subTitle" idx="1"/>
          </p:nvPr>
        </p:nvSpPr>
        <p:spPr/>
        <p:txBody>
          <a:bodyPr>
            <a:normAutofit fontScale="55000" lnSpcReduction="20000"/>
          </a:bodyPr>
          <a:lstStyle/>
          <a:p>
            <a:r>
              <a:rPr lang="en-US" dirty="0"/>
              <a:t>By</a:t>
            </a:r>
          </a:p>
          <a:p>
            <a:r>
              <a:rPr lang="en-US" dirty="0"/>
              <a:t>B A </a:t>
            </a:r>
            <a:r>
              <a:rPr lang="en-US" dirty="0" err="1"/>
              <a:t>Sabarish</a:t>
            </a:r>
            <a:endParaRPr lang="en-US" dirty="0"/>
          </a:p>
          <a:p>
            <a:r>
              <a:rPr lang="en-US" dirty="0"/>
              <a:t>Nalinadevi K</a:t>
            </a:r>
          </a:p>
          <a:p>
            <a:endParaRPr lang="en-US" dirty="0"/>
          </a:p>
        </p:txBody>
      </p:sp>
    </p:spTree>
    <p:extLst>
      <p:ext uri="{BB962C8B-B14F-4D97-AF65-F5344CB8AC3E}">
        <p14:creationId xmlns="" xmlns:p14="http://schemas.microsoft.com/office/powerpoint/2010/main" val="247180773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a:t>Linkage Measure/ Measure for the distance between two clusters</a:t>
            </a:r>
          </a:p>
        </p:txBody>
      </p:sp>
      <p:pic>
        <p:nvPicPr>
          <p:cNvPr id="4" name="Picture 3"/>
          <p:cNvPicPr>
            <a:picLocks noChangeAspect="1"/>
          </p:cNvPicPr>
          <p:nvPr/>
        </p:nvPicPr>
        <p:blipFill>
          <a:blip r:embed="rId2" cstate="print"/>
          <a:stretch>
            <a:fillRect/>
          </a:stretch>
        </p:blipFill>
        <p:spPr>
          <a:xfrm>
            <a:off x="931753" y="1800551"/>
            <a:ext cx="8650657" cy="4810125"/>
          </a:xfrm>
          <a:prstGeom prst="rect">
            <a:avLst/>
          </a:prstGeom>
        </p:spPr>
      </p:pic>
      <p:sp>
        <p:nvSpPr>
          <p:cNvPr id="3" name="Footer Placeholder 2">
            <a:extLst>
              <a:ext uri="{FF2B5EF4-FFF2-40B4-BE49-F238E27FC236}">
                <a16:creationId xmlns="" xmlns:a16="http://schemas.microsoft.com/office/drawing/2014/main" id="{B2880A87-918E-440B-87C9-7ED0683DF057}"/>
              </a:ext>
            </a:extLst>
          </p:cNvPr>
          <p:cNvSpPr>
            <a:spLocks noGrp="1"/>
          </p:cNvSpPr>
          <p:nvPr>
            <p:ph type="ftr" sz="quarter" idx="11"/>
          </p:nvPr>
        </p:nvSpPr>
        <p:spPr/>
        <p:txBody>
          <a:bodyPr/>
          <a:lstStyle/>
          <a:p>
            <a:r>
              <a:rPr lang="en-US"/>
              <a:t>BA Sabarish and Nalinadevi K</a:t>
            </a:r>
          </a:p>
        </p:txBody>
      </p:sp>
    </p:spTree>
    <p:extLst>
      <p:ext uri="{BB962C8B-B14F-4D97-AF65-F5344CB8AC3E}">
        <p14:creationId xmlns="" xmlns:p14="http://schemas.microsoft.com/office/powerpoint/2010/main" val="188739635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Single Linkage - Definition</a:t>
            </a:r>
          </a:p>
        </p:txBody>
      </p:sp>
      <p:sp>
        <p:nvSpPr>
          <p:cNvPr id="3" name="Content Placeholder 2"/>
          <p:cNvSpPr>
            <a:spLocks noGrp="1"/>
          </p:cNvSpPr>
          <p:nvPr>
            <p:ph idx="1"/>
          </p:nvPr>
        </p:nvSpPr>
        <p:spPr/>
        <p:txBody>
          <a:bodyPr/>
          <a:lstStyle/>
          <a:p>
            <a:pPr marL="285750" indent="-285750">
              <a:buFont typeface="Wingdings" panose="05000000000000000000" pitchFamily="2" charset="2"/>
              <a:buChar char="Ø"/>
            </a:pPr>
            <a:r>
              <a:rPr lang="en-US" dirty="0"/>
              <a:t>It is the Shortest Distance between the closest points of the clusters.</a:t>
            </a:r>
          </a:p>
        </p:txBody>
      </p:sp>
      <p:pic>
        <p:nvPicPr>
          <p:cNvPr id="4" name="Picture 3"/>
          <p:cNvPicPr>
            <a:picLocks noChangeAspect="1"/>
          </p:cNvPicPr>
          <p:nvPr/>
        </p:nvPicPr>
        <p:blipFill>
          <a:blip r:embed="rId2" cstate="print"/>
          <a:stretch>
            <a:fillRect/>
          </a:stretch>
        </p:blipFill>
        <p:spPr>
          <a:xfrm>
            <a:off x="7138140" y="2373551"/>
            <a:ext cx="3752850" cy="2762250"/>
          </a:xfrm>
          <a:prstGeom prst="rect">
            <a:avLst/>
          </a:prstGeom>
        </p:spPr>
      </p:pic>
      <p:sp>
        <p:nvSpPr>
          <p:cNvPr id="5" name="Footer Placeholder 4">
            <a:extLst>
              <a:ext uri="{FF2B5EF4-FFF2-40B4-BE49-F238E27FC236}">
                <a16:creationId xmlns="" xmlns:a16="http://schemas.microsoft.com/office/drawing/2014/main" id="{CB3F011F-C7D1-4D35-AD63-3C2C967F60B4}"/>
              </a:ext>
            </a:extLst>
          </p:cNvPr>
          <p:cNvSpPr>
            <a:spLocks noGrp="1"/>
          </p:cNvSpPr>
          <p:nvPr>
            <p:ph type="ftr" sz="quarter" idx="11"/>
          </p:nvPr>
        </p:nvSpPr>
        <p:spPr/>
        <p:txBody>
          <a:bodyPr/>
          <a:lstStyle/>
          <a:p>
            <a:r>
              <a:rPr lang="en-US"/>
              <a:t>BA Sabarish and Nalinadevi K</a:t>
            </a:r>
          </a:p>
        </p:txBody>
      </p:sp>
    </p:spTree>
    <p:extLst>
      <p:ext uri="{BB962C8B-B14F-4D97-AF65-F5344CB8AC3E}">
        <p14:creationId xmlns="" xmlns:p14="http://schemas.microsoft.com/office/powerpoint/2010/main" val="232659531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Complete Linkage - Definition</a:t>
            </a:r>
          </a:p>
        </p:txBody>
      </p:sp>
      <p:sp>
        <p:nvSpPr>
          <p:cNvPr id="3" name="Content Placeholder 2"/>
          <p:cNvSpPr>
            <a:spLocks noGrp="1"/>
          </p:cNvSpPr>
          <p:nvPr>
            <p:ph idx="1"/>
          </p:nvPr>
        </p:nvSpPr>
        <p:spPr/>
        <p:txBody>
          <a:bodyPr/>
          <a:lstStyle/>
          <a:p>
            <a:pPr marL="285750" indent="-285750">
              <a:buFont typeface="Wingdings" panose="05000000000000000000" pitchFamily="2" charset="2"/>
              <a:buChar char="ü"/>
            </a:pPr>
            <a:r>
              <a:rPr lang="en-US" dirty="0"/>
              <a:t>It is the farthest distance between the two points of two different clusters. It is one of the popular linkage methods as it forms tighter clusters than single-linkage.</a:t>
            </a:r>
          </a:p>
        </p:txBody>
      </p:sp>
      <p:pic>
        <p:nvPicPr>
          <p:cNvPr id="4" name="Picture 3"/>
          <p:cNvPicPr>
            <a:picLocks noChangeAspect="1"/>
          </p:cNvPicPr>
          <p:nvPr/>
        </p:nvPicPr>
        <p:blipFill>
          <a:blip r:embed="rId2" cstate="print"/>
          <a:stretch>
            <a:fillRect/>
          </a:stretch>
        </p:blipFill>
        <p:spPr>
          <a:xfrm>
            <a:off x="6317147" y="2049636"/>
            <a:ext cx="3805188" cy="2935723"/>
          </a:xfrm>
          <a:prstGeom prst="rect">
            <a:avLst/>
          </a:prstGeom>
        </p:spPr>
      </p:pic>
      <p:sp>
        <p:nvSpPr>
          <p:cNvPr id="5" name="Footer Placeholder 4">
            <a:extLst>
              <a:ext uri="{FF2B5EF4-FFF2-40B4-BE49-F238E27FC236}">
                <a16:creationId xmlns="" xmlns:a16="http://schemas.microsoft.com/office/drawing/2014/main" id="{8C167827-ED40-4133-84F9-4308845381F8}"/>
              </a:ext>
            </a:extLst>
          </p:cNvPr>
          <p:cNvSpPr>
            <a:spLocks noGrp="1"/>
          </p:cNvSpPr>
          <p:nvPr>
            <p:ph type="ftr" sz="quarter" idx="11"/>
          </p:nvPr>
        </p:nvSpPr>
        <p:spPr/>
        <p:txBody>
          <a:bodyPr/>
          <a:lstStyle/>
          <a:p>
            <a:r>
              <a:rPr lang="en-US"/>
              <a:t>BA Sabarish and Nalinadevi K</a:t>
            </a:r>
          </a:p>
        </p:txBody>
      </p:sp>
    </p:spTree>
    <p:extLst>
      <p:ext uri="{BB962C8B-B14F-4D97-AF65-F5344CB8AC3E}">
        <p14:creationId xmlns="" xmlns:p14="http://schemas.microsoft.com/office/powerpoint/2010/main" val="64392147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E25D99D-AFA8-467C-BE6A-AA8D4D01AE4D}"/>
              </a:ext>
            </a:extLst>
          </p:cNvPr>
          <p:cNvSpPr>
            <a:spLocks noGrp="1"/>
          </p:cNvSpPr>
          <p:nvPr>
            <p:ph type="title"/>
          </p:nvPr>
        </p:nvSpPr>
        <p:spPr/>
        <p:txBody>
          <a:bodyPr/>
          <a:lstStyle/>
          <a:p>
            <a:r>
              <a:rPr lang="en-US" b="1" dirty="0"/>
              <a:t>Average Linkage and Centroid Linkage - Definition</a:t>
            </a:r>
            <a:endParaRPr lang="en-IN" dirty="0"/>
          </a:p>
        </p:txBody>
      </p:sp>
      <p:sp>
        <p:nvSpPr>
          <p:cNvPr id="3" name="Content Placeholder 2"/>
          <p:cNvSpPr>
            <a:spLocks noGrp="1"/>
          </p:cNvSpPr>
          <p:nvPr>
            <p:ph idx="1"/>
          </p:nvPr>
        </p:nvSpPr>
        <p:spPr/>
        <p:txBody>
          <a:bodyPr>
            <a:normAutofit fontScale="92500"/>
          </a:bodyPr>
          <a:lstStyle/>
          <a:p>
            <a:pPr marL="285750" indent="-285750">
              <a:buFont typeface="Wingdings" panose="05000000000000000000" pitchFamily="2" charset="2"/>
              <a:buChar char="ü"/>
            </a:pPr>
            <a:r>
              <a:rPr lang="en-US" b="1" dirty="0"/>
              <a:t>Average Linkage:</a:t>
            </a:r>
            <a:r>
              <a:rPr lang="en-US" dirty="0"/>
              <a:t> It is the linkage method in which the distance between each pair of datasets is added up and then divided by the total number of datasets to calculate the average distance between two clusters. It is also one of the most popular linkage methods.</a:t>
            </a:r>
          </a:p>
          <a:p>
            <a:pPr marL="285750" indent="-285750">
              <a:buFont typeface="Wingdings" panose="05000000000000000000" pitchFamily="2" charset="2"/>
              <a:buChar char="ü"/>
            </a:pPr>
            <a:r>
              <a:rPr lang="en-US" b="1" dirty="0"/>
              <a:t>Centroid Linkage:</a:t>
            </a:r>
            <a:r>
              <a:rPr lang="en-US" dirty="0"/>
              <a:t> It is the linkage method in which the distance between the centroid of the clusters is calculated. Consider the below image:</a:t>
            </a:r>
          </a:p>
          <a:p>
            <a:pPr marL="285750" indent="-285750">
              <a:buFont typeface="Wingdings" panose="05000000000000000000" pitchFamily="2" charset="2"/>
              <a:buChar char="ü"/>
            </a:pPr>
            <a:endParaRPr lang="en-US" dirty="0"/>
          </a:p>
        </p:txBody>
      </p:sp>
      <p:pic>
        <p:nvPicPr>
          <p:cNvPr id="4" name="Picture 3"/>
          <p:cNvPicPr>
            <a:picLocks noChangeAspect="1"/>
          </p:cNvPicPr>
          <p:nvPr/>
        </p:nvPicPr>
        <p:blipFill>
          <a:blip r:embed="rId2" cstate="print"/>
          <a:stretch>
            <a:fillRect/>
          </a:stretch>
        </p:blipFill>
        <p:spPr>
          <a:xfrm>
            <a:off x="5887662" y="2253053"/>
            <a:ext cx="4713468" cy="3483868"/>
          </a:xfrm>
          <a:prstGeom prst="rect">
            <a:avLst/>
          </a:prstGeom>
        </p:spPr>
      </p:pic>
      <p:sp>
        <p:nvSpPr>
          <p:cNvPr id="5" name="Footer Placeholder 4">
            <a:extLst>
              <a:ext uri="{FF2B5EF4-FFF2-40B4-BE49-F238E27FC236}">
                <a16:creationId xmlns="" xmlns:a16="http://schemas.microsoft.com/office/drawing/2014/main" id="{BDAC73E8-D706-44AB-AAB7-E65856106CF8}"/>
              </a:ext>
            </a:extLst>
          </p:cNvPr>
          <p:cNvSpPr>
            <a:spLocks noGrp="1"/>
          </p:cNvSpPr>
          <p:nvPr>
            <p:ph type="ftr" sz="quarter" idx="11"/>
          </p:nvPr>
        </p:nvSpPr>
        <p:spPr/>
        <p:txBody>
          <a:bodyPr/>
          <a:lstStyle/>
          <a:p>
            <a:r>
              <a:rPr lang="en-US"/>
              <a:t>BA Sabarish and Nalinadevi K</a:t>
            </a:r>
          </a:p>
        </p:txBody>
      </p:sp>
    </p:spTree>
    <p:extLst>
      <p:ext uri="{BB962C8B-B14F-4D97-AF65-F5344CB8AC3E}">
        <p14:creationId xmlns="" xmlns:p14="http://schemas.microsoft.com/office/powerpoint/2010/main" val="150110683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Single Linkage - Example</a:t>
            </a:r>
          </a:p>
        </p:txBody>
      </p:sp>
      <p:sp>
        <p:nvSpPr>
          <p:cNvPr id="3" name="Content Placeholder 2"/>
          <p:cNvSpPr>
            <a:spLocks noGrp="1"/>
          </p:cNvSpPr>
          <p:nvPr>
            <p:ph idx="1"/>
          </p:nvPr>
        </p:nvSpPr>
        <p:spPr>
          <a:xfrm>
            <a:off x="838201" y="1825625"/>
            <a:ext cx="9332933" cy="4351338"/>
          </a:xfrm>
        </p:spPr>
        <p:txBody>
          <a:bodyPr/>
          <a:lstStyle/>
          <a:p>
            <a:pPr marL="285750" indent="-285750">
              <a:buFont typeface="Wingdings" panose="05000000000000000000" pitchFamily="2" charset="2"/>
              <a:buChar char="ü"/>
            </a:pPr>
            <a:r>
              <a:rPr lang="en-US" dirty="0"/>
              <a:t>single linkage hierarchical clustering or nearest neighbor clustering </a:t>
            </a:r>
          </a:p>
          <a:p>
            <a:pPr marL="285750" indent="-285750">
              <a:buFont typeface="Wingdings" panose="05000000000000000000" pitchFamily="2" charset="2"/>
              <a:buChar char="ü"/>
            </a:pPr>
            <a:r>
              <a:rPr lang="en-US" dirty="0"/>
              <a:t>Distance between two clusters is defined by the minimum distance between objects of the two clusters</a:t>
            </a:r>
          </a:p>
        </p:txBody>
      </p:sp>
      <p:pic>
        <p:nvPicPr>
          <p:cNvPr id="5" name="Picture 4"/>
          <p:cNvPicPr>
            <a:picLocks noChangeAspect="1"/>
          </p:cNvPicPr>
          <p:nvPr/>
        </p:nvPicPr>
        <p:blipFill>
          <a:blip r:embed="rId2" cstate="print"/>
          <a:stretch>
            <a:fillRect/>
          </a:stretch>
        </p:blipFill>
        <p:spPr>
          <a:xfrm>
            <a:off x="3971795" y="3494762"/>
            <a:ext cx="3503382" cy="2202884"/>
          </a:xfrm>
          <a:prstGeom prst="rect">
            <a:avLst/>
          </a:prstGeom>
        </p:spPr>
      </p:pic>
      <p:sp>
        <p:nvSpPr>
          <p:cNvPr id="4" name="Footer Placeholder 3">
            <a:extLst>
              <a:ext uri="{FF2B5EF4-FFF2-40B4-BE49-F238E27FC236}">
                <a16:creationId xmlns="" xmlns:a16="http://schemas.microsoft.com/office/drawing/2014/main" id="{12F83CB2-5898-44AE-9F0D-A500015FDB36}"/>
              </a:ext>
            </a:extLst>
          </p:cNvPr>
          <p:cNvSpPr>
            <a:spLocks noGrp="1"/>
          </p:cNvSpPr>
          <p:nvPr>
            <p:ph type="ftr" sz="quarter" idx="11"/>
          </p:nvPr>
        </p:nvSpPr>
        <p:spPr/>
        <p:txBody>
          <a:bodyPr/>
          <a:lstStyle/>
          <a:p>
            <a:r>
              <a:rPr lang="en-US"/>
              <a:t>BA Sabarish and Nalinadevi K</a:t>
            </a:r>
          </a:p>
        </p:txBody>
      </p:sp>
    </p:spTree>
    <p:extLst>
      <p:ext uri="{BB962C8B-B14F-4D97-AF65-F5344CB8AC3E}">
        <p14:creationId xmlns="" xmlns:p14="http://schemas.microsoft.com/office/powerpoint/2010/main" val="35603293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Single Linkage - Example</a:t>
            </a:r>
          </a:p>
        </p:txBody>
      </p:sp>
      <p:pic>
        <p:nvPicPr>
          <p:cNvPr id="4" name="Content Placeholder 3"/>
          <p:cNvPicPr>
            <a:picLocks noGrp="1" noChangeAspect="1"/>
          </p:cNvPicPr>
          <p:nvPr>
            <p:ph idx="1"/>
          </p:nvPr>
        </p:nvPicPr>
        <p:blipFill>
          <a:blip r:embed="rId2" cstate="print"/>
          <a:stretch>
            <a:fillRect/>
          </a:stretch>
        </p:blipFill>
        <p:spPr>
          <a:xfrm>
            <a:off x="1690861" y="2392471"/>
            <a:ext cx="7114782" cy="3557391"/>
          </a:xfrm>
          <a:prstGeom prst="rect">
            <a:avLst/>
          </a:prstGeom>
        </p:spPr>
      </p:pic>
      <p:sp>
        <p:nvSpPr>
          <p:cNvPr id="3" name="Footer Placeholder 2">
            <a:extLst>
              <a:ext uri="{FF2B5EF4-FFF2-40B4-BE49-F238E27FC236}">
                <a16:creationId xmlns="" xmlns:a16="http://schemas.microsoft.com/office/drawing/2014/main" id="{D5E487EE-71FB-4E43-9521-D007AFDAECEE}"/>
              </a:ext>
            </a:extLst>
          </p:cNvPr>
          <p:cNvSpPr>
            <a:spLocks noGrp="1"/>
          </p:cNvSpPr>
          <p:nvPr>
            <p:ph type="ftr" sz="quarter" idx="11"/>
          </p:nvPr>
        </p:nvSpPr>
        <p:spPr/>
        <p:txBody>
          <a:bodyPr/>
          <a:lstStyle/>
          <a:p>
            <a:r>
              <a:rPr lang="en-US"/>
              <a:t>BA Sabarish and Nalinadevi K</a:t>
            </a:r>
          </a:p>
        </p:txBody>
      </p:sp>
    </p:spTree>
    <p:extLst>
      <p:ext uri="{BB962C8B-B14F-4D97-AF65-F5344CB8AC3E}">
        <p14:creationId xmlns="" xmlns:p14="http://schemas.microsoft.com/office/powerpoint/2010/main" val="204414348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Single Linkage – Example- Step 1</a:t>
            </a:r>
          </a:p>
        </p:txBody>
      </p:sp>
      <p:sp>
        <p:nvSpPr>
          <p:cNvPr id="3" name="Content Placeholder 2"/>
          <p:cNvSpPr>
            <a:spLocks noGrp="1"/>
          </p:cNvSpPr>
          <p:nvPr>
            <p:ph idx="1"/>
          </p:nvPr>
        </p:nvSpPr>
        <p:spPr/>
        <p:txBody>
          <a:bodyPr>
            <a:normAutofit/>
          </a:bodyPr>
          <a:lstStyle/>
          <a:p>
            <a:pPr marL="285750" indent="-285750">
              <a:buFont typeface="Wingdings" panose="05000000000000000000" pitchFamily="2" charset="2"/>
              <a:buChar char="ü"/>
            </a:pPr>
            <a:r>
              <a:rPr lang="en-US" dirty="0"/>
              <a:t>Beginning with 6 clusters. Our goal is to group those 6 clusters such that at the end of the iterations, have only single cluster consists of the whole six original objects.</a:t>
            </a:r>
          </a:p>
          <a:p>
            <a:pPr marL="285750" indent="-285750">
              <a:buFont typeface="Wingdings" panose="05000000000000000000" pitchFamily="2" charset="2"/>
              <a:buChar char="ü"/>
            </a:pPr>
            <a:r>
              <a:rPr lang="en-US" dirty="0"/>
              <a:t>closest cluster is between cluster F and D with shortest distance of 0.5. Thus, we group cluster D and F into cluster (D, F).</a:t>
            </a:r>
          </a:p>
        </p:txBody>
      </p:sp>
      <p:pic>
        <p:nvPicPr>
          <p:cNvPr id="4" name="Content Placeholder 3"/>
          <p:cNvPicPr>
            <a:picLocks noChangeAspect="1"/>
          </p:cNvPicPr>
          <p:nvPr/>
        </p:nvPicPr>
        <p:blipFill>
          <a:blip r:embed="rId2" cstate="print"/>
          <a:stretch>
            <a:fillRect/>
          </a:stretch>
        </p:blipFill>
        <p:spPr>
          <a:xfrm>
            <a:off x="6237809" y="2455102"/>
            <a:ext cx="4584524" cy="2292262"/>
          </a:xfrm>
          <a:prstGeom prst="rect">
            <a:avLst/>
          </a:prstGeom>
        </p:spPr>
      </p:pic>
      <p:sp>
        <p:nvSpPr>
          <p:cNvPr id="5" name="Footer Placeholder 4">
            <a:extLst>
              <a:ext uri="{FF2B5EF4-FFF2-40B4-BE49-F238E27FC236}">
                <a16:creationId xmlns="" xmlns:a16="http://schemas.microsoft.com/office/drawing/2014/main" id="{C709D0A9-57E7-4701-873D-F97F6923242D}"/>
              </a:ext>
            </a:extLst>
          </p:cNvPr>
          <p:cNvSpPr>
            <a:spLocks noGrp="1"/>
          </p:cNvSpPr>
          <p:nvPr>
            <p:ph type="ftr" sz="quarter" idx="11"/>
          </p:nvPr>
        </p:nvSpPr>
        <p:spPr/>
        <p:txBody>
          <a:bodyPr/>
          <a:lstStyle/>
          <a:p>
            <a:r>
              <a:rPr lang="en-US"/>
              <a:t>BA Sabarish and Nalinadevi K</a:t>
            </a:r>
          </a:p>
        </p:txBody>
      </p:sp>
    </p:spTree>
    <p:extLst>
      <p:ext uri="{BB962C8B-B14F-4D97-AF65-F5344CB8AC3E}">
        <p14:creationId xmlns="" xmlns:p14="http://schemas.microsoft.com/office/powerpoint/2010/main" val="331303986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Single Linkage – Example – step 1</a:t>
            </a:r>
          </a:p>
        </p:txBody>
      </p:sp>
      <p:sp>
        <p:nvSpPr>
          <p:cNvPr id="3" name="Content Placeholder 2"/>
          <p:cNvSpPr>
            <a:spLocks noGrp="1"/>
          </p:cNvSpPr>
          <p:nvPr>
            <p:ph idx="1"/>
          </p:nvPr>
        </p:nvSpPr>
        <p:spPr>
          <a:xfrm>
            <a:off x="838201" y="1498317"/>
            <a:ext cx="4167753" cy="4351338"/>
          </a:xfrm>
        </p:spPr>
        <p:txBody>
          <a:bodyPr/>
          <a:lstStyle/>
          <a:p>
            <a:pPr marL="285750" indent="-285750">
              <a:buFont typeface="Wingdings" panose="05000000000000000000" pitchFamily="2" charset="2"/>
              <a:buChar char="ü"/>
            </a:pPr>
            <a:r>
              <a:rPr lang="en-US" dirty="0"/>
              <a:t>single linkage, minimum distance between original objects of the two clusters.</a:t>
            </a:r>
          </a:p>
          <a:p>
            <a:pPr marL="285750" indent="-285750">
              <a:buFont typeface="Wingdings" panose="05000000000000000000" pitchFamily="2" charset="2"/>
              <a:buChar char="ü"/>
            </a:pPr>
            <a:r>
              <a:rPr lang="en-US" dirty="0"/>
              <a:t>Using the input distance matrix, distance between cluster (D, F) and cluster A is computed as</a:t>
            </a:r>
          </a:p>
          <a:p>
            <a:pPr marL="285750" indent="-285750">
              <a:buFont typeface="Wingdings" panose="05000000000000000000" pitchFamily="2" charset="2"/>
              <a:buChar char="ü"/>
            </a:pPr>
            <a:endParaRPr lang="en-US" dirty="0"/>
          </a:p>
        </p:txBody>
      </p:sp>
      <p:pic>
        <p:nvPicPr>
          <p:cNvPr id="4" name="Picture 3"/>
          <p:cNvPicPr>
            <a:picLocks noChangeAspect="1"/>
          </p:cNvPicPr>
          <p:nvPr/>
        </p:nvPicPr>
        <p:blipFill>
          <a:blip r:embed="rId2" cstate="print"/>
          <a:stretch>
            <a:fillRect/>
          </a:stretch>
        </p:blipFill>
        <p:spPr>
          <a:xfrm>
            <a:off x="5848221" y="2436248"/>
            <a:ext cx="5217480" cy="2624268"/>
          </a:xfrm>
          <a:prstGeom prst="rect">
            <a:avLst/>
          </a:prstGeom>
        </p:spPr>
      </p:pic>
      <p:pic>
        <p:nvPicPr>
          <p:cNvPr id="5" name="Picture 4"/>
          <p:cNvPicPr>
            <a:picLocks noChangeAspect="1"/>
          </p:cNvPicPr>
          <p:nvPr/>
        </p:nvPicPr>
        <p:blipFill>
          <a:blip r:embed="rId3" cstate="print"/>
          <a:stretch>
            <a:fillRect/>
          </a:stretch>
        </p:blipFill>
        <p:spPr>
          <a:xfrm>
            <a:off x="604434" y="4179602"/>
            <a:ext cx="4773968" cy="591465"/>
          </a:xfrm>
          <a:prstGeom prst="rect">
            <a:avLst/>
          </a:prstGeom>
        </p:spPr>
      </p:pic>
      <p:pic>
        <p:nvPicPr>
          <p:cNvPr id="6" name="Picture 5"/>
          <p:cNvPicPr>
            <a:picLocks noChangeAspect="1"/>
          </p:cNvPicPr>
          <p:nvPr/>
        </p:nvPicPr>
        <p:blipFill>
          <a:blip r:embed="rId4" cstate="print"/>
          <a:stretch>
            <a:fillRect/>
          </a:stretch>
        </p:blipFill>
        <p:spPr>
          <a:xfrm>
            <a:off x="682926" y="4787810"/>
            <a:ext cx="4695476" cy="562908"/>
          </a:xfrm>
          <a:prstGeom prst="rect">
            <a:avLst/>
          </a:prstGeom>
        </p:spPr>
      </p:pic>
      <p:pic>
        <p:nvPicPr>
          <p:cNvPr id="7" name="Picture 6"/>
          <p:cNvPicPr>
            <a:picLocks noChangeAspect="1"/>
          </p:cNvPicPr>
          <p:nvPr/>
        </p:nvPicPr>
        <p:blipFill>
          <a:blip r:embed="rId5" cstate="print"/>
          <a:stretch>
            <a:fillRect/>
          </a:stretch>
        </p:blipFill>
        <p:spPr>
          <a:xfrm>
            <a:off x="696974" y="5539952"/>
            <a:ext cx="4681428" cy="559171"/>
          </a:xfrm>
          <a:prstGeom prst="rect">
            <a:avLst/>
          </a:prstGeom>
        </p:spPr>
      </p:pic>
      <p:pic>
        <p:nvPicPr>
          <p:cNvPr id="8" name="Picture 7"/>
          <p:cNvPicPr>
            <a:picLocks noChangeAspect="1"/>
          </p:cNvPicPr>
          <p:nvPr/>
        </p:nvPicPr>
        <p:blipFill>
          <a:blip r:embed="rId6" cstate="print"/>
          <a:stretch>
            <a:fillRect/>
          </a:stretch>
        </p:blipFill>
        <p:spPr>
          <a:xfrm>
            <a:off x="838201" y="6131073"/>
            <a:ext cx="4447660" cy="644588"/>
          </a:xfrm>
          <a:prstGeom prst="rect">
            <a:avLst/>
          </a:prstGeom>
        </p:spPr>
      </p:pic>
      <p:sp>
        <p:nvSpPr>
          <p:cNvPr id="9" name="Footer Placeholder 8">
            <a:extLst>
              <a:ext uri="{FF2B5EF4-FFF2-40B4-BE49-F238E27FC236}">
                <a16:creationId xmlns="" xmlns:a16="http://schemas.microsoft.com/office/drawing/2014/main" id="{8090FB8E-C080-469D-BB91-586A8728BF36}"/>
              </a:ext>
            </a:extLst>
          </p:cNvPr>
          <p:cNvSpPr>
            <a:spLocks noGrp="1"/>
          </p:cNvSpPr>
          <p:nvPr>
            <p:ph type="ftr" sz="quarter" idx="11"/>
          </p:nvPr>
        </p:nvSpPr>
        <p:spPr/>
        <p:txBody>
          <a:bodyPr/>
          <a:lstStyle/>
          <a:p>
            <a:r>
              <a:rPr lang="en-US"/>
              <a:t>BA Sabarish and Nalinadevi K</a:t>
            </a:r>
          </a:p>
        </p:txBody>
      </p:sp>
    </p:spTree>
    <p:extLst>
      <p:ext uri="{BB962C8B-B14F-4D97-AF65-F5344CB8AC3E}">
        <p14:creationId xmlns="" xmlns:p14="http://schemas.microsoft.com/office/powerpoint/2010/main" val="108317571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Single Linkage – Example – Step 2</a:t>
            </a:r>
          </a:p>
        </p:txBody>
      </p:sp>
      <p:sp>
        <p:nvSpPr>
          <p:cNvPr id="3" name="Content Placeholder 2"/>
          <p:cNvSpPr>
            <a:spLocks noGrp="1"/>
          </p:cNvSpPr>
          <p:nvPr>
            <p:ph idx="1"/>
          </p:nvPr>
        </p:nvSpPr>
        <p:spPr/>
        <p:txBody>
          <a:bodyPr/>
          <a:lstStyle/>
          <a:p>
            <a:pPr marL="285750" indent="-285750">
              <a:buFont typeface="Wingdings" panose="05000000000000000000" pitchFamily="2" charset="2"/>
              <a:buChar char="ü"/>
            </a:pPr>
            <a:r>
              <a:rPr lang="en-US" dirty="0"/>
              <a:t>Closest distance between cluster B and cluster A is now 0.71. Thus, we group cluster A and cluster B into a single cluster name (A, B).</a:t>
            </a:r>
          </a:p>
          <a:p>
            <a:pPr marL="285750" indent="-285750">
              <a:buFont typeface="Wingdings" panose="05000000000000000000" pitchFamily="2" charset="2"/>
              <a:buChar char="ü"/>
            </a:pPr>
            <a:endParaRPr lang="en-US" dirty="0"/>
          </a:p>
        </p:txBody>
      </p:sp>
      <p:pic>
        <p:nvPicPr>
          <p:cNvPr id="4" name="Picture 3"/>
          <p:cNvPicPr>
            <a:picLocks noChangeAspect="1"/>
          </p:cNvPicPr>
          <p:nvPr/>
        </p:nvPicPr>
        <p:blipFill>
          <a:blip r:embed="rId2" cstate="print"/>
          <a:stretch>
            <a:fillRect/>
          </a:stretch>
        </p:blipFill>
        <p:spPr>
          <a:xfrm>
            <a:off x="6555477" y="1661240"/>
            <a:ext cx="4168499" cy="1922680"/>
          </a:xfrm>
          <a:prstGeom prst="rect">
            <a:avLst/>
          </a:prstGeom>
        </p:spPr>
      </p:pic>
      <p:pic>
        <p:nvPicPr>
          <p:cNvPr id="5" name="Picture 4"/>
          <p:cNvPicPr>
            <a:picLocks noChangeAspect="1"/>
          </p:cNvPicPr>
          <p:nvPr/>
        </p:nvPicPr>
        <p:blipFill>
          <a:blip r:embed="rId3" cstate="print"/>
          <a:stretch>
            <a:fillRect/>
          </a:stretch>
        </p:blipFill>
        <p:spPr>
          <a:xfrm>
            <a:off x="838201" y="3605809"/>
            <a:ext cx="5086629" cy="465149"/>
          </a:xfrm>
          <a:prstGeom prst="rect">
            <a:avLst/>
          </a:prstGeom>
        </p:spPr>
      </p:pic>
      <p:pic>
        <p:nvPicPr>
          <p:cNvPr id="6" name="Picture 5"/>
          <p:cNvPicPr>
            <a:picLocks noChangeAspect="1"/>
          </p:cNvPicPr>
          <p:nvPr/>
        </p:nvPicPr>
        <p:blipFill>
          <a:blip r:embed="rId4" cstate="print"/>
          <a:stretch>
            <a:fillRect/>
          </a:stretch>
        </p:blipFill>
        <p:spPr>
          <a:xfrm>
            <a:off x="378965" y="4147599"/>
            <a:ext cx="7414416" cy="625496"/>
          </a:xfrm>
          <a:prstGeom prst="rect">
            <a:avLst/>
          </a:prstGeom>
        </p:spPr>
      </p:pic>
      <p:pic>
        <p:nvPicPr>
          <p:cNvPr id="7" name="Picture 6"/>
          <p:cNvPicPr>
            <a:picLocks noChangeAspect="1"/>
          </p:cNvPicPr>
          <p:nvPr/>
        </p:nvPicPr>
        <p:blipFill>
          <a:blip r:embed="rId5" cstate="print"/>
          <a:stretch>
            <a:fillRect/>
          </a:stretch>
        </p:blipFill>
        <p:spPr>
          <a:xfrm>
            <a:off x="604434" y="5266023"/>
            <a:ext cx="5827740" cy="658788"/>
          </a:xfrm>
          <a:prstGeom prst="rect">
            <a:avLst/>
          </a:prstGeom>
        </p:spPr>
      </p:pic>
      <p:pic>
        <p:nvPicPr>
          <p:cNvPr id="8" name="Picture 7"/>
          <p:cNvPicPr>
            <a:picLocks noChangeAspect="1"/>
          </p:cNvPicPr>
          <p:nvPr/>
        </p:nvPicPr>
        <p:blipFill>
          <a:blip r:embed="rId6" cstate="print"/>
          <a:stretch>
            <a:fillRect/>
          </a:stretch>
        </p:blipFill>
        <p:spPr>
          <a:xfrm>
            <a:off x="7628350" y="4384110"/>
            <a:ext cx="4305398" cy="2244025"/>
          </a:xfrm>
          <a:prstGeom prst="rect">
            <a:avLst/>
          </a:prstGeom>
        </p:spPr>
      </p:pic>
      <p:sp>
        <p:nvSpPr>
          <p:cNvPr id="9" name="Footer Placeholder 8">
            <a:extLst>
              <a:ext uri="{FF2B5EF4-FFF2-40B4-BE49-F238E27FC236}">
                <a16:creationId xmlns="" xmlns:a16="http://schemas.microsoft.com/office/drawing/2014/main" id="{045C4CBC-C299-47D3-8F88-FCE46D9E75C7}"/>
              </a:ext>
            </a:extLst>
          </p:cNvPr>
          <p:cNvSpPr>
            <a:spLocks noGrp="1"/>
          </p:cNvSpPr>
          <p:nvPr>
            <p:ph type="ftr" sz="quarter" idx="11"/>
          </p:nvPr>
        </p:nvSpPr>
        <p:spPr/>
        <p:txBody>
          <a:bodyPr/>
          <a:lstStyle/>
          <a:p>
            <a:r>
              <a:rPr lang="en-US"/>
              <a:t>BA Sabarish and Nalinadevi K</a:t>
            </a:r>
          </a:p>
        </p:txBody>
      </p:sp>
    </p:spTree>
    <p:extLst>
      <p:ext uri="{BB962C8B-B14F-4D97-AF65-F5344CB8AC3E}">
        <p14:creationId xmlns="" xmlns:p14="http://schemas.microsoft.com/office/powerpoint/2010/main" val="279424294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Single Linkage – Example – step 3 &amp; 4</a:t>
            </a:r>
          </a:p>
        </p:txBody>
      </p:sp>
      <p:pic>
        <p:nvPicPr>
          <p:cNvPr id="4" name="Picture 3"/>
          <p:cNvPicPr>
            <a:picLocks noChangeAspect="1"/>
          </p:cNvPicPr>
          <p:nvPr/>
        </p:nvPicPr>
        <p:blipFill>
          <a:blip r:embed="rId2" cstate="print"/>
          <a:stretch>
            <a:fillRect/>
          </a:stretch>
        </p:blipFill>
        <p:spPr>
          <a:xfrm>
            <a:off x="1078674" y="1635821"/>
            <a:ext cx="3295650" cy="1657350"/>
          </a:xfrm>
          <a:prstGeom prst="rect">
            <a:avLst/>
          </a:prstGeom>
        </p:spPr>
      </p:pic>
      <p:pic>
        <p:nvPicPr>
          <p:cNvPr id="5" name="Picture 4"/>
          <p:cNvPicPr>
            <a:picLocks noChangeAspect="1"/>
          </p:cNvPicPr>
          <p:nvPr/>
        </p:nvPicPr>
        <p:blipFill>
          <a:blip r:embed="rId3" cstate="print"/>
          <a:stretch>
            <a:fillRect/>
          </a:stretch>
        </p:blipFill>
        <p:spPr>
          <a:xfrm>
            <a:off x="983272" y="3198989"/>
            <a:ext cx="10195596" cy="701457"/>
          </a:xfrm>
          <a:prstGeom prst="rect">
            <a:avLst/>
          </a:prstGeom>
        </p:spPr>
      </p:pic>
      <p:pic>
        <p:nvPicPr>
          <p:cNvPr id="6" name="Picture 5"/>
          <p:cNvPicPr>
            <a:picLocks noChangeAspect="1"/>
          </p:cNvPicPr>
          <p:nvPr/>
        </p:nvPicPr>
        <p:blipFill>
          <a:blip r:embed="rId4" cstate="print"/>
          <a:stretch>
            <a:fillRect/>
          </a:stretch>
        </p:blipFill>
        <p:spPr>
          <a:xfrm>
            <a:off x="998538" y="4038233"/>
            <a:ext cx="8027748" cy="588832"/>
          </a:xfrm>
          <a:prstGeom prst="rect">
            <a:avLst/>
          </a:prstGeom>
        </p:spPr>
      </p:pic>
      <p:pic>
        <p:nvPicPr>
          <p:cNvPr id="7" name="Picture 6"/>
          <p:cNvPicPr>
            <a:picLocks noChangeAspect="1"/>
          </p:cNvPicPr>
          <p:nvPr/>
        </p:nvPicPr>
        <p:blipFill>
          <a:blip r:embed="rId5" cstate="print"/>
          <a:stretch>
            <a:fillRect/>
          </a:stretch>
        </p:blipFill>
        <p:spPr>
          <a:xfrm>
            <a:off x="1078674" y="5106900"/>
            <a:ext cx="3263545" cy="1456738"/>
          </a:xfrm>
          <a:prstGeom prst="rect">
            <a:avLst/>
          </a:prstGeom>
        </p:spPr>
      </p:pic>
      <p:pic>
        <p:nvPicPr>
          <p:cNvPr id="8" name="Picture 7"/>
          <p:cNvPicPr>
            <a:picLocks noChangeAspect="1"/>
          </p:cNvPicPr>
          <p:nvPr/>
        </p:nvPicPr>
        <p:blipFill>
          <a:blip r:embed="rId6" cstate="print"/>
          <a:stretch>
            <a:fillRect/>
          </a:stretch>
        </p:blipFill>
        <p:spPr>
          <a:xfrm>
            <a:off x="4514228" y="5463614"/>
            <a:ext cx="7677772" cy="649087"/>
          </a:xfrm>
          <a:prstGeom prst="rect">
            <a:avLst/>
          </a:prstGeom>
        </p:spPr>
      </p:pic>
      <p:sp>
        <p:nvSpPr>
          <p:cNvPr id="3" name="Footer Placeholder 2">
            <a:extLst>
              <a:ext uri="{FF2B5EF4-FFF2-40B4-BE49-F238E27FC236}">
                <a16:creationId xmlns="" xmlns:a16="http://schemas.microsoft.com/office/drawing/2014/main" id="{478BC1C3-768B-41F1-ACCA-D1B3901805F5}"/>
              </a:ext>
            </a:extLst>
          </p:cNvPr>
          <p:cNvSpPr>
            <a:spLocks noGrp="1"/>
          </p:cNvSpPr>
          <p:nvPr>
            <p:ph type="ftr" sz="quarter" idx="11"/>
          </p:nvPr>
        </p:nvSpPr>
        <p:spPr/>
        <p:txBody>
          <a:bodyPr/>
          <a:lstStyle/>
          <a:p>
            <a:r>
              <a:rPr lang="en-US"/>
              <a:t>BA Sabarish and Nalinadevi K</a:t>
            </a:r>
          </a:p>
        </p:txBody>
      </p:sp>
    </p:spTree>
    <p:extLst>
      <p:ext uri="{BB962C8B-B14F-4D97-AF65-F5344CB8AC3E}">
        <p14:creationId xmlns="" xmlns:p14="http://schemas.microsoft.com/office/powerpoint/2010/main" val="347282915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3C9DAE4A-9496-4BC2-92B5-C1B1C31A3FE1}"/>
              </a:ext>
            </a:extLst>
          </p:cNvPr>
          <p:cNvSpPr>
            <a:spLocks noGrp="1"/>
          </p:cNvSpPr>
          <p:nvPr>
            <p:ph type="title"/>
          </p:nvPr>
        </p:nvSpPr>
        <p:spPr/>
        <p:txBody>
          <a:bodyPr/>
          <a:lstStyle/>
          <a:p>
            <a:r>
              <a:rPr lang="en-IN" dirty="0"/>
              <a:t>Hierarchical Clustering	</a:t>
            </a:r>
          </a:p>
        </p:txBody>
      </p:sp>
      <p:sp>
        <p:nvSpPr>
          <p:cNvPr id="6" name="Text Placeholder 5">
            <a:extLst>
              <a:ext uri="{FF2B5EF4-FFF2-40B4-BE49-F238E27FC236}">
                <a16:creationId xmlns="" xmlns:a16="http://schemas.microsoft.com/office/drawing/2014/main" id="{998B92EB-3840-41E3-BAB3-70E4A794A922}"/>
              </a:ext>
            </a:extLst>
          </p:cNvPr>
          <p:cNvSpPr>
            <a:spLocks noGrp="1"/>
          </p:cNvSpPr>
          <p:nvPr>
            <p:ph type="body" idx="1"/>
          </p:nvPr>
        </p:nvSpPr>
        <p:spPr/>
        <p:txBody>
          <a:bodyPr/>
          <a:lstStyle/>
          <a:p>
            <a:r>
              <a:rPr lang="en-IN" dirty="0"/>
              <a:t>Agglomerative Clustering</a:t>
            </a:r>
          </a:p>
        </p:txBody>
      </p:sp>
      <p:sp>
        <p:nvSpPr>
          <p:cNvPr id="4" name="Footer Placeholder 3">
            <a:extLst>
              <a:ext uri="{FF2B5EF4-FFF2-40B4-BE49-F238E27FC236}">
                <a16:creationId xmlns="" xmlns:a16="http://schemas.microsoft.com/office/drawing/2014/main" id="{AC11F44B-AED0-406C-AF26-FF0D1D03C128}"/>
              </a:ext>
            </a:extLst>
          </p:cNvPr>
          <p:cNvSpPr>
            <a:spLocks noGrp="1"/>
          </p:cNvSpPr>
          <p:nvPr>
            <p:ph type="ftr" sz="quarter" idx="11"/>
          </p:nvPr>
        </p:nvSpPr>
        <p:spPr/>
        <p:txBody>
          <a:bodyPr/>
          <a:lstStyle/>
          <a:p>
            <a:r>
              <a:rPr lang="en-US"/>
              <a:t>BA Sabarish and Nalinadevi K</a:t>
            </a:r>
          </a:p>
        </p:txBody>
      </p:sp>
    </p:spTree>
    <p:extLst>
      <p:ext uri="{BB962C8B-B14F-4D97-AF65-F5344CB8AC3E}">
        <p14:creationId xmlns="" xmlns:p14="http://schemas.microsoft.com/office/powerpoint/2010/main" val="363209827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Single Linkage - Summary</a:t>
            </a:r>
          </a:p>
        </p:txBody>
      </p:sp>
      <p:sp>
        <p:nvSpPr>
          <p:cNvPr id="3" name="Content Placeholder 2"/>
          <p:cNvSpPr>
            <a:spLocks noGrp="1"/>
          </p:cNvSpPr>
          <p:nvPr>
            <p:ph idx="1"/>
          </p:nvPr>
        </p:nvSpPr>
        <p:spPr>
          <a:xfrm>
            <a:off x="838201" y="1825625"/>
            <a:ext cx="10635640" cy="4351338"/>
          </a:xfrm>
        </p:spPr>
        <p:txBody>
          <a:bodyPr>
            <a:normAutofit/>
          </a:bodyPr>
          <a:lstStyle/>
          <a:p>
            <a:pPr marL="285750" indent="-285750">
              <a:buFont typeface="Wingdings" panose="05000000000000000000" pitchFamily="2" charset="2"/>
              <a:buChar char="ü"/>
            </a:pPr>
            <a:r>
              <a:rPr lang="en-US" b="1" dirty="0"/>
              <a:t>In the beginning we have 6 clusters: A, B, C, D, E and F</a:t>
            </a:r>
          </a:p>
          <a:p>
            <a:pPr marL="285750" indent="-285750">
              <a:buFont typeface="Wingdings" panose="05000000000000000000" pitchFamily="2" charset="2"/>
              <a:buChar char="ü"/>
            </a:pPr>
            <a:r>
              <a:rPr lang="en-US" b="1" dirty="0"/>
              <a:t>Merge cluster D and F into cluster (D, F) at distance 0.50</a:t>
            </a:r>
          </a:p>
          <a:p>
            <a:pPr marL="285750" indent="-285750">
              <a:buFont typeface="Wingdings" panose="05000000000000000000" pitchFamily="2" charset="2"/>
              <a:buChar char="ü"/>
            </a:pPr>
            <a:r>
              <a:rPr lang="en-US" b="1" dirty="0"/>
              <a:t>Merge cluster A and cluster B into (A, B) at distance 0.71</a:t>
            </a:r>
          </a:p>
          <a:p>
            <a:pPr marL="285750" indent="-285750">
              <a:buFont typeface="Wingdings" panose="05000000000000000000" pitchFamily="2" charset="2"/>
              <a:buChar char="ü"/>
            </a:pPr>
            <a:r>
              <a:rPr lang="en-US" b="1" dirty="0"/>
              <a:t>Merge cluster E and (D, F) into ((D, F), E) at distance 1.00</a:t>
            </a:r>
          </a:p>
          <a:p>
            <a:pPr marL="285750" indent="-285750">
              <a:buFont typeface="Wingdings" panose="05000000000000000000" pitchFamily="2" charset="2"/>
              <a:buChar char="ü"/>
            </a:pPr>
            <a:r>
              <a:rPr lang="en-US" b="1" dirty="0"/>
              <a:t>Merge cluster ((D, F), E) and C into (((D, F), E), C) at distance 1.41</a:t>
            </a:r>
          </a:p>
          <a:p>
            <a:pPr marL="285750" indent="-285750">
              <a:buFont typeface="Wingdings" panose="05000000000000000000" pitchFamily="2" charset="2"/>
              <a:buChar char="ü"/>
            </a:pPr>
            <a:r>
              <a:rPr lang="en-US" b="1" dirty="0"/>
              <a:t>Merge cluster (((D, F), E), C) and (A, B) into ((((D, F), E), C), (A, B)) at distance 2.50</a:t>
            </a:r>
          </a:p>
        </p:txBody>
      </p:sp>
      <p:pic>
        <p:nvPicPr>
          <p:cNvPr id="5" name="Picture 4">
            <a:extLst>
              <a:ext uri="{FF2B5EF4-FFF2-40B4-BE49-F238E27FC236}">
                <a16:creationId xmlns="" xmlns:a16="http://schemas.microsoft.com/office/drawing/2014/main" id="{67AD66D7-2599-4A3D-97CB-C50B669B62C9}"/>
              </a:ext>
            </a:extLst>
          </p:cNvPr>
          <p:cNvPicPr>
            <a:picLocks noChangeAspect="1"/>
          </p:cNvPicPr>
          <p:nvPr/>
        </p:nvPicPr>
        <p:blipFill>
          <a:blip r:embed="rId2" cstate="print"/>
          <a:stretch>
            <a:fillRect/>
          </a:stretch>
        </p:blipFill>
        <p:spPr>
          <a:xfrm>
            <a:off x="7745453" y="930425"/>
            <a:ext cx="3950280" cy="3802759"/>
          </a:xfrm>
          <a:prstGeom prst="rect">
            <a:avLst/>
          </a:prstGeom>
        </p:spPr>
      </p:pic>
      <p:sp>
        <p:nvSpPr>
          <p:cNvPr id="4" name="Footer Placeholder 3">
            <a:extLst>
              <a:ext uri="{FF2B5EF4-FFF2-40B4-BE49-F238E27FC236}">
                <a16:creationId xmlns="" xmlns:a16="http://schemas.microsoft.com/office/drawing/2014/main" id="{890D3D6A-A9DB-4000-BB40-65CEC2FD39B8}"/>
              </a:ext>
            </a:extLst>
          </p:cNvPr>
          <p:cNvSpPr>
            <a:spLocks noGrp="1"/>
          </p:cNvSpPr>
          <p:nvPr>
            <p:ph type="ftr" sz="quarter" idx="11"/>
          </p:nvPr>
        </p:nvSpPr>
        <p:spPr/>
        <p:txBody>
          <a:bodyPr/>
          <a:lstStyle/>
          <a:p>
            <a:r>
              <a:rPr lang="en-US"/>
              <a:t>BA Sabarish and Nalinadevi K</a:t>
            </a:r>
          </a:p>
        </p:txBody>
      </p:sp>
    </p:spTree>
    <p:extLst>
      <p:ext uri="{BB962C8B-B14F-4D97-AF65-F5344CB8AC3E}">
        <p14:creationId xmlns="" xmlns:p14="http://schemas.microsoft.com/office/powerpoint/2010/main" val="257022692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Single Linkage - </a:t>
            </a:r>
            <a:r>
              <a:rPr lang="en-US" dirty="0" err="1"/>
              <a:t>Dendogram</a:t>
            </a:r>
            <a:endParaRPr lang="en-US" dirty="0"/>
          </a:p>
        </p:txBody>
      </p:sp>
      <p:pic>
        <p:nvPicPr>
          <p:cNvPr id="4" name="Picture 3"/>
          <p:cNvPicPr>
            <a:picLocks noChangeAspect="1"/>
          </p:cNvPicPr>
          <p:nvPr/>
        </p:nvPicPr>
        <p:blipFill>
          <a:blip r:embed="rId2" cstate="print"/>
          <a:stretch>
            <a:fillRect/>
          </a:stretch>
        </p:blipFill>
        <p:spPr>
          <a:xfrm>
            <a:off x="6813297" y="2111156"/>
            <a:ext cx="3950280" cy="3802759"/>
          </a:xfrm>
          <a:prstGeom prst="rect">
            <a:avLst/>
          </a:prstGeom>
        </p:spPr>
      </p:pic>
      <p:pic>
        <p:nvPicPr>
          <p:cNvPr id="5" name="Picture 4"/>
          <p:cNvPicPr>
            <a:picLocks noChangeAspect="1"/>
          </p:cNvPicPr>
          <p:nvPr/>
        </p:nvPicPr>
        <p:blipFill>
          <a:blip r:embed="rId3" cstate="print"/>
          <a:stretch>
            <a:fillRect/>
          </a:stretch>
        </p:blipFill>
        <p:spPr>
          <a:xfrm>
            <a:off x="1097058" y="2279441"/>
            <a:ext cx="3675358" cy="3495058"/>
          </a:xfrm>
          <a:prstGeom prst="rect">
            <a:avLst/>
          </a:prstGeom>
        </p:spPr>
      </p:pic>
      <p:sp>
        <p:nvSpPr>
          <p:cNvPr id="3" name="Footer Placeholder 2">
            <a:extLst>
              <a:ext uri="{FF2B5EF4-FFF2-40B4-BE49-F238E27FC236}">
                <a16:creationId xmlns="" xmlns:a16="http://schemas.microsoft.com/office/drawing/2014/main" id="{89CD40F8-3216-4317-9637-1822D30AB6E7}"/>
              </a:ext>
            </a:extLst>
          </p:cNvPr>
          <p:cNvSpPr>
            <a:spLocks noGrp="1"/>
          </p:cNvSpPr>
          <p:nvPr>
            <p:ph type="ftr" sz="quarter" idx="11"/>
          </p:nvPr>
        </p:nvSpPr>
        <p:spPr/>
        <p:txBody>
          <a:bodyPr/>
          <a:lstStyle/>
          <a:p>
            <a:r>
              <a:rPr lang="en-US"/>
              <a:t>BA Sabarish and Nalinadevi K</a:t>
            </a:r>
          </a:p>
        </p:txBody>
      </p:sp>
    </p:spTree>
    <p:extLst>
      <p:ext uri="{BB962C8B-B14F-4D97-AF65-F5344CB8AC3E}">
        <p14:creationId xmlns="" xmlns:p14="http://schemas.microsoft.com/office/powerpoint/2010/main" val="383192592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E661A66-9CEB-4D07-A97F-B626B7A199D8}"/>
              </a:ext>
            </a:extLst>
          </p:cNvPr>
          <p:cNvSpPr>
            <a:spLocks noGrp="1"/>
          </p:cNvSpPr>
          <p:nvPr>
            <p:ph type="title"/>
          </p:nvPr>
        </p:nvSpPr>
        <p:spPr/>
        <p:txBody>
          <a:bodyPr/>
          <a:lstStyle/>
          <a:p>
            <a:endParaRPr lang="en-IN"/>
          </a:p>
        </p:txBody>
      </p:sp>
      <p:pic>
        <p:nvPicPr>
          <p:cNvPr id="5" name="Picture 4">
            <a:extLst>
              <a:ext uri="{FF2B5EF4-FFF2-40B4-BE49-F238E27FC236}">
                <a16:creationId xmlns="" xmlns:a16="http://schemas.microsoft.com/office/drawing/2014/main" id="{CD007087-B87F-4101-93F5-6713E9EA6CD4}"/>
              </a:ext>
            </a:extLst>
          </p:cNvPr>
          <p:cNvPicPr>
            <a:picLocks noChangeAspect="1"/>
          </p:cNvPicPr>
          <p:nvPr/>
        </p:nvPicPr>
        <p:blipFill>
          <a:blip r:embed="rId2" cstate="print"/>
          <a:stretch>
            <a:fillRect/>
          </a:stretch>
        </p:blipFill>
        <p:spPr>
          <a:xfrm>
            <a:off x="2723531" y="1887246"/>
            <a:ext cx="7796507" cy="4876800"/>
          </a:xfrm>
          <a:prstGeom prst="rect">
            <a:avLst/>
          </a:prstGeom>
        </p:spPr>
      </p:pic>
      <p:sp>
        <p:nvSpPr>
          <p:cNvPr id="3" name="Footer Placeholder 2">
            <a:extLst>
              <a:ext uri="{FF2B5EF4-FFF2-40B4-BE49-F238E27FC236}">
                <a16:creationId xmlns="" xmlns:a16="http://schemas.microsoft.com/office/drawing/2014/main" id="{C985FA9A-7492-4CAE-B45C-E4D89FBED7E2}"/>
              </a:ext>
            </a:extLst>
          </p:cNvPr>
          <p:cNvSpPr>
            <a:spLocks noGrp="1"/>
          </p:cNvSpPr>
          <p:nvPr>
            <p:ph type="ftr" sz="quarter" idx="11"/>
          </p:nvPr>
        </p:nvSpPr>
        <p:spPr/>
        <p:txBody>
          <a:bodyPr/>
          <a:lstStyle/>
          <a:p>
            <a:r>
              <a:rPr lang="en-US"/>
              <a:t>BA Sabarish and Nalinadevi K</a:t>
            </a:r>
          </a:p>
        </p:txBody>
      </p:sp>
    </p:spTree>
    <p:extLst>
      <p:ext uri="{BB962C8B-B14F-4D97-AF65-F5344CB8AC3E}">
        <p14:creationId xmlns="" xmlns:p14="http://schemas.microsoft.com/office/powerpoint/2010/main" val="7412533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6393734B-F045-402C-B0A4-E2F2311C739D}"/>
              </a:ext>
            </a:extLst>
          </p:cNvPr>
          <p:cNvSpPr>
            <a:spLocks noGrp="1"/>
          </p:cNvSpPr>
          <p:nvPr>
            <p:ph type="title"/>
          </p:nvPr>
        </p:nvSpPr>
        <p:spPr/>
        <p:txBody>
          <a:bodyPr/>
          <a:lstStyle/>
          <a:p>
            <a:endParaRPr lang="en-IN"/>
          </a:p>
        </p:txBody>
      </p:sp>
      <p:pic>
        <p:nvPicPr>
          <p:cNvPr id="6" name="Picture 5">
            <a:extLst>
              <a:ext uri="{FF2B5EF4-FFF2-40B4-BE49-F238E27FC236}">
                <a16:creationId xmlns="" xmlns:a16="http://schemas.microsoft.com/office/drawing/2014/main" id="{B80BF10A-191E-48A2-A562-3BE29C59CECB}"/>
              </a:ext>
            </a:extLst>
          </p:cNvPr>
          <p:cNvPicPr>
            <a:picLocks noChangeAspect="1"/>
          </p:cNvPicPr>
          <p:nvPr/>
        </p:nvPicPr>
        <p:blipFill>
          <a:blip r:embed="rId2" cstate="print"/>
          <a:stretch>
            <a:fillRect/>
          </a:stretch>
        </p:blipFill>
        <p:spPr>
          <a:xfrm>
            <a:off x="2409825" y="1583462"/>
            <a:ext cx="7143750" cy="4933950"/>
          </a:xfrm>
          <a:prstGeom prst="rect">
            <a:avLst/>
          </a:prstGeom>
        </p:spPr>
      </p:pic>
      <p:sp>
        <p:nvSpPr>
          <p:cNvPr id="2" name="Footer Placeholder 1">
            <a:extLst>
              <a:ext uri="{FF2B5EF4-FFF2-40B4-BE49-F238E27FC236}">
                <a16:creationId xmlns="" xmlns:a16="http://schemas.microsoft.com/office/drawing/2014/main" id="{0C422A75-59D5-4FEF-8047-9E89E1F817D6}"/>
              </a:ext>
            </a:extLst>
          </p:cNvPr>
          <p:cNvSpPr>
            <a:spLocks noGrp="1"/>
          </p:cNvSpPr>
          <p:nvPr>
            <p:ph type="ftr" sz="quarter" idx="11"/>
          </p:nvPr>
        </p:nvSpPr>
        <p:spPr/>
        <p:txBody>
          <a:bodyPr/>
          <a:lstStyle/>
          <a:p>
            <a:r>
              <a:rPr lang="en-US"/>
              <a:t>BA Sabarish and Nalinadevi K</a:t>
            </a:r>
          </a:p>
        </p:txBody>
      </p:sp>
    </p:spTree>
    <p:extLst>
      <p:ext uri="{BB962C8B-B14F-4D97-AF65-F5344CB8AC3E}">
        <p14:creationId xmlns="" xmlns:p14="http://schemas.microsoft.com/office/powerpoint/2010/main" val="362017387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4B7BA89-190C-4B31-9B3B-E53091BA69AC}"/>
              </a:ext>
            </a:extLst>
          </p:cNvPr>
          <p:cNvSpPr>
            <a:spLocks noGrp="1"/>
          </p:cNvSpPr>
          <p:nvPr>
            <p:ph type="title"/>
          </p:nvPr>
        </p:nvSpPr>
        <p:spPr/>
        <p:txBody>
          <a:bodyPr/>
          <a:lstStyle/>
          <a:p>
            <a:r>
              <a:rPr lang="en-US" dirty="0"/>
              <a:t>Complete Linkage – Example – Step 1</a:t>
            </a:r>
            <a:endParaRPr lang="en-IN" dirty="0"/>
          </a:p>
        </p:txBody>
      </p:sp>
      <p:sp>
        <p:nvSpPr>
          <p:cNvPr id="3" name="Content Placeholder 2">
            <a:extLst>
              <a:ext uri="{FF2B5EF4-FFF2-40B4-BE49-F238E27FC236}">
                <a16:creationId xmlns="" xmlns:a16="http://schemas.microsoft.com/office/drawing/2014/main" id="{3C994320-63E0-4038-8DB0-EF85307878EA}"/>
              </a:ext>
            </a:extLst>
          </p:cNvPr>
          <p:cNvSpPr>
            <a:spLocks noGrp="1"/>
          </p:cNvSpPr>
          <p:nvPr>
            <p:ph idx="1"/>
          </p:nvPr>
        </p:nvSpPr>
        <p:spPr/>
        <p:txBody>
          <a:bodyPr/>
          <a:lstStyle/>
          <a:p>
            <a:pPr marL="285750" indent="-285750">
              <a:buFont typeface="Wingdings" panose="05000000000000000000" pitchFamily="2" charset="2"/>
              <a:buChar char="ü"/>
            </a:pPr>
            <a:r>
              <a:rPr lang="en-US" dirty="0"/>
              <a:t>Beginning with 6 clusters. Our goal is to group those 6 clusters such that at the end of the iterations, have only single cluster consists of the whole six original objects.</a:t>
            </a:r>
          </a:p>
          <a:p>
            <a:pPr marL="285750" indent="-285750">
              <a:buFont typeface="Wingdings" panose="05000000000000000000" pitchFamily="2" charset="2"/>
              <a:buChar char="ü"/>
            </a:pPr>
            <a:r>
              <a:rPr lang="en-US" dirty="0"/>
              <a:t>closest cluster is between cluster F and D with shortest distance of 0.5. Thus, we group cluster D and F into cluster (D, F).</a:t>
            </a:r>
          </a:p>
          <a:p>
            <a:endParaRPr lang="en-IN" dirty="0"/>
          </a:p>
        </p:txBody>
      </p:sp>
      <p:pic>
        <p:nvPicPr>
          <p:cNvPr id="4" name="Content Placeholder 3">
            <a:extLst>
              <a:ext uri="{FF2B5EF4-FFF2-40B4-BE49-F238E27FC236}">
                <a16:creationId xmlns="" xmlns:a16="http://schemas.microsoft.com/office/drawing/2014/main" id="{5A477718-770D-4C01-B975-1AC542B2FF2A}"/>
              </a:ext>
            </a:extLst>
          </p:cNvPr>
          <p:cNvPicPr>
            <a:picLocks noChangeAspect="1"/>
          </p:cNvPicPr>
          <p:nvPr/>
        </p:nvPicPr>
        <p:blipFill>
          <a:blip r:embed="rId2" cstate="print"/>
          <a:stretch>
            <a:fillRect/>
          </a:stretch>
        </p:blipFill>
        <p:spPr>
          <a:xfrm>
            <a:off x="5153153" y="2090631"/>
            <a:ext cx="7114782" cy="3557391"/>
          </a:xfrm>
          <a:prstGeom prst="rect">
            <a:avLst/>
          </a:prstGeom>
        </p:spPr>
      </p:pic>
      <p:sp>
        <p:nvSpPr>
          <p:cNvPr id="5" name="Footer Placeholder 4">
            <a:extLst>
              <a:ext uri="{FF2B5EF4-FFF2-40B4-BE49-F238E27FC236}">
                <a16:creationId xmlns="" xmlns:a16="http://schemas.microsoft.com/office/drawing/2014/main" id="{E33806FA-7221-4364-85C7-F5537B59FE7D}"/>
              </a:ext>
            </a:extLst>
          </p:cNvPr>
          <p:cNvSpPr>
            <a:spLocks noGrp="1"/>
          </p:cNvSpPr>
          <p:nvPr>
            <p:ph type="ftr" sz="quarter" idx="11"/>
          </p:nvPr>
        </p:nvSpPr>
        <p:spPr/>
        <p:txBody>
          <a:bodyPr/>
          <a:lstStyle/>
          <a:p>
            <a:r>
              <a:rPr lang="en-US"/>
              <a:t>BA Sabarish and Nalinadevi K</a:t>
            </a:r>
          </a:p>
        </p:txBody>
      </p:sp>
    </p:spTree>
    <p:extLst>
      <p:ext uri="{BB962C8B-B14F-4D97-AF65-F5344CB8AC3E}">
        <p14:creationId xmlns="" xmlns:p14="http://schemas.microsoft.com/office/powerpoint/2010/main" val="126044719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B4F147D-7638-4739-A858-3E026C704825}"/>
              </a:ext>
            </a:extLst>
          </p:cNvPr>
          <p:cNvSpPr>
            <a:spLocks noGrp="1"/>
          </p:cNvSpPr>
          <p:nvPr>
            <p:ph type="title"/>
          </p:nvPr>
        </p:nvSpPr>
        <p:spPr/>
        <p:txBody>
          <a:bodyPr/>
          <a:lstStyle/>
          <a:p>
            <a:r>
              <a:rPr lang="en-US" dirty="0"/>
              <a:t>Complete Linkage – Example – Step 1</a:t>
            </a:r>
            <a:endParaRPr lang="en-IN" dirty="0"/>
          </a:p>
        </p:txBody>
      </p:sp>
      <p:sp>
        <p:nvSpPr>
          <p:cNvPr id="4" name="Content Placeholder 2">
            <a:extLst>
              <a:ext uri="{FF2B5EF4-FFF2-40B4-BE49-F238E27FC236}">
                <a16:creationId xmlns="" xmlns:a16="http://schemas.microsoft.com/office/drawing/2014/main" id="{33530CF8-BAF2-4FFD-BF84-5F4FEBEBD243}"/>
              </a:ext>
            </a:extLst>
          </p:cNvPr>
          <p:cNvSpPr>
            <a:spLocks noGrp="1"/>
          </p:cNvSpPr>
          <p:nvPr>
            <p:ph idx="1"/>
          </p:nvPr>
        </p:nvSpPr>
        <p:spPr>
          <a:xfrm>
            <a:off x="838199" y="1825624"/>
            <a:ext cx="4355237" cy="4904857"/>
          </a:xfrm>
        </p:spPr>
        <p:txBody>
          <a:bodyPr>
            <a:normAutofit lnSpcReduction="10000"/>
          </a:bodyPr>
          <a:lstStyle/>
          <a:p>
            <a:pPr marL="285750" indent="-285750">
              <a:buFont typeface="Wingdings" panose="05000000000000000000" pitchFamily="2" charset="2"/>
              <a:buChar char="ü"/>
            </a:pPr>
            <a:r>
              <a:rPr lang="en-US" dirty="0"/>
              <a:t>complete linkage, maximum distance between original objects of the two clusters.</a:t>
            </a:r>
          </a:p>
          <a:p>
            <a:pPr marL="285750" indent="-285750">
              <a:buFont typeface="Wingdings" panose="05000000000000000000" pitchFamily="2" charset="2"/>
              <a:buChar char="ü"/>
            </a:pPr>
            <a:r>
              <a:rPr lang="en-US" dirty="0"/>
              <a:t>Using the input distance matrix, distance between cluster (D, F) and cluster A is computed as</a:t>
            </a:r>
          </a:p>
          <a:p>
            <a:pPr marL="285750" indent="-285750">
              <a:buFont typeface="Wingdings" panose="05000000000000000000" pitchFamily="2" charset="2"/>
              <a:buChar char="ü"/>
            </a:pPr>
            <a:r>
              <a:rPr lang="en-US" b="1" dirty="0"/>
              <a:t>d</a:t>
            </a:r>
            <a:r>
              <a:rPr lang="en-US" b="1" baseline="-25000" dirty="0"/>
              <a:t>(D,F)→A </a:t>
            </a:r>
            <a:r>
              <a:rPr lang="en-US" b="1" dirty="0"/>
              <a:t>= max(</a:t>
            </a:r>
            <a:r>
              <a:rPr lang="en-US" b="1" i="1" dirty="0"/>
              <a:t>d</a:t>
            </a:r>
            <a:r>
              <a:rPr lang="en-US" sz="1200" b="1" i="1" baseline="-25000" dirty="0"/>
              <a:t>DA</a:t>
            </a:r>
            <a:r>
              <a:rPr lang="en-US" sz="1200" b="1" i="1" dirty="0"/>
              <a:t>, </a:t>
            </a:r>
            <a:r>
              <a:rPr lang="en-US" sz="1400" b="1" i="1" dirty="0"/>
              <a:t>d</a:t>
            </a:r>
            <a:r>
              <a:rPr lang="en-US" sz="1200" b="1" i="1" baseline="-25000" dirty="0"/>
              <a:t>FA</a:t>
            </a:r>
            <a:r>
              <a:rPr lang="en-US" sz="1200" b="1" i="1" dirty="0"/>
              <a:t>) = max(3.61, 3.20) =3.61</a:t>
            </a:r>
          </a:p>
          <a:p>
            <a:pPr marL="285750" indent="-285750">
              <a:buFont typeface="Wingdings" panose="05000000000000000000" pitchFamily="2" charset="2"/>
              <a:buChar char="ü"/>
            </a:pPr>
            <a:r>
              <a:rPr lang="en-US" b="1" dirty="0"/>
              <a:t>d</a:t>
            </a:r>
            <a:r>
              <a:rPr lang="en-US" b="1" baseline="-25000" dirty="0"/>
              <a:t>(D,F)→B </a:t>
            </a:r>
            <a:r>
              <a:rPr lang="en-US" b="1" dirty="0"/>
              <a:t>= max(</a:t>
            </a:r>
            <a:r>
              <a:rPr lang="en-US" b="1" i="1" dirty="0" err="1"/>
              <a:t>d</a:t>
            </a:r>
            <a:r>
              <a:rPr lang="en-US" sz="1600" b="1" i="1" baseline="-25000" dirty="0" err="1"/>
              <a:t>DB</a:t>
            </a:r>
            <a:r>
              <a:rPr lang="en-US" sz="1600" b="1" i="1" dirty="0"/>
              <a:t>, </a:t>
            </a:r>
            <a:r>
              <a:rPr lang="en-US" sz="1800" b="1" i="1" dirty="0" err="1"/>
              <a:t>d</a:t>
            </a:r>
            <a:r>
              <a:rPr lang="en-US" sz="1600" b="1" i="1" baseline="-25000" dirty="0" err="1"/>
              <a:t>FB</a:t>
            </a:r>
            <a:r>
              <a:rPr lang="en-US" sz="1600" b="1" i="1" dirty="0"/>
              <a:t>) = </a:t>
            </a:r>
            <a:r>
              <a:rPr lang="en-US" sz="1100" b="1" i="1" dirty="0"/>
              <a:t>max(2.92, 2.50) =2.92</a:t>
            </a:r>
          </a:p>
          <a:p>
            <a:pPr marL="285750" indent="-285750">
              <a:buFont typeface="Wingdings" panose="05000000000000000000" pitchFamily="2" charset="2"/>
              <a:buChar char="ü"/>
            </a:pPr>
            <a:r>
              <a:rPr lang="en-US" b="1" dirty="0"/>
              <a:t>d</a:t>
            </a:r>
            <a:r>
              <a:rPr lang="en-US" b="1" baseline="-25000" dirty="0"/>
              <a:t>(D,F)→C </a:t>
            </a:r>
            <a:r>
              <a:rPr lang="en-US" b="1" dirty="0"/>
              <a:t>= max(</a:t>
            </a:r>
            <a:r>
              <a:rPr lang="en-US" b="1" i="1" dirty="0" err="1"/>
              <a:t>d</a:t>
            </a:r>
            <a:r>
              <a:rPr lang="en-US" sz="1600" b="1" i="1" baseline="-25000" dirty="0" err="1"/>
              <a:t>DC</a:t>
            </a:r>
            <a:r>
              <a:rPr lang="en-US" sz="1600" b="1" i="1" dirty="0"/>
              <a:t>, </a:t>
            </a:r>
            <a:r>
              <a:rPr lang="en-US" sz="1800" b="1" i="1" dirty="0" err="1"/>
              <a:t>d</a:t>
            </a:r>
            <a:r>
              <a:rPr lang="en-US" sz="1600" b="1" i="1" baseline="-25000" dirty="0" err="1"/>
              <a:t>FC</a:t>
            </a:r>
            <a:r>
              <a:rPr lang="en-US" sz="1600" b="1" i="1" dirty="0"/>
              <a:t>) = </a:t>
            </a:r>
            <a:r>
              <a:rPr lang="en-US" sz="1100" b="1" i="1" dirty="0"/>
              <a:t>max(2.24, 2.50) =2.50</a:t>
            </a:r>
          </a:p>
          <a:p>
            <a:pPr marL="285750" indent="-285750">
              <a:buFont typeface="Wingdings" panose="05000000000000000000" pitchFamily="2" charset="2"/>
              <a:buChar char="ü"/>
            </a:pPr>
            <a:r>
              <a:rPr lang="en-US" b="1" dirty="0"/>
              <a:t>d</a:t>
            </a:r>
            <a:r>
              <a:rPr lang="en-US" b="1" baseline="-25000" dirty="0"/>
              <a:t>(D,F)→E </a:t>
            </a:r>
            <a:r>
              <a:rPr lang="en-US" b="1" dirty="0"/>
              <a:t>= max(</a:t>
            </a:r>
            <a:r>
              <a:rPr lang="en-US" b="1" i="1" dirty="0" err="1"/>
              <a:t>d</a:t>
            </a:r>
            <a:r>
              <a:rPr lang="en-US" sz="1600" b="1" i="1" baseline="-25000" dirty="0" err="1"/>
              <a:t>DE</a:t>
            </a:r>
            <a:r>
              <a:rPr lang="en-US" sz="1600" b="1" i="1" dirty="0"/>
              <a:t>, </a:t>
            </a:r>
            <a:r>
              <a:rPr lang="en-US" sz="1800" b="1" i="1" dirty="0" err="1"/>
              <a:t>d</a:t>
            </a:r>
            <a:r>
              <a:rPr lang="en-US" sz="1600" b="1" i="1" baseline="-25000" dirty="0" err="1"/>
              <a:t>FE</a:t>
            </a:r>
            <a:r>
              <a:rPr lang="en-US" sz="1600" b="1" i="1" dirty="0"/>
              <a:t>) = </a:t>
            </a:r>
            <a:r>
              <a:rPr lang="en-US" sz="1100" b="1" i="1" dirty="0"/>
              <a:t>max(1.00, 1.12) =1.12</a:t>
            </a:r>
          </a:p>
        </p:txBody>
      </p:sp>
      <p:graphicFrame>
        <p:nvGraphicFramePr>
          <p:cNvPr id="6" name="Table 6">
            <a:extLst>
              <a:ext uri="{FF2B5EF4-FFF2-40B4-BE49-F238E27FC236}">
                <a16:creationId xmlns="" xmlns:a16="http://schemas.microsoft.com/office/drawing/2014/main" id="{690A2AC8-795C-44B9-810F-C71B9160DD97}"/>
              </a:ext>
            </a:extLst>
          </p:cNvPr>
          <p:cNvGraphicFramePr>
            <a:graphicFrameLocks noGrp="1"/>
          </p:cNvGraphicFramePr>
          <p:nvPr>
            <p:extLst>
              <p:ext uri="{D42A27DB-BD31-4B8C-83A1-F6EECF244321}">
                <p14:modId xmlns="" xmlns:p14="http://schemas.microsoft.com/office/powerpoint/2010/main" val="3113978116"/>
              </p:ext>
            </p:extLst>
          </p:nvPr>
        </p:nvGraphicFramePr>
        <p:xfrm>
          <a:off x="5789007" y="1825625"/>
          <a:ext cx="4718710" cy="2225040"/>
        </p:xfrm>
        <a:graphic>
          <a:graphicData uri="http://schemas.openxmlformats.org/drawingml/2006/table">
            <a:tbl>
              <a:tblPr firstRow="1" bandRow="1">
                <a:tableStyleId>{5C22544A-7EE6-4342-B048-85BDC9FD1C3A}</a:tableStyleId>
              </a:tblPr>
              <a:tblGrid>
                <a:gridCol w="635441">
                  <a:extLst>
                    <a:ext uri="{9D8B030D-6E8A-4147-A177-3AD203B41FA5}">
                      <a16:colId xmlns="" xmlns:a16="http://schemas.microsoft.com/office/drawing/2014/main" val="1051667355"/>
                    </a:ext>
                  </a:extLst>
                </a:gridCol>
                <a:gridCol w="662152">
                  <a:extLst>
                    <a:ext uri="{9D8B030D-6E8A-4147-A177-3AD203B41FA5}">
                      <a16:colId xmlns="" xmlns:a16="http://schemas.microsoft.com/office/drawing/2014/main" val="1943318002"/>
                    </a:ext>
                  </a:extLst>
                </a:gridCol>
                <a:gridCol w="859221">
                  <a:extLst>
                    <a:ext uri="{9D8B030D-6E8A-4147-A177-3AD203B41FA5}">
                      <a16:colId xmlns="" xmlns:a16="http://schemas.microsoft.com/office/drawing/2014/main" val="3666500977"/>
                    </a:ext>
                  </a:extLst>
                </a:gridCol>
                <a:gridCol w="898634">
                  <a:extLst>
                    <a:ext uri="{9D8B030D-6E8A-4147-A177-3AD203B41FA5}">
                      <a16:colId xmlns="" xmlns:a16="http://schemas.microsoft.com/office/drawing/2014/main" val="4143640924"/>
                    </a:ext>
                  </a:extLst>
                </a:gridCol>
                <a:gridCol w="851338">
                  <a:extLst>
                    <a:ext uri="{9D8B030D-6E8A-4147-A177-3AD203B41FA5}">
                      <a16:colId xmlns="" xmlns:a16="http://schemas.microsoft.com/office/drawing/2014/main" val="1412412462"/>
                    </a:ext>
                  </a:extLst>
                </a:gridCol>
                <a:gridCol w="811924">
                  <a:extLst>
                    <a:ext uri="{9D8B030D-6E8A-4147-A177-3AD203B41FA5}">
                      <a16:colId xmlns="" xmlns:a16="http://schemas.microsoft.com/office/drawing/2014/main" val="2472014447"/>
                    </a:ext>
                  </a:extLst>
                </a:gridCol>
              </a:tblGrid>
              <a:tr h="370840">
                <a:tc>
                  <a:txBody>
                    <a:bodyPr/>
                    <a:lstStyle/>
                    <a:p>
                      <a:r>
                        <a:rPr lang="en-IN" sz="1400" dirty="0">
                          <a:solidFill>
                            <a:schemeClr val="bg1"/>
                          </a:solidFill>
                        </a:rPr>
                        <a:t>0.00</a:t>
                      </a:r>
                    </a:p>
                  </a:txBody>
                  <a:tcPr>
                    <a:solidFill>
                      <a:srgbClr val="FFC000"/>
                    </a:solidFill>
                  </a:tcPr>
                </a:tc>
                <a:tc>
                  <a:txBody>
                    <a:bodyPr/>
                    <a:lstStyle/>
                    <a:p>
                      <a:endParaRPr lang="en-IN" sz="1400" dirty="0">
                        <a:solidFill>
                          <a:schemeClr val="bg1"/>
                        </a:solidFill>
                      </a:endParaRPr>
                    </a:p>
                  </a:txBody>
                  <a:tcPr>
                    <a:solidFill>
                      <a:srgbClr val="EE42DA"/>
                    </a:solidFill>
                  </a:tcPr>
                </a:tc>
                <a:tc>
                  <a:txBody>
                    <a:bodyPr/>
                    <a:lstStyle/>
                    <a:p>
                      <a:endParaRPr lang="en-IN" sz="1400" dirty="0">
                        <a:solidFill>
                          <a:schemeClr val="bg1"/>
                        </a:solidFill>
                      </a:endParaRPr>
                    </a:p>
                  </a:txBody>
                  <a:tcPr>
                    <a:solidFill>
                      <a:srgbClr val="EE42DA"/>
                    </a:solidFill>
                  </a:tcPr>
                </a:tc>
                <a:tc>
                  <a:txBody>
                    <a:bodyPr/>
                    <a:lstStyle/>
                    <a:p>
                      <a:endParaRPr lang="en-IN" sz="1400" dirty="0">
                        <a:solidFill>
                          <a:schemeClr val="bg1"/>
                        </a:solidFill>
                      </a:endParaRPr>
                    </a:p>
                  </a:txBody>
                  <a:tcPr>
                    <a:solidFill>
                      <a:srgbClr val="EE42DA"/>
                    </a:solidFill>
                  </a:tcPr>
                </a:tc>
                <a:tc>
                  <a:txBody>
                    <a:bodyPr/>
                    <a:lstStyle/>
                    <a:p>
                      <a:endParaRPr lang="en-IN" sz="1400" dirty="0">
                        <a:solidFill>
                          <a:schemeClr val="bg1"/>
                        </a:solidFill>
                      </a:endParaRPr>
                    </a:p>
                  </a:txBody>
                  <a:tcPr>
                    <a:solidFill>
                      <a:srgbClr val="EE42DA"/>
                    </a:solidFill>
                  </a:tcPr>
                </a:tc>
                <a:tc>
                  <a:txBody>
                    <a:bodyPr/>
                    <a:lstStyle/>
                    <a:p>
                      <a:endParaRPr lang="en-IN" sz="1400" dirty="0">
                        <a:solidFill>
                          <a:schemeClr val="bg1"/>
                        </a:solidFill>
                      </a:endParaRPr>
                    </a:p>
                  </a:txBody>
                  <a:tcPr>
                    <a:solidFill>
                      <a:srgbClr val="EE42DA"/>
                    </a:solidFill>
                  </a:tcPr>
                </a:tc>
                <a:extLst>
                  <a:ext uri="{0D108BD9-81ED-4DB2-BD59-A6C34878D82A}">
                    <a16:rowId xmlns="" xmlns:a16="http://schemas.microsoft.com/office/drawing/2014/main" val="1413382301"/>
                  </a:ext>
                </a:extLst>
              </a:tr>
              <a:tr h="370840">
                <a:tc>
                  <a:txBody>
                    <a:bodyPr/>
                    <a:lstStyle/>
                    <a:p>
                      <a:r>
                        <a:rPr lang="en-IN" sz="1400" b="1" dirty="0">
                          <a:solidFill>
                            <a:schemeClr val="bg1"/>
                          </a:solidFill>
                        </a:rPr>
                        <a:t>0.71</a:t>
                      </a:r>
                    </a:p>
                  </a:txBody>
                  <a:tcPr>
                    <a:solidFill>
                      <a:srgbClr val="AEB785"/>
                    </a:solidFill>
                  </a:tcPr>
                </a:tc>
                <a:tc>
                  <a:txBody>
                    <a:bodyPr/>
                    <a:lstStyle/>
                    <a:p>
                      <a:r>
                        <a:rPr lang="en-IN" sz="1400" b="1" dirty="0">
                          <a:solidFill>
                            <a:schemeClr val="bg1"/>
                          </a:solidFill>
                        </a:rPr>
                        <a:t>0.00</a:t>
                      </a:r>
                    </a:p>
                  </a:txBody>
                  <a:tcPr>
                    <a:solidFill>
                      <a:srgbClr val="FFC000"/>
                    </a:solidFill>
                  </a:tcPr>
                </a:tc>
                <a:tc>
                  <a:txBody>
                    <a:bodyPr/>
                    <a:lstStyle/>
                    <a:p>
                      <a:endParaRPr lang="en-IN" sz="1400" b="1" dirty="0">
                        <a:solidFill>
                          <a:schemeClr val="bg1"/>
                        </a:solidFill>
                      </a:endParaRPr>
                    </a:p>
                  </a:txBody>
                  <a:tcPr>
                    <a:solidFill>
                      <a:srgbClr val="EE42DA"/>
                    </a:solidFill>
                  </a:tcPr>
                </a:tc>
                <a:tc>
                  <a:txBody>
                    <a:bodyPr/>
                    <a:lstStyle/>
                    <a:p>
                      <a:endParaRPr lang="en-IN" sz="1400" b="1" dirty="0">
                        <a:solidFill>
                          <a:schemeClr val="bg1"/>
                        </a:solidFill>
                      </a:endParaRPr>
                    </a:p>
                  </a:txBody>
                  <a:tcPr>
                    <a:solidFill>
                      <a:srgbClr val="EE42DA"/>
                    </a:solidFill>
                  </a:tcPr>
                </a:tc>
                <a:tc>
                  <a:txBody>
                    <a:bodyPr/>
                    <a:lstStyle/>
                    <a:p>
                      <a:endParaRPr lang="en-IN" sz="1400" b="1" dirty="0">
                        <a:solidFill>
                          <a:schemeClr val="bg1"/>
                        </a:solidFill>
                      </a:endParaRPr>
                    </a:p>
                  </a:txBody>
                  <a:tcPr>
                    <a:solidFill>
                      <a:srgbClr val="EE42DA"/>
                    </a:solidFill>
                  </a:tcPr>
                </a:tc>
                <a:tc>
                  <a:txBody>
                    <a:bodyPr/>
                    <a:lstStyle/>
                    <a:p>
                      <a:endParaRPr lang="en-IN" sz="1400" b="1" dirty="0">
                        <a:solidFill>
                          <a:schemeClr val="bg1"/>
                        </a:solidFill>
                      </a:endParaRPr>
                    </a:p>
                  </a:txBody>
                  <a:tcPr>
                    <a:solidFill>
                      <a:srgbClr val="EE42DA"/>
                    </a:solidFill>
                  </a:tcPr>
                </a:tc>
                <a:extLst>
                  <a:ext uri="{0D108BD9-81ED-4DB2-BD59-A6C34878D82A}">
                    <a16:rowId xmlns="" xmlns:a16="http://schemas.microsoft.com/office/drawing/2014/main" val="3815875274"/>
                  </a:ext>
                </a:extLst>
              </a:tr>
              <a:tr h="370840">
                <a:tc>
                  <a:txBody>
                    <a:bodyPr/>
                    <a:lstStyle/>
                    <a:p>
                      <a:r>
                        <a:rPr lang="en-IN" sz="1400" b="1" dirty="0">
                          <a:solidFill>
                            <a:schemeClr val="bg1"/>
                          </a:solidFill>
                        </a:rPr>
                        <a:t>5.66</a:t>
                      </a:r>
                    </a:p>
                  </a:txBody>
                  <a:tcPr>
                    <a:solidFill>
                      <a:srgbClr val="AEB785"/>
                    </a:solidFill>
                  </a:tcPr>
                </a:tc>
                <a:tc>
                  <a:txBody>
                    <a:bodyPr/>
                    <a:lstStyle/>
                    <a:p>
                      <a:r>
                        <a:rPr lang="en-IN" sz="1400" b="1" dirty="0">
                          <a:solidFill>
                            <a:schemeClr val="bg1"/>
                          </a:solidFill>
                        </a:rPr>
                        <a:t>4.95</a:t>
                      </a:r>
                    </a:p>
                  </a:txBody>
                  <a:tcPr>
                    <a:solidFill>
                      <a:srgbClr val="AEB785"/>
                    </a:solidFill>
                  </a:tcPr>
                </a:tc>
                <a:tc>
                  <a:txBody>
                    <a:bodyPr/>
                    <a:lstStyle/>
                    <a:p>
                      <a:r>
                        <a:rPr lang="en-IN" sz="1400" b="1" dirty="0">
                          <a:solidFill>
                            <a:schemeClr val="bg1"/>
                          </a:solidFill>
                        </a:rPr>
                        <a:t>0.00</a:t>
                      </a:r>
                    </a:p>
                  </a:txBody>
                  <a:tcPr>
                    <a:solidFill>
                      <a:srgbClr val="FFC000"/>
                    </a:solidFill>
                  </a:tcPr>
                </a:tc>
                <a:tc>
                  <a:txBody>
                    <a:bodyPr/>
                    <a:lstStyle/>
                    <a:p>
                      <a:endParaRPr lang="en-IN" sz="1400" b="1" dirty="0">
                        <a:solidFill>
                          <a:schemeClr val="bg1"/>
                        </a:solidFill>
                      </a:endParaRPr>
                    </a:p>
                  </a:txBody>
                  <a:tcPr>
                    <a:solidFill>
                      <a:srgbClr val="EE42DA"/>
                    </a:solidFill>
                  </a:tcPr>
                </a:tc>
                <a:tc>
                  <a:txBody>
                    <a:bodyPr/>
                    <a:lstStyle/>
                    <a:p>
                      <a:endParaRPr lang="en-IN" sz="1400" b="1" dirty="0">
                        <a:solidFill>
                          <a:schemeClr val="bg1"/>
                        </a:solidFill>
                      </a:endParaRPr>
                    </a:p>
                  </a:txBody>
                  <a:tcPr>
                    <a:solidFill>
                      <a:srgbClr val="EE42DA"/>
                    </a:solidFill>
                  </a:tcPr>
                </a:tc>
                <a:tc>
                  <a:txBody>
                    <a:bodyPr/>
                    <a:lstStyle/>
                    <a:p>
                      <a:endParaRPr lang="en-IN" sz="1400" b="1" dirty="0">
                        <a:solidFill>
                          <a:schemeClr val="bg1"/>
                        </a:solidFill>
                      </a:endParaRPr>
                    </a:p>
                  </a:txBody>
                  <a:tcPr>
                    <a:solidFill>
                      <a:srgbClr val="EE42DA"/>
                    </a:solidFill>
                  </a:tcPr>
                </a:tc>
                <a:extLst>
                  <a:ext uri="{0D108BD9-81ED-4DB2-BD59-A6C34878D82A}">
                    <a16:rowId xmlns="" xmlns:a16="http://schemas.microsoft.com/office/drawing/2014/main" val="3302300850"/>
                  </a:ext>
                </a:extLst>
              </a:tr>
              <a:tr h="370840">
                <a:tc>
                  <a:txBody>
                    <a:bodyPr/>
                    <a:lstStyle/>
                    <a:p>
                      <a:r>
                        <a:rPr lang="en-IN" sz="1400" b="1" dirty="0">
                          <a:solidFill>
                            <a:schemeClr val="bg1"/>
                          </a:solidFill>
                        </a:rPr>
                        <a:t>3.61</a:t>
                      </a:r>
                    </a:p>
                  </a:txBody>
                  <a:tcPr>
                    <a:solidFill>
                      <a:srgbClr val="AEB785"/>
                    </a:solidFill>
                  </a:tcPr>
                </a:tc>
                <a:tc>
                  <a:txBody>
                    <a:bodyPr/>
                    <a:lstStyle/>
                    <a:p>
                      <a:r>
                        <a:rPr lang="en-IN" sz="1400" b="1" dirty="0">
                          <a:solidFill>
                            <a:schemeClr val="bg1"/>
                          </a:solidFill>
                        </a:rPr>
                        <a:t>2.92</a:t>
                      </a:r>
                    </a:p>
                  </a:txBody>
                  <a:tcPr>
                    <a:solidFill>
                      <a:srgbClr val="AEB785"/>
                    </a:solidFill>
                  </a:tcPr>
                </a:tc>
                <a:tc>
                  <a:txBody>
                    <a:bodyPr/>
                    <a:lstStyle/>
                    <a:p>
                      <a:r>
                        <a:rPr lang="en-IN" sz="1400" b="1" dirty="0">
                          <a:solidFill>
                            <a:schemeClr val="bg1"/>
                          </a:solidFill>
                        </a:rPr>
                        <a:t>2.24</a:t>
                      </a:r>
                    </a:p>
                  </a:txBody>
                  <a:tcPr>
                    <a:solidFill>
                      <a:srgbClr val="AEB785"/>
                    </a:solidFill>
                  </a:tcPr>
                </a:tc>
                <a:tc>
                  <a:txBody>
                    <a:bodyPr/>
                    <a:lstStyle/>
                    <a:p>
                      <a:r>
                        <a:rPr lang="en-IN" sz="1400" b="1" dirty="0">
                          <a:solidFill>
                            <a:schemeClr val="bg1"/>
                          </a:solidFill>
                        </a:rPr>
                        <a:t>0.00</a:t>
                      </a:r>
                    </a:p>
                  </a:txBody>
                  <a:tcPr>
                    <a:solidFill>
                      <a:srgbClr val="FFC000"/>
                    </a:solidFill>
                  </a:tcPr>
                </a:tc>
                <a:tc>
                  <a:txBody>
                    <a:bodyPr/>
                    <a:lstStyle/>
                    <a:p>
                      <a:endParaRPr lang="en-IN" sz="1400" b="1" dirty="0">
                        <a:solidFill>
                          <a:schemeClr val="bg1"/>
                        </a:solidFill>
                      </a:endParaRPr>
                    </a:p>
                  </a:txBody>
                  <a:tcPr>
                    <a:solidFill>
                      <a:srgbClr val="EE42DA"/>
                    </a:solidFill>
                  </a:tcPr>
                </a:tc>
                <a:tc>
                  <a:txBody>
                    <a:bodyPr/>
                    <a:lstStyle/>
                    <a:p>
                      <a:endParaRPr lang="en-IN" sz="1400" b="1" dirty="0">
                        <a:solidFill>
                          <a:schemeClr val="bg1"/>
                        </a:solidFill>
                      </a:endParaRPr>
                    </a:p>
                  </a:txBody>
                  <a:tcPr>
                    <a:solidFill>
                      <a:srgbClr val="EE42DA"/>
                    </a:solidFill>
                  </a:tcPr>
                </a:tc>
                <a:extLst>
                  <a:ext uri="{0D108BD9-81ED-4DB2-BD59-A6C34878D82A}">
                    <a16:rowId xmlns="" xmlns:a16="http://schemas.microsoft.com/office/drawing/2014/main" val="3538020557"/>
                  </a:ext>
                </a:extLst>
              </a:tr>
              <a:tr h="370840">
                <a:tc>
                  <a:txBody>
                    <a:bodyPr/>
                    <a:lstStyle/>
                    <a:p>
                      <a:r>
                        <a:rPr lang="en-IN" sz="1400" b="1" dirty="0">
                          <a:solidFill>
                            <a:schemeClr val="bg1"/>
                          </a:solidFill>
                        </a:rPr>
                        <a:t>4.54</a:t>
                      </a:r>
                    </a:p>
                  </a:txBody>
                  <a:tcPr>
                    <a:solidFill>
                      <a:srgbClr val="AEB785"/>
                    </a:solidFill>
                  </a:tcPr>
                </a:tc>
                <a:tc>
                  <a:txBody>
                    <a:bodyPr/>
                    <a:lstStyle/>
                    <a:p>
                      <a:r>
                        <a:rPr lang="en-IN" sz="1400" b="1" dirty="0">
                          <a:solidFill>
                            <a:schemeClr val="bg1"/>
                          </a:solidFill>
                        </a:rPr>
                        <a:t>3.54</a:t>
                      </a:r>
                    </a:p>
                  </a:txBody>
                  <a:tcPr>
                    <a:solidFill>
                      <a:srgbClr val="AEB785"/>
                    </a:solidFill>
                  </a:tcPr>
                </a:tc>
                <a:tc>
                  <a:txBody>
                    <a:bodyPr/>
                    <a:lstStyle/>
                    <a:p>
                      <a:r>
                        <a:rPr lang="en-IN" sz="1400" b="1" dirty="0">
                          <a:solidFill>
                            <a:schemeClr val="bg1"/>
                          </a:solidFill>
                        </a:rPr>
                        <a:t>1.41</a:t>
                      </a:r>
                    </a:p>
                  </a:txBody>
                  <a:tcPr>
                    <a:solidFill>
                      <a:srgbClr val="AEB785"/>
                    </a:solidFill>
                  </a:tcPr>
                </a:tc>
                <a:tc>
                  <a:txBody>
                    <a:bodyPr/>
                    <a:lstStyle/>
                    <a:p>
                      <a:r>
                        <a:rPr lang="en-IN" sz="1400" b="1" dirty="0">
                          <a:solidFill>
                            <a:schemeClr val="bg1"/>
                          </a:solidFill>
                        </a:rPr>
                        <a:t>1.00</a:t>
                      </a:r>
                    </a:p>
                  </a:txBody>
                  <a:tcPr>
                    <a:solidFill>
                      <a:srgbClr val="AEB785"/>
                    </a:solidFill>
                  </a:tcPr>
                </a:tc>
                <a:tc>
                  <a:txBody>
                    <a:bodyPr/>
                    <a:lstStyle/>
                    <a:p>
                      <a:r>
                        <a:rPr lang="en-IN" sz="1400" b="1" dirty="0">
                          <a:solidFill>
                            <a:schemeClr val="bg1"/>
                          </a:solidFill>
                        </a:rPr>
                        <a:t>0.00</a:t>
                      </a:r>
                    </a:p>
                  </a:txBody>
                  <a:tcPr>
                    <a:solidFill>
                      <a:srgbClr val="FFC000"/>
                    </a:solidFill>
                  </a:tcPr>
                </a:tc>
                <a:tc>
                  <a:txBody>
                    <a:bodyPr/>
                    <a:lstStyle/>
                    <a:p>
                      <a:endParaRPr lang="en-IN" sz="1400" b="1" dirty="0">
                        <a:solidFill>
                          <a:schemeClr val="bg1"/>
                        </a:solidFill>
                      </a:endParaRPr>
                    </a:p>
                  </a:txBody>
                  <a:tcPr>
                    <a:solidFill>
                      <a:srgbClr val="EE42DA"/>
                    </a:solidFill>
                  </a:tcPr>
                </a:tc>
                <a:extLst>
                  <a:ext uri="{0D108BD9-81ED-4DB2-BD59-A6C34878D82A}">
                    <a16:rowId xmlns="" xmlns:a16="http://schemas.microsoft.com/office/drawing/2014/main" val="925237819"/>
                  </a:ext>
                </a:extLst>
              </a:tr>
              <a:tr h="370840">
                <a:tc>
                  <a:txBody>
                    <a:bodyPr/>
                    <a:lstStyle/>
                    <a:p>
                      <a:r>
                        <a:rPr lang="en-IN" sz="1400" b="1" dirty="0">
                          <a:solidFill>
                            <a:schemeClr val="bg1"/>
                          </a:solidFill>
                        </a:rPr>
                        <a:t>3.20</a:t>
                      </a:r>
                    </a:p>
                  </a:txBody>
                  <a:tcPr>
                    <a:solidFill>
                      <a:srgbClr val="AEB785"/>
                    </a:solidFill>
                  </a:tcPr>
                </a:tc>
                <a:tc>
                  <a:txBody>
                    <a:bodyPr/>
                    <a:lstStyle/>
                    <a:p>
                      <a:r>
                        <a:rPr lang="en-IN" sz="1400" b="1" dirty="0">
                          <a:solidFill>
                            <a:schemeClr val="bg1"/>
                          </a:solidFill>
                        </a:rPr>
                        <a:t>2.50</a:t>
                      </a:r>
                    </a:p>
                  </a:txBody>
                  <a:tcPr>
                    <a:solidFill>
                      <a:srgbClr val="AEB785"/>
                    </a:solidFill>
                  </a:tcPr>
                </a:tc>
                <a:tc>
                  <a:txBody>
                    <a:bodyPr/>
                    <a:lstStyle/>
                    <a:p>
                      <a:r>
                        <a:rPr lang="en-IN" sz="1400" b="1" dirty="0">
                          <a:solidFill>
                            <a:schemeClr val="bg1"/>
                          </a:solidFill>
                        </a:rPr>
                        <a:t>2.50</a:t>
                      </a:r>
                    </a:p>
                  </a:txBody>
                  <a:tcPr>
                    <a:solidFill>
                      <a:srgbClr val="AEB785"/>
                    </a:solidFill>
                  </a:tcPr>
                </a:tc>
                <a:tc>
                  <a:txBody>
                    <a:bodyPr/>
                    <a:lstStyle/>
                    <a:p>
                      <a:r>
                        <a:rPr lang="en-IN" sz="1400" b="1" dirty="0">
                          <a:solidFill>
                            <a:schemeClr val="bg1"/>
                          </a:solidFill>
                        </a:rPr>
                        <a:t>0.50</a:t>
                      </a:r>
                    </a:p>
                  </a:txBody>
                  <a:tcPr>
                    <a:solidFill>
                      <a:srgbClr val="FF0000"/>
                    </a:solidFill>
                  </a:tcPr>
                </a:tc>
                <a:tc>
                  <a:txBody>
                    <a:bodyPr/>
                    <a:lstStyle/>
                    <a:p>
                      <a:r>
                        <a:rPr lang="en-IN" sz="1400" b="1" dirty="0">
                          <a:solidFill>
                            <a:schemeClr val="bg1"/>
                          </a:solidFill>
                        </a:rPr>
                        <a:t>1.12</a:t>
                      </a:r>
                    </a:p>
                  </a:txBody>
                  <a:tcPr>
                    <a:solidFill>
                      <a:srgbClr val="AEB785"/>
                    </a:solidFill>
                  </a:tcPr>
                </a:tc>
                <a:tc>
                  <a:txBody>
                    <a:bodyPr/>
                    <a:lstStyle/>
                    <a:p>
                      <a:r>
                        <a:rPr lang="en-IN" sz="1400" b="1" dirty="0">
                          <a:solidFill>
                            <a:schemeClr val="bg1"/>
                          </a:solidFill>
                        </a:rPr>
                        <a:t>0.00</a:t>
                      </a:r>
                    </a:p>
                  </a:txBody>
                  <a:tcPr>
                    <a:solidFill>
                      <a:srgbClr val="FFC000"/>
                    </a:solidFill>
                  </a:tcPr>
                </a:tc>
                <a:extLst>
                  <a:ext uri="{0D108BD9-81ED-4DB2-BD59-A6C34878D82A}">
                    <a16:rowId xmlns="" xmlns:a16="http://schemas.microsoft.com/office/drawing/2014/main" val="279638940"/>
                  </a:ext>
                </a:extLst>
              </a:tr>
            </a:tbl>
          </a:graphicData>
        </a:graphic>
      </p:graphicFrame>
      <p:sp>
        <p:nvSpPr>
          <p:cNvPr id="7" name="TextBox 6">
            <a:extLst>
              <a:ext uri="{FF2B5EF4-FFF2-40B4-BE49-F238E27FC236}">
                <a16:creationId xmlns="" xmlns:a16="http://schemas.microsoft.com/office/drawing/2014/main" id="{590E35C0-F91F-4EEC-B8B9-B56ABA729875}"/>
              </a:ext>
            </a:extLst>
          </p:cNvPr>
          <p:cNvSpPr txBox="1"/>
          <p:nvPr/>
        </p:nvSpPr>
        <p:spPr>
          <a:xfrm>
            <a:off x="5193436" y="1825625"/>
            <a:ext cx="529787" cy="2308324"/>
          </a:xfrm>
          <a:prstGeom prst="rect">
            <a:avLst/>
          </a:prstGeom>
          <a:noFill/>
        </p:spPr>
        <p:txBody>
          <a:bodyPr wrap="square" rtlCol="0">
            <a:spAutoFit/>
          </a:bodyPr>
          <a:lstStyle/>
          <a:p>
            <a:r>
              <a:rPr lang="en-IN" sz="2400" dirty="0"/>
              <a:t>A</a:t>
            </a:r>
          </a:p>
          <a:p>
            <a:r>
              <a:rPr lang="en-IN" sz="2400" dirty="0"/>
              <a:t>B</a:t>
            </a:r>
          </a:p>
          <a:p>
            <a:r>
              <a:rPr lang="en-IN" sz="2400" dirty="0"/>
              <a:t>C</a:t>
            </a:r>
          </a:p>
          <a:p>
            <a:r>
              <a:rPr lang="en-IN" sz="2400" dirty="0"/>
              <a:t>D</a:t>
            </a:r>
          </a:p>
          <a:p>
            <a:r>
              <a:rPr lang="en-IN" sz="2400" dirty="0"/>
              <a:t>E</a:t>
            </a:r>
          </a:p>
          <a:p>
            <a:r>
              <a:rPr lang="en-IN" sz="2400" dirty="0"/>
              <a:t>F</a:t>
            </a:r>
            <a:endParaRPr lang="en-IN" dirty="0"/>
          </a:p>
        </p:txBody>
      </p:sp>
      <p:sp>
        <p:nvSpPr>
          <p:cNvPr id="8" name="TextBox 7">
            <a:extLst>
              <a:ext uri="{FF2B5EF4-FFF2-40B4-BE49-F238E27FC236}">
                <a16:creationId xmlns="" xmlns:a16="http://schemas.microsoft.com/office/drawing/2014/main" id="{E4A526EE-7BB2-47AA-986E-27D7A369D3D4}"/>
              </a:ext>
            </a:extLst>
          </p:cNvPr>
          <p:cNvSpPr txBox="1"/>
          <p:nvPr/>
        </p:nvSpPr>
        <p:spPr>
          <a:xfrm>
            <a:off x="5785943" y="1368311"/>
            <a:ext cx="4721774" cy="400110"/>
          </a:xfrm>
          <a:prstGeom prst="rect">
            <a:avLst/>
          </a:prstGeom>
          <a:noFill/>
        </p:spPr>
        <p:txBody>
          <a:bodyPr wrap="square" rtlCol="0">
            <a:spAutoFit/>
          </a:bodyPr>
          <a:lstStyle/>
          <a:p>
            <a:r>
              <a:rPr lang="en-IN" sz="2000" dirty="0"/>
              <a:t>A        B          C           D           E            F</a:t>
            </a:r>
          </a:p>
        </p:txBody>
      </p:sp>
      <p:graphicFrame>
        <p:nvGraphicFramePr>
          <p:cNvPr id="10" name="Table 6">
            <a:extLst>
              <a:ext uri="{FF2B5EF4-FFF2-40B4-BE49-F238E27FC236}">
                <a16:creationId xmlns="" xmlns:a16="http://schemas.microsoft.com/office/drawing/2014/main" id="{186F6724-44E7-4F88-9E58-08A06417CC31}"/>
              </a:ext>
            </a:extLst>
          </p:cNvPr>
          <p:cNvGraphicFramePr>
            <a:graphicFrameLocks noGrp="1"/>
          </p:cNvGraphicFramePr>
          <p:nvPr>
            <p:extLst>
              <p:ext uri="{D42A27DB-BD31-4B8C-83A1-F6EECF244321}">
                <p14:modId xmlns="" xmlns:p14="http://schemas.microsoft.com/office/powerpoint/2010/main" val="1531656412"/>
              </p:ext>
            </p:extLst>
          </p:nvPr>
        </p:nvGraphicFramePr>
        <p:xfrm>
          <a:off x="6096000" y="4495413"/>
          <a:ext cx="3906786" cy="1923768"/>
        </p:xfrm>
        <a:graphic>
          <a:graphicData uri="http://schemas.openxmlformats.org/drawingml/2006/table">
            <a:tbl>
              <a:tblPr firstRow="1" bandRow="1">
                <a:tableStyleId>{5C22544A-7EE6-4342-B048-85BDC9FD1C3A}</a:tableStyleId>
              </a:tblPr>
              <a:tblGrid>
                <a:gridCol w="635441">
                  <a:extLst>
                    <a:ext uri="{9D8B030D-6E8A-4147-A177-3AD203B41FA5}">
                      <a16:colId xmlns="" xmlns:a16="http://schemas.microsoft.com/office/drawing/2014/main" val="1051667355"/>
                    </a:ext>
                  </a:extLst>
                </a:gridCol>
                <a:gridCol w="662152">
                  <a:extLst>
                    <a:ext uri="{9D8B030D-6E8A-4147-A177-3AD203B41FA5}">
                      <a16:colId xmlns="" xmlns:a16="http://schemas.microsoft.com/office/drawing/2014/main" val="1943318002"/>
                    </a:ext>
                  </a:extLst>
                </a:gridCol>
                <a:gridCol w="859221">
                  <a:extLst>
                    <a:ext uri="{9D8B030D-6E8A-4147-A177-3AD203B41FA5}">
                      <a16:colId xmlns="" xmlns:a16="http://schemas.microsoft.com/office/drawing/2014/main" val="3666500977"/>
                    </a:ext>
                  </a:extLst>
                </a:gridCol>
                <a:gridCol w="898634">
                  <a:extLst>
                    <a:ext uri="{9D8B030D-6E8A-4147-A177-3AD203B41FA5}">
                      <a16:colId xmlns="" xmlns:a16="http://schemas.microsoft.com/office/drawing/2014/main" val="4143640924"/>
                    </a:ext>
                  </a:extLst>
                </a:gridCol>
                <a:gridCol w="851338">
                  <a:extLst>
                    <a:ext uri="{9D8B030D-6E8A-4147-A177-3AD203B41FA5}">
                      <a16:colId xmlns="" xmlns:a16="http://schemas.microsoft.com/office/drawing/2014/main" val="1412412462"/>
                    </a:ext>
                  </a:extLst>
                </a:gridCol>
              </a:tblGrid>
              <a:tr h="370840">
                <a:tc>
                  <a:txBody>
                    <a:bodyPr/>
                    <a:lstStyle/>
                    <a:p>
                      <a:r>
                        <a:rPr lang="en-IN" sz="1400" dirty="0">
                          <a:solidFill>
                            <a:schemeClr val="bg1"/>
                          </a:solidFill>
                        </a:rPr>
                        <a:t>0.00</a:t>
                      </a:r>
                    </a:p>
                  </a:txBody>
                  <a:tcPr>
                    <a:solidFill>
                      <a:srgbClr val="FFC000"/>
                    </a:solidFill>
                  </a:tcPr>
                </a:tc>
                <a:tc>
                  <a:txBody>
                    <a:bodyPr/>
                    <a:lstStyle/>
                    <a:p>
                      <a:endParaRPr lang="en-IN" sz="1400" dirty="0">
                        <a:solidFill>
                          <a:schemeClr val="bg1"/>
                        </a:solidFill>
                      </a:endParaRPr>
                    </a:p>
                  </a:txBody>
                  <a:tcPr>
                    <a:solidFill>
                      <a:srgbClr val="EE42DA"/>
                    </a:solidFill>
                  </a:tcPr>
                </a:tc>
                <a:tc>
                  <a:txBody>
                    <a:bodyPr/>
                    <a:lstStyle/>
                    <a:p>
                      <a:endParaRPr lang="en-IN" sz="1400" dirty="0">
                        <a:solidFill>
                          <a:schemeClr val="bg1"/>
                        </a:solidFill>
                      </a:endParaRPr>
                    </a:p>
                  </a:txBody>
                  <a:tcPr>
                    <a:solidFill>
                      <a:srgbClr val="EE42DA"/>
                    </a:solidFill>
                  </a:tcPr>
                </a:tc>
                <a:tc>
                  <a:txBody>
                    <a:bodyPr/>
                    <a:lstStyle/>
                    <a:p>
                      <a:endParaRPr lang="en-IN" sz="1400" dirty="0">
                        <a:solidFill>
                          <a:schemeClr val="bg1"/>
                        </a:solidFill>
                      </a:endParaRPr>
                    </a:p>
                  </a:txBody>
                  <a:tcPr>
                    <a:solidFill>
                      <a:srgbClr val="EE42DA"/>
                    </a:solidFill>
                  </a:tcPr>
                </a:tc>
                <a:tc>
                  <a:txBody>
                    <a:bodyPr/>
                    <a:lstStyle/>
                    <a:p>
                      <a:endParaRPr lang="en-IN" sz="1400" dirty="0">
                        <a:solidFill>
                          <a:schemeClr val="bg1"/>
                        </a:solidFill>
                      </a:endParaRPr>
                    </a:p>
                  </a:txBody>
                  <a:tcPr>
                    <a:solidFill>
                      <a:srgbClr val="EE42DA"/>
                    </a:solidFill>
                  </a:tcPr>
                </a:tc>
                <a:extLst>
                  <a:ext uri="{0D108BD9-81ED-4DB2-BD59-A6C34878D82A}">
                    <a16:rowId xmlns="" xmlns:a16="http://schemas.microsoft.com/office/drawing/2014/main" val="1413382301"/>
                  </a:ext>
                </a:extLst>
              </a:tr>
              <a:tr h="370840">
                <a:tc>
                  <a:txBody>
                    <a:bodyPr/>
                    <a:lstStyle/>
                    <a:p>
                      <a:r>
                        <a:rPr lang="en-IN" sz="1400" b="1" dirty="0">
                          <a:solidFill>
                            <a:schemeClr val="bg1"/>
                          </a:solidFill>
                        </a:rPr>
                        <a:t>0.71</a:t>
                      </a:r>
                    </a:p>
                  </a:txBody>
                  <a:tcPr>
                    <a:solidFill>
                      <a:srgbClr val="FF0000"/>
                    </a:solidFill>
                  </a:tcPr>
                </a:tc>
                <a:tc>
                  <a:txBody>
                    <a:bodyPr/>
                    <a:lstStyle/>
                    <a:p>
                      <a:r>
                        <a:rPr lang="en-IN" sz="1400" b="1" dirty="0">
                          <a:solidFill>
                            <a:schemeClr val="bg1"/>
                          </a:solidFill>
                        </a:rPr>
                        <a:t>0.00</a:t>
                      </a:r>
                    </a:p>
                  </a:txBody>
                  <a:tcPr>
                    <a:solidFill>
                      <a:srgbClr val="FFC000"/>
                    </a:solidFill>
                  </a:tcPr>
                </a:tc>
                <a:tc>
                  <a:txBody>
                    <a:bodyPr/>
                    <a:lstStyle/>
                    <a:p>
                      <a:endParaRPr lang="en-IN" sz="1400" b="1" dirty="0">
                        <a:solidFill>
                          <a:schemeClr val="bg1"/>
                        </a:solidFill>
                      </a:endParaRPr>
                    </a:p>
                  </a:txBody>
                  <a:tcPr>
                    <a:solidFill>
                      <a:srgbClr val="EE42DA"/>
                    </a:solidFill>
                  </a:tcPr>
                </a:tc>
                <a:tc>
                  <a:txBody>
                    <a:bodyPr/>
                    <a:lstStyle/>
                    <a:p>
                      <a:endParaRPr lang="en-IN" sz="1400" b="1" dirty="0">
                        <a:solidFill>
                          <a:schemeClr val="bg1"/>
                        </a:solidFill>
                      </a:endParaRPr>
                    </a:p>
                  </a:txBody>
                  <a:tcPr>
                    <a:solidFill>
                      <a:srgbClr val="EE42DA"/>
                    </a:solidFill>
                  </a:tcPr>
                </a:tc>
                <a:tc>
                  <a:txBody>
                    <a:bodyPr/>
                    <a:lstStyle/>
                    <a:p>
                      <a:endParaRPr lang="en-IN" sz="1400" b="1" dirty="0">
                        <a:solidFill>
                          <a:schemeClr val="bg1"/>
                        </a:solidFill>
                      </a:endParaRPr>
                    </a:p>
                  </a:txBody>
                  <a:tcPr>
                    <a:solidFill>
                      <a:srgbClr val="EE42DA"/>
                    </a:solidFill>
                  </a:tcPr>
                </a:tc>
                <a:extLst>
                  <a:ext uri="{0D108BD9-81ED-4DB2-BD59-A6C34878D82A}">
                    <a16:rowId xmlns="" xmlns:a16="http://schemas.microsoft.com/office/drawing/2014/main" val="3815875274"/>
                  </a:ext>
                </a:extLst>
              </a:tr>
              <a:tr h="370840">
                <a:tc>
                  <a:txBody>
                    <a:bodyPr/>
                    <a:lstStyle/>
                    <a:p>
                      <a:r>
                        <a:rPr lang="en-IN" sz="1400" b="1" dirty="0">
                          <a:solidFill>
                            <a:schemeClr val="bg1"/>
                          </a:solidFill>
                        </a:rPr>
                        <a:t>5.66</a:t>
                      </a:r>
                    </a:p>
                  </a:txBody>
                  <a:tcPr>
                    <a:solidFill>
                      <a:srgbClr val="AEB785"/>
                    </a:solidFill>
                  </a:tcPr>
                </a:tc>
                <a:tc>
                  <a:txBody>
                    <a:bodyPr/>
                    <a:lstStyle/>
                    <a:p>
                      <a:r>
                        <a:rPr lang="en-IN" sz="1400" b="1" dirty="0">
                          <a:solidFill>
                            <a:schemeClr val="bg1"/>
                          </a:solidFill>
                        </a:rPr>
                        <a:t>4.95</a:t>
                      </a:r>
                    </a:p>
                  </a:txBody>
                  <a:tcPr>
                    <a:solidFill>
                      <a:srgbClr val="AEB785"/>
                    </a:solidFill>
                  </a:tcPr>
                </a:tc>
                <a:tc>
                  <a:txBody>
                    <a:bodyPr/>
                    <a:lstStyle/>
                    <a:p>
                      <a:r>
                        <a:rPr lang="en-IN" sz="1400" b="1" dirty="0">
                          <a:solidFill>
                            <a:schemeClr val="bg1"/>
                          </a:solidFill>
                        </a:rPr>
                        <a:t>0.00</a:t>
                      </a:r>
                    </a:p>
                  </a:txBody>
                  <a:tcPr>
                    <a:solidFill>
                      <a:srgbClr val="FFC000"/>
                    </a:solidFill>
                  </a:tcPr>
                </a:tc>
                <a:tc>
                  <a:txBody>
                    <a:bodyPr/>
                    <a:lstStyle/>
                    <a:p>
                      <a:endParaRPr lang="en-IN" sz="1400" b="1" dirty="0">
                        <a:solidFill>
                          <a:schemeClr val="bg1"/>
                        </a:solidFill>
                      </a:endParaRPr>
                    </a:p>
                  </a:txBody>
                  <a:tcPr>
                    <a:solidFill>
                      <a:srgbClr val="EE42DA"/>
                    </a:solidFill>
                  </a:tcPr>
                </a:tc>
                <a:tc>
                  <a:txBody>
                    <a:bodyPr/>
                    <a:lstStyle/>
                    <a:p>
                      <a:endParaRPr lang="en-IN" sz="1400" b="1" dirty="0">
                        <a:solidFill>
                          <a:schemeClr val="bg1"/>
                        </a:solidFill>
                      </a:endParaRPr>
                    </a:p>
                  </a:txBody>
                  <a:tcPr>
                    <a:solidFill>
                      <a:srgbClr val="EE42DA"/>
                    </a:solidFill>
                  </a:tcPr>
                </a:tc>
                <a:extLst>
                  <a:ext uri="{0D108BD9-81ED-4DB2-BD59-A6C34878D82A}">
                    <a16:rowId xmlns="" xmlns:a16="http://schemas.microsoft.com/office/drawing/2014/main" val="3302300850"/>
                  </a:ext>
                </a:extLst>
              </a:tr>
              <a:tr h="370840">
                <a:tc>
                  <a:txBody>
                    <a:bodyPr/>
                    <a:lstStyle/>
                    <a:p>
                      <a:r>
                        <a:rPr lang="en-IN" sz="1400" b="1" dirty="0">
                          <a:solidFill>
                            <a:schemeClr val="tx1"/>
                          </a:solidFill>
                        </a:rPr>
                        <a:t>3.61</a:t>
                      </a:r>
                    </a:p>
                  </a:txBody>
                  <a:tcPr>
                    <a:solidFill>
                      <a:srgbClr val="AEB785"/>
                    </a:solidFill>
                  </a:tcPr>
                </a:tc>
                <a:tc>
                  <a:txBody>
                    <a:bodyPr/>
                    <a:lstStyle/>
                    <a:p>
                      <a:r>
                        <a:rPr lang="en-IN" sz="1400" b="1" dirty="0">
                          <a:solidFill>
                            <a:schemeClr val="tx1"/>
                          </a:solidFill>
                        </a:rPr>
                        <a:t>2.92</a:t>
                      </a:r>
                    </a:p>
                  </a:txBody>
                  <a:tcPr>
                    <a:solidFill>
                      <a:srgbClr val="AEB785"/>
                    </a:solidFill>
                  </a:tcPr>
                </a:tc>
                <a:tc>
                  <a:txBody>
                    <a:bodyPr/>
                    <a:lstStyle/>
                    <a:p>
                      <a:r>
                        <a:rPr lang="en-IN" sz="1400" b="1" dirty="0">
                          <a:solidFill>
                            <a:schemeClr val="tx1"/>
                          </a:solidFill>
                        </a:rPr>
                        <a:t>2.5</a:t>
                      </a:r>
                    </a:p>
                  </a:txBody>
                  <a:tcPr>
                    <a:solidFill>
                      <a:srgbClr val="AEB785"/>
                    </a:solidFill>
                  </a:tcPr>
                </a:tc>
                <a:tc>
                  <a:txBody>
                    <a:bodyPr/>
                    <a:lstStyle/>
                    <a:p>
                      <a:r>
                        <a:rPr lang="en-IN" sz="1400" b="1" dirty="0">
                          <a:solidFill>
                            <a:schemeClr val="bg1"/>
                          </a:solidFill>
                        </a:rPr>
                        <a:t>0.00</a:t>
                      </a:r>
                    </a:p>
                  </a:txBody>
                  <a:tcPr>
                    <a:solidFill>
                      <a:srgbClr val="FFC000"/>
                    </a:solidFill>
                  </a:tcPr>
                </a:tc>
                <a:tc>
                  <a:txBody>
                    <a:bodyPr/>
                    <a:lstStyle/>
                    <a:p>
                      <a:endParaRPr lang="en-IN" sz="1400" b="1" dirty="0">
                        <a:solidFill>
                          <a:schemeClr val="tx1"/>
                        </a:solidFill>
                      </a:endParaRPr>
                    </a:p>
                  </a:txBody>
                  <a:tcPr>
                    <a:solidFill>
                      <a:srgbClr val="EE42DA"/>
                    </a:solidFill>
                  </a:tcPr>
                </a:tc>
                <a:extLst>
                  <a:ext uri="{0D108BD9-81ED-4DB2-BD59-A6C34878D82A}">
                    <a16:rowId xmlns="" xmlns:a16="http://schemas.microsoft.com/office/drawing/2014/main" val="3538020557"/>
                  </a:ext>
                </a:extLst>
              </a:tr>
              <a:tr h="440408">
                <a:tc>
                  <a:txBody>
                    <a:bodyPr/>
                    <a:lstStyle/>
                    <a:p>
                      <a:r>
                        <a:rPr lang="en-IN" sz="1400" b="1" dirty="0">
                          <a:solidFill>
                            <a:schemeClr val="bg1"/>
                          </a:solidFill>
                        </a:rPr>
                        <a:t>4.54</a:t>
                      </a:r>
                    </a:p>
                  </a:txBody>
                  <a:tcPr>
                    <a:solidFill>
                      <a:srgbClr val="AEB785"/>
                    </a:solidFill>
                  </a:tcPr>
                </a:tc>
                <a:tc>
                  <a:txBody>
                    <a:bodyPr/>
                    <a:lstStyle/>
                    <a:p>
                      <a:r>
                        <a:rPr lang="en-IN" sz="1400" b="1" dirty="0">
                          <a:solidFill>
                            <a:schemeClr val="bg1"/>
                          </a:solidFill>
                        </a:rPr>
                        <a:t>3.54</a:t>
                      </a:r>
                    </a:p>
                  </a:txBody>
                  <a:tcPr>
                    <a:solidFill>
                      <a:srgbClr val="AEB785"/>
                    </a:solidFill>
                  </a:tcPr>
                </a:tc>
                <a:tc>
                  <a:txBody>
                    <a:bodyPr/>
                    <a:lstStyle/>
                    <a:p>
                      <a:r>
                        <a:rPr lang="en-IN" sz="1400" b="1" dirty="0">
                          <a:solidFill>
                            <a:schemeClr val="bg1"/>
                          </a:solidFill>
                        </a:rPr>
                        <a:t>1.41</a:t>
                      </a:r>
                    </a:p>
                  </a:txBody>
                  <a:tcPr>
                    <a:solidFill>
                      <a:srgbClr val="AEB785"/>
                    </a:solidFill>
                  </a:tcPr>
                </a:tc>
                <a:tc>
                  <a:txBody>
                    <a:bodyPr/>
                    <a:lstStyle/>
                    <a:p>
                      <a:r>
                        <a:rPr lang="en-IN" sz="1400" b="1" dirty="0">
                          <a:solidFill>
                            <a:schemeClr val="tx1"/>
                          </a:solidFill>
                        </a:rPr>
                        <a:t>1.12</a:t>
                      </a:r>
                    </a:p>
                  </a:txBody>
                  <a:tcPr>
                    <a:solidFill>
                      <a:srgbClr val="AEB785"/>
                    </a:solidFill>
                  </a:tcPr>
                </a:tc>
                <a:tc>
                  <a:txBody>
                    <a:bodyPr/>
                    <a:lstStyle/>
                    <a:p>
                      <a:r>
                        <a:rPr lang="en-IN" sz="1400" b="1" dirty="0">
                          <a:solidFill>
                            <a:schemeClr val="bg1"/>
                          </a:solidFill>
                        </a:rPr>
                        <a:t>0.00</a:t>
                      </a:r>
                    </a:p>
                  </a:txBody>
                  <a:tcPr>
                    <a:solidFill>
                      <a:srgbClr val="FFC000"/>
                    </a:solidFill>
                  </a:tcPr>
                </a:tc>
                <a:extLst>
                  <a:ext uri="{0D108BD9-81ED-4DB2-BD59-A6C34878D82A}">
                    <a16:rowId xmlns="" xmlns:a16="http://schemas.microsoft.com/office/drawing/2014/main" val="925237819"/>
                  </a:ext>
                </a:extLst>
              </a:tr>
            </a:tbl>
          </a:graphicData>
        </a:graphic>
      </p:graphicFrame>
      <p:sp>
        <p:nvSpPr>
          <p:cNvPr id="12" name="TextBox 11">
            <a:extLst>
              <a:ext uri="{FF2B5EF4-FFF2-40B4-BE49-F238E27FC236}">
                <a16:creationId xmlns="" xmlns:a16="http://schemas.microsoft.com/office/drawing/2014/main" id="{1DAF85A5-BB43-40A8-A4BD-4161DAE8A4CD}"/>
              </a:ext>
            </a:extLst>
          </p:cNvPr>
          <p:cNvSpPr txBox="1"/>
          <p:nvPr/>
        </p:nvSpPr>
        <p:spPr>
          <a:xfrm>
            <a:off x="5339263" y="4479038"/>
            <a:ext cx="767919" cy="2215991"/>
          </a:xfrm>
          <a:prstGeom prst="rect">
            <a:avLst/>
          </a:prstGeom>
          <a:noFill/>
        </p:spPr>
        <p:txBody>
          <a:bodyPr wrap="square" rtlCol="0">
            <a:spAutoFit/>
          </a:bodyPr>
          <a:lstStyle/>
          <a:p>
            <a:r>
              <a:rPr lang="en-IN" sz="2400" dirty="0"/>
              <a:t>A</a:t>
            </a:r>
          </a:p>
          <a:p>
            <a:r>
              <a:rPr lang="en-IN" sz="2400" dirty="0"/>
              <a:t>B</a:t>
            </a:r>
          </a:p>
          <a:p>
            <a:r>
              <a:rPr lang="en-IN" sz="2400" dirty="0"/>
              <a:t>C</a:t>
            </a:r>
          </a:p>
          <a:p>
            <a:r>
              <a:rPr lang="en-IN" sz="2400" dirty="0"/>
              <a:t>D,F</a:t>
            </a:r>
          </a:p>
          <a:p>
            <a:r>
              <a:rPr lang="en-IN" sz="2400" dirty="0"/>
              <a:t>E</a:t>
            </a:r>
          </a:p>
          <a:p>
            <a:endParaRPr lang="en-IN" dirty="0"/>
          </a:p>
        </p:txBody>
      </p:sp>
      <p:sp>
        <p:nvSpPr>
          <p:cNvPr id="14" name="TextBox 13">
            <a:extLst>
              <a:ext uri="{FF2B5EF4-FFF2-40B4-BE49-F238E27FC236}">
                <a16:creationId xmlns="" xmlns:a16="http://schemas.microsoft.com/office/drawing/2014/main" id="{1C403ECA-A83A-4C4F-B8CD-5962C189C9FF}"/>
              </a:ext>
            </a:extLst>
          </p:cNvPr>
          <p:cNvSpPr txBox="1"/>
          <p:nvPr/>
        </p:nvSpPr>
        <p:spPr>
          <a:xfrm>
            <a:off x="5920588" y="4072984"/>
            <a:ext cx="4721774" cy="400110"/>
          </a:xfrm>
          <a:prstGeom prst="rect">
            <a:avLst/>
          </a:prstGeom>
          <a:noFill/>
        </p:spPr>
        <p:txBody>
          <a:bodyPr wrap="square" rtlCol="0">
            <a:spAutoFit/>
          </a:bodyPr>
          <a:lstStyle/>
          <a:p>
            <a:r>
              <a:rPr lang="en-IN" sz="2000" dirty="0"/>
              <a:t>A        B          C           D,F         E</a:t>
            </a:r>
          </a:p>
        </p:txBody>
      </p:sp>
      <p:sp>
        <p:nvSpPr>
          <p:cNvPr id="3" name="Footer Placeholder 2">
            <a:extLst>
              <a:ext uri="{FF2B5EF4-FFF2-40B4-BE49-F238E27FC236}">
                <a16:creationId xmlns="" xmlns:a16="http://schemas.microsoft.com/office/drawing/2014/main" id="{2166783C-C7BD-44CE-8FD6-DCCE8119017B}"/>
              </a:ext>
            </a:extLst>
          </p:cNvPr>
          <p:cNvSpPr>
            <a:spLocks noGrp="1"/>
          </p:cNvSpPr>
          <p:nvPr>
            <p:ph type="ftr" sz="quarter" idx="11"/>
          </p:nvPr>
        </p:nvSpPr>
        <p:spPr/>
        <p:txBody>
          <a:bodyPr/>
          <a:lstStyle/>
          <a:p>
            <a:r>
              <a:rPr lang="en-US"/>
              <a:t>BA Sabarish and Nalinadevi K</a:t>
            </a:r>
          </a:p>
        </p:txBody>
      </p:sp>
    </p:spTree>
    <p:extLst>
      <p:ext uri="{BB962C8B-B14F-4D97-AF65-F5344CB8AC3E}">
        <p14:creationId xmlns="" xmlns:p14="http://schemas.microsoft.com/office/powerpoint/2010/main" val="34521942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1424E82-13B3-44B6-A4E8-935515FC58F6}"/>
              </a:ext>
            </a:extLst>
          </p:cNvPr>
          <p:cNvSpPr>
            <a:spLocks noGrp="1"/>
          </p:cNvSpPr>
          <p:nvPr>
            <p:ph type="title"/>
          </p:nvPr>
        </p:nvSpPr>
        <p:spPr/>
        <p:txBody>
          <a:bodyPr/>
          <a:lstStyle/>
          <a:p>
            <a:r>
              <a:rPr lang="en-US" dirty="0"/>
              <a:t>Complete Linkage – Example – Step 2</a:t>
            </a:r>
            <a:endParaRPr lang="en-IN" dirty="0"/>
          </a:p>
        </p:txBody>
      </p:sp>
      <p:sp>
        <p:nvSpPr>
          <p:cNvPr id="3" name="Content Placeholder 2">
            <a:extLst>
              <a:ext uri="{FF2B5EF4-FFF2-40B4-BE49-F238E27FC236}">
                <a16:creationId xmlns="" xmlns:a16="http://schemas.microsoft.com/office/drawing/2014/main" id="{A93773C8-BBAF-46DE-9515-E214F45C6FEC}"/>
              </a:ext>
            </a:extLst>
          </p:cNvPr>
          <p:cNvSpPr>
            <a:spLocks noGrp="1"/>
          </p:cNvSpPr>
          <p:nvPr>
            <p:ph idx="1"/>
          </p:nvPr>
        </p:nvSpPr>
        <p:spPr/>
        <p:txBody>
          <a:bodyPr>
            <a:normAutofit fontScale="85000" lnSpcReduction="20000"/>
          </a:bodyPr>
          <a:lstStyle/>
          <a:p>
            <a:pPr marL="285750" indent="-285750">
              <a:buFont typeface="Arial" panose="020B0604020202020204" pitchFamily="34" charset="0"/>
              <a:buChar char="•"/>
            </a:pPr>
            <a:r>
              <a:rPr lang="en-US" dirty="0"/>
              <a:t>Choose the minimum distance between A and B</a:t>
            </a:r>
          </a:p>
          <a:p>
            <a:pPr marL="285750" indent="-285750">
              <a:buFont typeface="Arial" panose="020B0604020202020204" pitchFamily="34" charset="0"/>
              <a:buChar char="•"/>
            </a:pPr>
            <a:r>
              <a:rPr lang="en-US" dirty="0"/>
              <a:t>Using the input distance matrix, distance between cluster (A,B) and cluster C is computed as</a:t>
            </a:r>
          </a:p>
          <a:p>
            <a:pPr marL="285750" indent="-285750">
              <a:buFont typeface="Arial" panose="020B0604020202020204" pitchFamily="34" charset="0"/>
              <a:buChar char="•"/>
            </a:pPr>
            <a:r>
              <a:rPr lang="en-US" b="1" dirty="0"/>
              <a:t>d</a:t>
            </a:r>
            <a:r>
              <a:rPr lang="en-US" b="1" baseline="-25000" dirty="0"/>
              <a:t>(A,B)→C</a:t>
            </a:r>
            <a:r>
              <a:rPr lang="en-US" b="1" dirty="0"/>
              <a:t>= max(</a:t>
            </a:r>
            <a:r>
              <a:rPr lang="en-US" b="1" i="1" dirty="0" err="1"/>
              <a:t>d</a:t>
            </a:r>
            <a:r>
              <a:rPr lang="en-US" b="1" i="1" baseline="-25000" dirty="0" err="1"/>
              <a:t>AC</a:t>
            </a:r>
            <a:r>
              <a:rPr lang="en-US" sz="1600" b="1" i="1" dirty="0"/>
              <a:t>, </a:t>
            </a:r>
            <a:r>
              <a:rPr lang="en-US" sz="1800" b="1" i="1" dirty="0" err="1"/>
              <a:t>d</a:t>
            </a:r>
            <a:r>
              <a:rPr lang="en-US" b="1" i="1" baseline="-25000" dirty="0" err="1"/>
              <a:t>BC</a:t>
            </a:r>
            <a:r>
              <a:rPr lang="en-US" sz="1600" b="1" i="1" dirty="0"/>
              <a:t>) = max(5.66, 4.95) =5.66</a:t>
            </a:r>
          </a:p>
          <a:p>
            <a:pPr marL="285750" indent="-285750">
              <a:buFont typeface="Arial" panose="020B0604020202020204" pitchFamily="34" charset="0"/>
              <a:buChar char="•"/>
            </a:pPr>
            <a:r>
              <a:rPr lang="en-US" b="1" dirty="0"/>
              <a:t>d</a:t>
            </a:r>
            <a:r>
              <a:rPr lang="en-US" b="1" baseline="-25000" dirty="0"/>
              <a:t>(A,B)→(D,F)</a:t>
            </a:r>
            <a:r>
              <a:rPr lang="en-US" b="1" dirty="0"/>
              <a:t>= max(</a:t>
            </a:r>
            <a:r>
              <a:rPr lang="en-US" b="1" i="1" dirty="0" err="1"/>
              <a:t>d</a:t>
            </a:r>
            <a:r>
              <a:rPr lang="en-US" b="1" i="1" baseline="-25000" dirty="0" err="1"/>
              <a:t>A</a:t>
            </a:r>
            <a:r>
              <a:rPr lang="en-US" b="1" i="1" baseline="-25000" dirty="0"/>
              <a:t>(D,F)</a:t>
            </a:r>
            <a:r>
              <a:rPr lang="en-US" sz="1600" b="1" i="1" dirty="0"/>
              <a:t>, </a:t>
            </a:r>
            <a:r>
              <a:rPr lang="en-US" sz="1800" b="1" i="1" dirty="0"/>
              <a:t>d</a:t>
            </a:r>
            <a:r>
              <a:rPr lang="en-US" b="1" i="1" baseline="-25000" dirty="0"/>
              <a:t>B(D,F)</a:t>
            </a:r>
            <a:r>
              <a:rPr lang="en-US" sz="1600" b="1" i="1" dirty="0"/>
              <a:t>) = max(3.61, 2.92) =3.61</a:t>
            </a:r>
          </a:p>
          <a:p>
            <a:pPr marL="285750" indent="-285750">
              <a:buFont typeface="Arial" panose="020B0604020202020204" pitchFamily="34" charset="0"/>
              <a:buChar char="•"/>
            </a:pPr>
            <a:r>
              <a:rPr lang="en-US" b="1" dirty="0"/>
              <a:t>d</a:t>
            </a:r>
            <a:r>
              <a:rPr lang="en-US" b="1" baseline="-25000" dirty="0"/>
              <a:t>(A,B)→E</a:t>
            </a:r>
            <a:r>
              <a:rPr lang="en-US" b="1" dirty="0"/>
              <a:t>= max(</a:t>
            </a:r>
            <a:r>
              <a:rPr lang="en-US" b="1" i="1" dirty="0" err="1"/>
              <a:t>d</a:t>
            </a:r>
            <a:r>
              <a:rPr lang="en-US" b="1" i="1" baseline="-25000" dirty="0" err="1"/>
              <a:t>AE</a:t>
            </a:r>
            <a:r>
              <a:rPr lang="en-US" sz="1600" b="1" i="1" dirty="0"/>
              <a:t>, </a:t>
            </a:r>
            <a:r>
              <a:rPr lang="en-US" sz="1800" b="1" i="1" dirty="0" err="1"/>
              <a:t>d</a:t>
            </a:r>
            <a:r>
              <a:rPr lang="en-US" b="1" i="1" baseline="-25000" dirty="0" err="1"/>
              <a:t>BE</a:t>
            </a:r>
            <a:r>
              <a:rPr lang="en-US" sz="1600" b="1" i="1" dirty="0"/>
              <a:t>) = max(4.54, 3.54) =4.54</a:t>
            </a:r>
          </a:p>
          <a:p>
            <a:pPr marL="285750" indent="-285750">
              <a:buFont typeface="Arial" panose="020B0604020202020204" pitchFamily="34" charset="0"/>
              <a:buChar char="•"/>
            </a:pPr>
            <a:endParaRPr lang="en-US" sz="1600" b="1" i="1" dirty="0"/>
          </a:p>
          <a:p>
            <a:pPr marL="285750" indent="-285750">
              <a:buFont typeface="Arial" panose="020B0604020202020204" pitchFamily="34" charset="0"/>
              <a:buChar char="•"/>
            </a:pPr>
            <a:endParaRPr lang="en-US" sz="1600" b="1" i="1" dirty="0"/>
          </a:p>
          <a:p>
            <a:pPr marL="285750" indent="-285750">
              <a:buFont typeface="Arial" panose="020B0604020202020204" pitchFamily="34" charset="0"/>
              <a:buChar char="•"/>
            </a:pPr>
            <a:endParaRPr lang="en-US" sz="1600" b="1" i="1"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endParaRPr lang="en-IN" dirty="0"/>
          </a:p>
        </p:txBody>
      </p:sp>
      <p:graphicFrame>
        <p:nvGraphicFramePr>
          <p:cNvPr id="5" name="Table 6">
            <a:extLst>
              <a:ext uri="{FF2B5EF4-FFF2-40B4-BE49-F238E27FC236}">
                <a16:creationId xmlns="" xmlns:a16="http://schemas.microsoft.com/office/drawing/2014/main" id="{70FCD65F-0DAB-4A49-B72F-7478A4D8EF43}"/>
              </a:ext>
            </a:extLst>
          </p:cNvPr>
          <p:cNvGraphicFramePr>
            <a:graphicFrameLocks noGrp="1"/>
          </p:cNvGraphicFramePr>
          <p:nvPr>
            <p:extLst>
              <p:ext uri="{D42A27DB-BD31-4B8C-83A1-F6EECF244321}">
                <p14:modId xmlns="" xmlns:p14="http://schemas.microsoft.com/office/powerpoint/2010/main" val="582877300"/>
              </p:ext>
            </p:extLst>
          </p:nvPr>
        </p:nvGraphicFramePr>
        <p:xfrm>
          <a:off x="7186048" y="2128133"/>
          <a:ext cx="3906786" cy="1923768"/>
        </p:xfrm>
        <a:graphic>
          <a:graphicData uri="http://schemas.openxmlformats.org/drawingml/2006/table">
            <a:tbl>
              <a:tblPr firstRow="1" bandRow="1">
                <a:tableStyleId>{5C22544A-7EE6-4342-B048-85BDC9FD1C3A}</a:tableStyleId>
              </a:tblPr>
              <a:tblGrid>
                <a:gridCol w="635441">
                  <a:extLst>
                    <a:ext uri="{9D8B030D-6E8A-4147-A177-3AD203B41FA5}">
                      <a16:colId xmlns="" xmlns:a16="http://schemas.microsoft.com/office/drawing/2014/main" val="1051667355"/>
                    </a:ext>
                  </a:extLst>
                </a:gridCol>
                <a:gridCol w="662152">
                  <a:extLst>
                    <a:ext uri="{9D8B030D-6E8A-4147-A177-3AD203B41FA5}">
                      <a16:colId xmlns="" xmlns:a16="http://schemas.microsoft.com/office/drawing/2014/main" val="1943318002"/>
                    </a:ext>
                  </a:extLst>
                </a:gridCol>
                <a:gridCol w="859221">
                  <a:extLst>
                    <a:ext uri="{9D8B030D-6E8A-4147-A177-3AD203B41FA5}">
                      <a16:colId xmlns="" xmlns:a16="http://schemas.microsoft.com/office/drawing/2014/main" val="3666500977"/>
                    </a:ext>
                  </a:extLst>
                </a:gridCol>
                <a:gridCol w="898634">
                  <a:extLst>
                    <a:ext uri="{9D8B030D-6E8A-4147-A177-3AD203B41FA5}">
                      <a16:colId xmlns="" xmlns:a16="http://schemas.microsoft.com/office/drawing/2014/main" val="4143640924"/>
                    </a:ext>
                  </a:extLst>
                </a:gridCol>
                <a:gridCol w="851338">
                  <a:extLst>
                    <a:ext uri="{9D8B030D-6E8A-4147-A177-3AD203B41FA5}">
                      <a16:colId xmlns="" xmlns:a16="http://schemas.microsoft.com/office/drawing/2014/main" val="1412412462"/>
                    </a:ext>
                  </a:extLst>
                </a:gridCol>
              </a:tblGrid>
              <a:tr h="370840">
                <a:tc>
                  <a:txBody>
                    <a:bodyPr/>
                    <a:lstStyle/>
                    <a:p>
                      <a:r>
                        <a:rPr lang="en-IN" sz="1400" dirty="0">
                          <a:solidFill>
                            <a:schemeClr val="bg1"/>
                          </a:solidFill>
                        </a:rPr>
                        <a:t>0.00</a:t>
                      </a:r>
                    </a:p>
                  </a:txBody>
                  <a:tcPr>
                    <a:solidFill>
                      <a:srgbClr val="FFC000"/>
                    </a:solidFill>
                  </a:tcPr>
                </a:tc>
                <a:tc>
                  <a:txBody>
                    <a:bodyPr/>
                    <a:lstStyle/>
                    <a:p>
                      <a:endParaRPr lang="en-IN" sz="1400" dirty="0">
                        <a:solidFill>
                          <a:schemeClr val="bg1"/>
                        </a:solidFill>
                      </a:endParaRPr>
                    </a:p>
                  </a:txBody>
                  <a:tcPr>
                    <a:solidFill>
                      <a:srgbClr val="EE42DA"/>
                    </a:solidFill>
                  </a:tcPr>
                </a:tc>
                <a:tc>
                  <a:txBody>
                    <a:bodyPr/>
                    <a:lstStyle/>
                    <a:p>
                      <a:endParaRPr lang="en-IN" sz="1400" dirty="0">
                        <a:solidFill>
                          <a:schemeClr val="bg1"/>
                        </a:solidFill>
                      </a:endParaRPr>
                    </a:p>
                  </a:txBody>
                  <a:tcPr>
                    <a:solidFill>
                      <a:srgbClr val="EE42DA"/>
                    </a:solidFill>
                  </a:tcPr>
                </a:tc>
                <a:tc>
                  <a:txBody>
                    <a:bodyPr/>
                    <a:lstStyle/>
                    <a:p>
                      <a:endParaRPr lang="en-IN" sz="1400" dirty="0">
                        <a:solidFill>
                          <a:schemeClr val="bg1"/>
                        </a:solidFill>
                      </a:endParaRPr>
                    </a:p>
                  </a:txBody>
                  <a:tcPr>
                    <a:solidFill>
                      <a:srgbClr val="EE42DA"/>
                    </a:solidFill>
                  </a:tcPr>
                </a:tc>
                <a:tc>
                  <a:txBody>
                    <a:bodyPr/>
                    <a:lstStyle/>
                    <a:p>
                      <a:endParaRPr lang="en-IN" sz="1400" dirty="0">
                        <a:solidFill>
                          <a:schemeClr val="bg1"/>
                        </a:solidFill>
                      </a:endParaRPr>
                    </a:p>
                  </a:txBody>
                  <a:tcPr>
                    <a:solidFill>
                      <a:srgbClr val="EE42DA"/>
                    </a:solidFill>
                  </a:tcPr>
                </a:tc>
                <a:extLst>
                  <a:ext uri="{0D108BD9-81ED-4DB2-BD59-A6C34878D82A}">
                    <a16:rowId xmlns="" xmlns:a16="http://schemas.microsoft.com/office/drawing/2014/main" val="1413382301"/>
                  </a:ext>
                </a:extLst>
              </a:tr>
              <a:tr h="370840">
                <a:tc>
                  <a:txBody>
                    <a:bodyPr/>
                    <a:lstStyle/>
                    <a:p>
                      <a:r>
                        <a:rPr lang="en-IN" sz="1400" b="1" dirty="0">
                          <a:solidFill>
                            <a:schemeClr val="bg1"/>
                          </a:solidFill>
                        </a:rPr>
                        <a:t>0.71</a:t>
                      </a:r>
                    </a:p>
                  </a:txBody>
                  <a:tcPr>
                    <a:solidFill>
                      <a:srgbClr val="FF0000"/>
                    </a:solidFill>
                  </a:tcPr>
                </a:tc>
                <a:tc>
                  <a:txBody>
                    <a:bodyPr/>
                    <a:lstStyle/>
                    <a:p>
                      <a:r>
                        <a:rPr lang="en-IN" sz="1400" b="1" dirty="0">
                          <a:solidFill>
                            <a:schemeClr val="bg1"/>
                          </a:solidFill>
                        </a:rPr>
                        <a:t>0.00</a:t>
                      </a:r>
                    </a:p>
                  </a:txBody>
                  <a:tcPr>
                    <a:solidFill>
                      <a:srgbClr val="FFC000"/>
                    </a:solidFill>
                  </a:tcPr>
                </a:tc>
                <a:tc>
                  <a:txBody>
                    <a:bodyPr/>
                    <a:lstStyle/>
                    <a:p>
                      <a:endParaRPr lang="en-IN" sz="1400" b="1" dirty="0">
                        <a:solidFill>
                          <a:schemeClr val="bg1"/>
                        </a:solidFill>
                      </a:endParaRPr>
                    </a:p>
                  </a:txBody>
                  <a:tcPr>
                    <a:solidFill>
                      <a:srgbClr val="EE42DA"/>
                    </a:solidFill>
                  </a:tcPr>
                </a:tc>
                <a:tc>
                  <a:txBody>
                    <a:bodyPr/>
                    <a:lstStyle/>
                    <a:p>
                      <a:endParaRPr lang="en-IN" sz="1400" b="1" dirty="0">
                        <a:solidFill>
                          <a:schemeClr val="bg1"/>
                        </a:solidFill>
                      </a:endParaRPr>
                    </a:p>
                  </a:txBody>
                  <a:tcPr>
                    <a:solidFill>
                      <a:srgbClr val="EE42DA"/>
                    </a:solidFill>
                  </a:tcPr>
                </a:tc>
                <a:tc>
                  <a:txBody>
                    <a:bodyPr/>
                    <a:lstStyle/>
                    <a:p>
                      <a:endParaRPr lang="en-IN" sz="1400" b="1" dirty="0">
                        <a:solidFill>
                          <a:schemeClr val="bg1"/>
                        </a:solidFill>
                      </a:endParaRPr>
                    </a:p>
                  </a:txBody>
                  <a:tcPr>
                    <a:solidFill>
                      <a:srgbClr val="EE42DA"/>
                    </a:solidFill>
                  </a:tcPr>
                </a:tc>
                <a:extLst>
                  <a:ext uri="{0D108BD9-81ED-4DB2-BD59-A6C34878D82A}">
                    <a16:rowId xmlns="" xmlns:a16="http://schemas.microsoft.com/office/drawing/2014/main" val="3815875274"/>
                  </a:ext>
                </a:extLst>
              </a:tr>
              <a:tr h="370840">
                <a:tc>
                  <a:txBody>
                    <a:bodyPr/>
                    <a:lstStyle/>
                    <a:p>
                      <a:r>
                        <a:rPr lang="en-IN" sz="1400" b="1" dirty="0">
                          <a:solidFill>
                            <a:schemeClr val="bg1"/>
                          </a:solidFill>
                        </a:rPr>
                        <a:t>5.66</a:t>
                      </a:r>
                    </a:p>
                  </a:txBody>
                  <a:tcPr>
                    <a:solidFill>
                      <a:srgbClr val="AEB785"/>
                    </a:solidFill>
                  </a:tcPr>
                </a:tc>
                <a:tc>
                  <a:txBody>
                    <a:bodyPr/>
                    <a:lstStyle/>
                    <a:p>
                      <a:r>
                        <a:rPr lang="en-IN" sz="1400" b="1" dirty="0">
                          <a:solidFill>
                            <a:schemeClr val="bg1"/>
                          </a:solidFill>
                        </a:rPr>
                        <a:t>4.95</a:t>
                      </a:r>
                    </a:p>
                  </a:txBody>
                  <a:tcPr>
                    <a:solidFill>
                      <a:srgbClr val="AEB785"/>
                    </a:solidFill>
                  </a:tcPr>
                </a:tc>
                <a:tc>
                  <a:txBody>
                    <a:bodyPr/>
                    <a:lstStyle/>
                    <a:p>
                      <a:r>
                        <a:rPr lang="en-IN" sz="1400" b="1" dirty="0">
                          <a:solidFill>
                            <a:schemeClr val="bg1"/>
                          </a:solidFill>
                        </a:rPr>
                        <a:t>0.00</a:t>
                      </a:r>
                    </a:p>
                  </a:txBody>
                  <a:tcPr>
                    <a:solidFill>
                      <a:srgbClr val="FFC000"/>
                    </a:solidFill>
                  </a:tcPr>
                </a:tc>
                <a:tc>
                  <a:txBody>
                    <a:bodyPr/>
                    <a:lstStyle/>
                    <a:p>
                      <a:endParaRPr lang="en-IN" sz="1400" b="1" dirty="0">
                        <a:solidFill>
                          <a:schemeClr val="bg1"/>
                        </a:solidFill>
                      </a:endParaRPr>
                    </a:p>
                  </a:txBody>
                  <a:tcPr>
                    <a:solidFill>
                      <a:srgbClr val="EE42DA"/>
                    </a:solidFill>
                  </a:tcPr>
                </a:tc>
                <a:tc>
                  <a:txBody>
                    <a:bodyPr/>
                    <a:lstStyle/>
                    <a:p>
                      <a:endParaRPr lang="en-IN" sz="1400" b="1" dirty="0">
                        <a:solidFill>
                          <a:schemeClr val="bg1"/>
                        </a:solidFill>
                      </a:endParaRPr>
                    </a:p>
                  </a:txBody>
                  <a:tcPr>
                    <a:solidFill>
                      <a:srgbClr val="EE42DA"/>
                    </a:solidFill>
                  </a:tcPr>
                </a:tc>
                <a:extLst>
                  <a:ext uri="{0D108BD9-81ED-4DB2-BD59-A6C34878D82A}">
                    <a16:rowId xmlns="" xmlns:a16="http://schemas.microsoft.com/office/drawing/2014/main" val="3302300850"/>
                  </a:ext>
                </a:extLst>
              </a:tr>
              <a:tr h="370840">
                <a:tc>
                  <a:txBody>
                    <a:bodyPr/>
                    <a:lstStyle/>
                    <a:p>
                      <a:r>
                        <a:rPr lang="en-IN" sz="1400" b="1" dirty="0">
                          <a:solidFill>
                            <a:schemeClr val="bg1"/>
                          </a:solidFill>
                        </a:rPr>
                        <a:t>3.61</a:t>
                      </a:r>
                    </a:p>
                  </a:txBody>
                  <a:tcPr>
                    <a:solidFill>
                      <a:srgbClr val="AEB785"/>
                    </a:solidFill>
                  </a:tcPr>
                </a:tc>
                <a:tc>
                  <a:txBody>
                    <a:bodyPr/>
                    <a:lstStyle/>
                    <a:p>
                      <a:r>
                        <a:rPr lang="en-IN" sz="1400" b="1" dirty="0">
                          <a:solidFill>
                            <a:schemeClr val="bg1"/>
                          </a:solidFill>
                        </a:rPr>
                        <a:t>2.92</a:t>
                      </a:r>
                    </a:p>
                  </a:txBody>
                  <a:tcPr>
                    <a:solidFill>
                      <a:srgbClr val="AEB785"/>
                    </a:solidFill>
                  </a:tcPr>
                </a:tc>
                <a:tc>
                  <a:txBody>
                    <a:bodyPr/>
                    <a:lstStyle/>
                    <a:p>
                      <a:r>
                        <a:rPr lang="en-IN" sz="1400" b="1" dirty="0">
                          <a:solidFill>
                            <a:schemeClr val="bg1"/>
                          </a:solidFill>
                        </a:rPr>
                        <a:t>2.5</a:t>
                      </a:r>
                    </a:p>
                  </a:txBody>
                  <a:tcPr>
                    <a:solidFill>
                      <a:srgbClr val="AEB785"/>
                    </a:solidFill>
                  </a:tcPr>
                </a:tc>
                <a:tc>
                  <a:txBody>
                    <a:bodyPr/>
                    <a:lstStyle/>
                    <a:p>
                      <a:r>
                        <a:rPr lang="en-IN" sz="1400" b="1" dirty="0">
                          <a:solidFill>
                            <a:schemeClr val="bg1"/>
                          </a:solidFill>
                        </a:rPr>
                        <a:t>0.00</a:t>
                      </a:r>
                    </a:p>
                  </a:txBody>
                  <a:tcPr>
                    <a:solidFill>
                      <a:srgbClr val="FFC000"/>
                    </a:solidFill>
                  </a:tcPr>
                </a:tc>
                <a:tc>
                  <a:txBody>
                    <a:bodyPr/>
                    <a:lstStyle/>
                    <a:p>
                      <a:endParaRPr lang="en-IN" sz="1400" b="1" dirty="0">
                        <a:solidFill>
                          <a:schemeClr val="bg1"/>
                        </a:solidFill>
                      </a:endParaRPr>
                    </a:p>
                  </a:txBody>
                  <a:tcPr>
                    <a:solidFill>
                      <a:srgbClr val="EE42DA"/>
                    </a:solidFill>
                  </a:tcPr>
                </a:tc>
                <a:extLst>
                  <a:ext uri="{0D108BD9-81ED-4DB2-BD59-A6C34878D82A}">
                    <a16:rowId xmlns="" xmlns:a16="http://schemas.microsoft.com/office/drawing/2014/main" val="3538020557"/>
                  </a:ext>
                </a:extLst>
              </a:tr>
              <a:tr h="440408">
                <a:tc>
                  <a:txBody>
                    <a:bodyPr/>
                    <a:lstStyle/>
                    <a:p>
                      <a:r>
                        <a:rPr lang="en-IN" sz="1400" b="1" dirty="0">
                          <a:solidFill>
                            <a:schemeClr val="bg1"/>
                          </a:solidFill>
                        </a:rPr>
                        <a:t>4.54</a:t>
                      </a:r>
                    </a:p>
                  </a:txBody>
                  <a:tcPr>
                    <a:solidFill>
                      <a:srgbClr val="AEB785"/>
                    </a:solidFill>
                  </a:tcPr>
                </a:tc>
                <a:tc>
                  <a:txBody>
                    <a:bodyPr/>
                    <a:lstStyle/>
                    <a:p>
                      <a:r>
                        <a:rPr lang="en-IN" sz="1400" b="1" dirty="0">
                          <a:solidFill>
                            <a:schemeClr val="bg1"/>
                          </a:solidFill>
                        </a:rPr>
                        <a:t>3.54</a:t>
                      </a:r>
                    </a:p>
                  </a:txBody>
                  <a:tcPr>
                    <a:solidFill>
                      <a:srgbClr val="AEB785"/>
                    </a:solidFill>
                  </a:tcPr>
                </a:tc>
                <a:tc>
                  <a:txBody>
                    <a:bodyPr/>
                    <a:lstStyle/>
                    <a:p>
                      <a:r>
                        <a:rPr lang="en-IN" sz="1400" b="1" dirty="0">
                          <a:solidFill>
                            <a:schemeClr val="bg1"/>
                          </a:solidFill>
                        </a:rPr>
                        <a:t>1.41</a:t>
                      </a:r>
                    </a:p>
                  </a:txBody>
                  <a:tcPr>
                    <a:solidFill>
                      <a:srgbClr val="AEB785"/>
                    </a:solidFill>
                  </a:tcPr>
                </a:tc>
                <a:tc>
                  <a:txBody>
                    <a:bodyPr/>
                    <a:lstStyle/>
                    <a:p>
                      <a:r>
                        <a:rPr lang="en-IN" sz="1400" b="1" dirty="0">
                          <a:solidFill>
                            <a:schemeClr val="bg1"/>
                          </a:solidFill>
                        </a:rPr>
                        <a:t>1.12</a:t>
                      </a:r>
                    </a:p>
                  </a:txBody>
                  <a:tcPr>
                    <a:solidFill>
                      <a:srgbClr val="AEB785"/>
                    </a:solidFill>
                  </a:tcPr>
                </a:tc>
                <a:tc>
                  <a:txBody>
                    <a:bodyPr/>
                    <a:lstStyle/>
                    <a:p>
                      <a:r>
                        <a:rPr lang="en-IN" sz="1400" b="1" dirty="0">
                          <a:solidFill>
                            <a:schemeClr val="bg1"/>
                          </a:solidFill>
                        </a:rPr>
                        <a:t>0.00</a:t>
                      </a:r>
                    </a:p>
                  </a:txBody>
                  <a:tcPr>
                    <a:solidFill>
                      <a:srgbClr val="FFC000"/>
                    </a:solidFill>
                  </a:tcPr>
                </a:tc>
                <a:extLst>
                  <a:ext uri="{0D108BD9-81ED-4DB2-BD59-A6C34878D82A}">
                    <a16:rowId xmlns="" xmlns:a16="http://schemas.microsoft.com/office/drawing/2014/main" val="925237819"/>
                  </a:ext>
                </a:extLst>
              </a:tr>
            </a:tbl>
          </a:graphicData>
        </a:graphic>
      </p:graphicFrame>
      <p:sp>
        <p:nvSpPr>
          <p:cNvPr id="7" name="TextBox 6">
            <a:extLst>
              <a:ext uri="{FF2B5EF4-FFF2-40B4-BE49-F238E27FC236}">
                <a16:creationId xmlns="" xmlns:a16="http://schemas.microsoft.com/office/drawing/2014/main" id="{E4D28441-2062-49EF-81A6-6EFDF7D72A31}"/>
              </a:ext>
            </a:extLst>
          </p:cNvPr>
          <p:cNvSpPr txBox="1"/>
          <p:nvPr/>
        </p:nvSpPr>
        <p:spPr>
          <a:xfrm>
            <a:off x="6429311" y="2111758"/>
            <a:ext cx="767919" cy="2215991"/>
          </a:xfrm>
          <a:prstGeom prst="rect">
            <a:avLst/>
          </a:prstGeom>
          <a:noFill/>
        </p:spPr>
        <p:txBody>
          <a:bodyPr wrap="square" rtlCol="0">
            <a:spAutoFit/>
          </a:bodyPr>
          <a:lstStyle/>
          <a:p>
            <a:r>
              <a:rPr lang="en-IN" sz="2400" dirty="0"/>
              <a:t>A</a:t>
            </a:r>
          </a:p>
          <a:p>
            <a:r>
              <a:rPr lang="en-IN" sz="2400" dirty="0"/>
              <a:t>B</a:t>
            </a:r>
          </a:p>
          <a:p>
            <a:r>
              <a:rPr lang="en-IN" sz="2400" dirty="0"/>
              <a:t>C</a:t>
            </a:r>
          </a:p>
          <a:p>
            <a:r>
              <a:rPr lang="en-IN" sz="2400" dirty="0"/>
              <a:t>D,F</a:t>
            </a:r>
          </a:p>
          <a:p>
            <a:r>
              <a:rPr lang="en-IN" sz="2400" dirty="0"/>
              <a:t>E</a:t>
            </a:r>
          </a:p>
          <a:p>
            <a:endParaRPr lang="en-IN" dirty="0"/>
          </a:p>
        </p:txBody>
      </p:sp>
      <p:sp>
        <p:nvSpPr>
          <p:cNvPr id="9" name="TextBox 8">
            <a:extLst>
              <a:ext uri="{FF2B5EF4-FFF2-40B4-BE49-F238E27FC236}">
                <a16:creationId xmlns="" xmlns:a16="http://schemas.microsoft.com/office/drawing/2014/main" id="{E44411B4-70F6-4C60-855B-B4EFD3798B4D}"/>
              </a:ext>
            </a:extLst>
          </p:cNvPr>
          <p:cNvSpPr txBox="1"/>
          <p:nvPr/>
        </p:nvSpPr>
        <p:spPr>
          <a:xfrm>
            <a:off x="7010636" y="1705704"/>
            <a:ext cx="4721774" cy="400110"/>
          </a:xfrm>
          <a:prstGeom prst="rect">
            <a:avLst/>
          </a:prstGeom>
          <a:noFill/>
        </p:spPr>
        <p:txBody>
          <a:bodyPr wrap="square" rtlCol="0">
            <a:spAutoFit/>
          </a:bodyPr>
          <a:lstStyle/>
          <a:p>
            <a:r>
              <a:rPr lang="en-IN" sz="2000" dirty="0"/>
              <a:t>A        B          C           D,F         E</a:t>
            </a:r>
          </a:p>
        </p:txBody>
      </p:sp>
      <p:graphicFrame>
        <p:nvGraphicFramePr>
          <p:cNvPr id="11" name="Table 6">
            <a:extLst>
              <a:ext uri="{FF2B5EF4-FFF2-40B4-BE49-F238E27FC236}">
                <a16:creationId xmlns="" xmlns:a16="http://schemas.microsoft.com/office/drawing/2014/main" id="{6551C0A0-806E-4FF2-BC4F-097725AA43B4}"/>
              </a:ext>
            </a:extLst>
          </p:cNvPr>
          <p:cNvGraphicFramePr>
            <a:graphicFrameLocks noGrp="1"/>
          </p:cNvGraphicFramePr>
          <p:nvPr>
            <p:extLst>
              <p:ext uri="{D42A27DB-BD31-4B8C-83A1-F6EECF244321}">
                <p14:modId xmlns="" xmlns:p14="http://schemas.microsoft.com/office/powerpoint/2010/main" val="2928010851"/>
              </p:ext>
            </p:extLst>
          </p:nvPr>
        </p:nvGraphicFramePr>
        <p:xfrm>
          <a:off x="7250220" y="4639269"/>
          <a:ext cx="3055448" cy="1552928"/>
        </p:xfrm>
        <a:graphic>
          <a:graphicData uri="http://schemas.openxmlformats.org/drawingml/2006/table">
            <a:tbl>
              <a:tblPr firstRow="1" bandRow="1">
                <a:tableStyleId>{5C22544A-7EE6-4342-B048-85BDC9FD1C3A}</a:tableStyleId>
              </a:tblPr>
              <a:tblGrid>
                <a:gridCol w="635441">
                  <a:extLst>
                    <a:ext uri="{9D8B030D-6E8A-4147-A177-3AD203B41FA5}">
                      <a16:colId xmlns="" xmlns:a16="http://schemas.microsoft.com/office/drawing/2014/main" val="1051667355"/>
                    </a:ext>
                  </a:extLst>
                </a:gridCol>
                <a:gridCol w="662152">
                  <a:extLst>
                    <a:ext uri="{9D8B030D-6E8A-4147-A177-3AD203B41FA5}">
                      <a16:colId xmlns="" xmlns:a16="http://schemas.microsoft.com/office/drawing/2014/main" val="1943318002"/>
                    </a:ext>
                  </a:extLst>
                </a:gridCol>
                <a:gridCol w="859221">
                  <a:extLst>
                    <a:ext uri="{9D8B030D-6E8A-4147-A177-3AD203B41FA5}">
                      <a16:colId xmlns="" xmlns:a16="http://schemas.microsoft.com/office/drawing/2014/main" val="3666500977"/>
                    </a:ext>
                  </a:extLst>
                </a:gridCol>
                <a:gridCol w="898634">
                  <a:extLst>
                    <a:ext uri="{9D8B030D-6E8A-4147-A177-3AD203B41FA5}">
                      <a16:colId xmlns="" xmlns:a16="http://schemas.microsoft.com/office/drawing/2014/main" val="4143640924"/>
                    </a:ext>
                  </a:extLst>
                </a:gridCol>
              </a:tblGrid>
              <a:tr h="370840">
                <a:tc>
                  <a:txBody>
                    <a:bodyPr/>
                    <a:lstStyle/>
                    <a:p>
                      <a:r>
                        <a:rPr lang="en-IN" sz="1400" dirty="0">
                          <a:solidFill>
                            <a:schemeClr val="bg1"/>
                          </a:solidFill>
                        </a:rPr>
                        <a:t>0.00</a:t>
                      </a:r>
                    </a:p>
                  </a:txBody>
                  <a:tcPr>
                    <a:solidFill>
                      <a:srgbClr val="FFC000"/>
                    </a:solidFill>
                  </a:tcPr>
                </a:tc>
                <a:tc>
                  <a:txBody>
                    <a:bodyPr/>
                    <a:lstStyle/>
                    <a:p>
                      <a:endParaRPr lang="en-IN" sz="1400" dirty="0">
                        <a:solidFill>
                          <a:schemeClr val="bg1"/>
                        </a:solidFill>
                      </a:endParaRPr>
                    </a:p>
                  </a:txBody>
                  <a:tcPr>
                    <a:solidFill>
                      <a:srgbClr val="EE42DA"/>
                    </a:solidFill>
                  </a:tcPr>
                </a:tc>
                <a:tc>
                  <a:txBody>
                    <a:bodyPr/>
                    <a:lstStyle/>
                    <a:p>
                      <a:endParaRPr lang="en-IN" sz="1400" dirty="0">
                        <a:solidFill>
                          <a:schemeClr val="bg1"/>
                        </a:solidFill>
                      </a:endParaRPr>
                    </a:p>
                  </a:txBody>
                  <a:tcPr>
                    <a:solidFill>
                      <a:srgbClr val="EE42DA"/>
                    </a:solidFill>
                  </a:tcPr>
                </a:tc>
                <a:tc>
                  <a:txBody>
                    <a:bodyPr/>
                    <a:lstStyle/>
                    <a:p>
                      <a:endParaRPr lang="en-IN" sz="1400" dirty="0">
                        <a:solidFill>
                          <a:schemeClr val="bg1"/>
                        </a:solidFill>
                      </a:endParaRPr>
                    </a:p>
                  </a:txBody>
                  <a:tcPr>
                    <a:solidFill>
                      <a:srgbClr val="EE42DA"/>
                    </a:solidFill>
                  </a:tcPr>
                </a:tc>
                <a:extLst>
                  <a:ext uri="{0D108BD9-81ED-4DB2-BD59-A6C34878D82A}">
                    <a16:rowId xmlns="" xmlns:a16="http://schemas.microsoft.com/office/drawing/2014/main" val="1413382301"/>
                  </a:ext>
                </a:extLst>
              </a:tr>
              <a:tr h="370840">
                <a:tc>
                  <a:txBody>
                    <a:bodyPr/>
                    <a:lstStyle/>
                    <a:p>
                      <a:r>
                        <a:rPr lang="en-IN" sz="1400" b="1" dirty="0">
                          <a:solidFill>
                            <a:schemeClr val="tx1"/>
                          </a:solidFill>
                        </a:rPr>
                        <a:t>5.66</a:t>
                      </a:r>
                    </a:p>
                  </a:txBody>
                  <a:tcPr>
                    <a:solidFill>
                      <a:srgbClr val="AEB785"/>
                    </a:solidFill>
                  </a:tcPr>
                </a:tc>
                <a:tc>
                  <a:txBody>
                    <a:bodyPr/>
                    <a:lstStyle/>
                    <a:p>
                      <a:r>
                        <a:rPr lang="en-IN" sz="1400" b="1" dirty="0">
                          <a:solidFill>
                            <a:schemeClr val="bg1"/>
                          </a:solidFill>
                        </a:rPr>
                        <a:t>0.00</a:t>
                      </a:r>
                    </a:p>
                  </a:txBody>
                  <a:tcPr>
                    <a:solidFill>
                      <a:srgbClr val="FFC000"/>
                    </a:solidFill>
                  </a:tcPr>
                </a:tc>
                <a:tc>
                  <a:txBody>
                    <a:bodyPr/>
                    <a:lstStyle/>
                    <a:p>
                      <a:endParaRPr lang="en-IN" sz="1400" b="1" dirty="0">
                        <a:solidFill>
                          <a:schemeClr val="bg1"/>
                        </a:solidFill>
                      </a:endParaRPr>
                    </a:p>
                  </a:txBody>
                  <a:tcPr>
                    <a:solidFill>
                      <a:srgbClr val="EE42DA"/>
                    </a:solidFill>
                  </a:tcPr>
                </a:tc>
                <a:tc>
                  <a:txBody>
                    <a:bodyPr/>
                    <a:lstStyle/>
                    <a:p>
                      <a:endParaRPr lang="en-IN" sz="1400" b="1" dirty="0">
                        <a:solidFill>
                          <a:schemeClr val="bg1"/>
                        </a:solidFill>
                      </a:endParaRPr>
                    </a:p>
                  </a:txBody>
                  <a:tcPr>
                    <a:solidFill>
                      <a:srgbClr val="EE42DA"/>
                    </a:solidFill>
                  </a:tcPr>
                </a:tc>
                <a:extLst>
                  <a:ext uri="{0D108BD9-81ED-4DB2-BD59-A6C34878D82A}">
                    <a16:rowId xmlns="" xmlns:a16="http://schemas.microsoft.com/office/drawing/2014/main" val="3302300850"/>
                  </a:ext>
                </a:extLst>
              </a:tr>
              <a:tr h="370840">
                <a:tc>
                  <a:txBody>
                    <a:bodyPr/>
                    <a:lstStyle/>
                    <a:p>
                      <a:r>
                        <a:rPr lang="en-IN" sz="1400" b="1" dirty="0">
                          <a:solidFill>
                            <a:schemeClr val="tx1"/>
                          </a:solidFill>
                        </a:rPr>
                        <a:t>3.61</a:t>
                      </a:r>
                    </a:p>
                  </a:txBody>
                  <a:tcPr>
                    <a:solidFill>
                      <a:srgbClr val="AEB785"/>
                    </a:solidFill>
                  </a:tcPr>
                </a:tc>
                <a:tc>
                  <a:txBody>
                    <a:bodyPr/>
                    <a:lstStyle/>
                    <a:p>
                      <a:r>
                        <a:rPr lang="en-IN" sz="1400" b="1" dirty="0">
                          <a:solidFill>
                            <a:schemeClr val="bg1"/>
                          </a:solidFill>
                        </a:rPr>
                        <a:t>2.92</a:t>
                      </a:r>
                    </a:p>
                  </a:txBody>
                  <a:tcPr>
                    <a:solidFill>
                      <a:srgbClr val="AEB785"/>
                    </a:solidFill>
                  </a:tcPr>
                </a:tc>
                <a:tc>
                  <a:txBody>
                    <a:bodyPr/>
                    <a:lstStyle/>
                    <a:p>
                      <a:r>
                        <a:rPr lang="en-IN" sz="1400" b="1" dirty="0">
                          <a:solidFill>
                            <a:schemeClr val="bg1"/>
                          </a:solidFill>
                        </a:rPr>
                        <a:t>0.00</a:t>
                      </a:r>
                    </a:p>
                  </a:txBody>
                  <a:tcPr>
                    <a:solidFill>
                      <a:srgbClr val="FFC000"/>
                    </a:solidFill>
                  </a:tcPr>
                </a:tc>
                <a:tc>
                  <a:txBody>
                    <a:bodyPr/>
                    <a:lstStyle/>
                    <a:p>
                      <a:endParaRPr lang="en-IN" sz="1400" b="1" dirty="0">
                        <a:solidFill>
                          <a:schemeClr val="bg1"/>
                        </a:solidFill>
                      </a:endParaRPr>
                    </a:p>
                  </a:txBody>
                  <a:tcPr>
                    <a:solidFill>
                      <a:srgbClr val="EE42DA"/>
                    </a:solidFill>
                  </a:tcPr>
                </a:tc>
                <a:extLst>
                  <a:ext uri="{0D108BD9-81ED-4DB2-BD59-A6C34878D82A}">
                    <a16:rowId xmlns="" xmlns:a16="http://schemas.microsoft.com/office/drawing/2014/main" val="3538020557"/>
                  </a:ext>
                </a:extLst>
              </a:tr>
              <a:tr h="440408">
                <a:tc>
                  <a:txBody>
                    <a:bodyPr/>
                    <a:lstStyle/>
                    <a:p>
                      <a:r>
                        <a:rPr lang="en-IN" sz="1400" b="1" dirty="0">
                          <a:solidFill>
                            <a:schemeClr val="tx1"/>
                          </a:solidFill>
                        </a:rPr>
                        <a:t>4.54</a:t>
                      </a:r>
                    </a:p>
                  </a:txBody>
                  <a:tcPr>
                    <a:solidFill>
                      <a:srgbClr val="AEB785"/>
                    </a:solidFill>
                  </a:tcPr>
                </a:tc>
                <a:tc>
                  <a:txBody>
                    <a:bodyPr/>
                    <a:lstStyle/>
                    <a:p>
                      <a:r>
                        <a:rPr lang="en-IN" sz="1400" b="1" dirty="0">
                          <a:solidFill>
                            <a:schemeClr val="bg1"/>
                          </a:solidFill>
                        </a:rPr>
                        <a:t>3.54</a:t>
                      </a:r>
                    </a:p>
                  </a:txBody>
                  <a:tcPr>
                    <a:solidFill>
                      <a:srgbClr val="AEB785"/>
                    </a:solidFill>
                  </a:tcPr>
                </a:tc>
                <a:tc>
                  <a:txBody>
                    <a:bodyPr/>
                    <a:lstStyle/>
                    <a:p>
                      <a:r>
                        <a:rPr lang="en-IN" sz="1400" b="1" dirty="0">
                          <a:solidFill>
                            <a:schemeClr val="bg1"/>
                          </a:solidFill>
                        </a:rPr>
                        <a:t>1.41</a:t>
                      </a:r>
                    </a:p>
                  </a:txBody>
                  <a:tcPr>
                    <a:solidFill>
                      <a:srgbClr val="FF0000"/>
                    </a:solidFill>
                  </a:tcPr>
                </a:tc>
                <a:tc>
                  <a:txBody>
                    <a:bodyPr/>
                    <a:lstStyle/>
                    <a:p>
                      <a:r>
                        <a:rPr lang="en-IN" sz="1400" b="1" dirty="0">
                          <a:solidFill>
                            <a:schemeClr val="bg1"/>
                          </a:solidFill>
                        </a:rPr>
                        <a:t>0.00</a:t>
                      </a:r>
                    </a:p>
                  </a:txBody>
                  <a:tcPr>
                    <a:solidFill>
                      <a:srgbClr val="FFC000"/>
                    </a:solidFill>
                  </a:tcPr>
                </a:tc>
                <a:extLst>
                  <a:ext uri="{0D108BD9-81ED-4DB2-BD59-A6C34878D82A}">
                    <a16:rowId xmlns="" xmlns:a16="http://schemas.microsoft.com/office/drawing/2014/main" val="925237819"/>
                  </a:ext>
                </a:extLst>
              </a:tr>
            </a:tbl>
          </a:graphicData>
        </a:graphic>
      </p:graphicFrame>
      <p:sp>
        <p:nvSpPr>
          <p:cNvPr id="13" name="TextBox 12">
            <a:extLst>
              <a:ext uri="{FF2B5EF4-FFF2-40B4-BE49-F238E27FC236}">
                <a16:creationId xmlns="" xmlns:a16="http://schemas.microsoft.com/office/drawing/2014/main" id="{210F7FBD-F3C7-4638-A468-3E2F879BBED9}"/>
              </a:ext>
            </a:extLst>
          </p:cNvPr>
          <p:cNvSpPr txBox="1"/>
          <p:nvPr/>
        </p:nvSpPr>
        <p:spPr>
          <a:xfrm>
            <a:off x="6493483" y="4622894"/>
            <a:ext cx="767919" cy="1846659"/>
          </a:xfrm>
          <a:prstGeom prst="rect">
            <a:avLst/>
          </a:prstGeom>
          <a:noFill/>
        </p:spPr>
        <p:txBody>
          <a:bodyPr wrap="square" rtlCol="0">
            <a:spAutoFit/>
          </a:bodyPr>
          <a:lstStyle/>
          <a:p>
            <a:r>
              <a:rPr lang="en-IN" sz="2400" dirty="0"/>
              <a:t>A,B</a:t>
            </a:r>
          </a:p>
          <a:p>
            <a:r>
              <a:rPr lang="en-IN" sz="2400" dirty="0"/>
              <a:t>C</a:t>
            </a:r>
          </a:p>
          <a:p>
            <a:r>
              <a:rPr lang="en-IN" sz="2400" dirty="0"/>
              <a:t>D,F</a:t>
            </a:r>
          </a:p>
          <a:p>
            <a:r>
              <a:rPr lang="en-IN" sz="2400" dirty="0"/>
              <a:t>E</a:t>
            </a:r>
          </a:p>
          <a:p>
            <a:endParaRPr lang="en-IN" dirty="0"/>
          </a:p>
        </p:txBody>
      </p:sp>
      <p:sp>
        <p:nvSpPr>
          <p:cNvPr id="15" name="TextBox 14">
            <a:extLst>
              <a:ext uri="{FF2B5EF4-FFF2-40B4-BE49-F238E27FC236}">
                <a16:creationId xmlns="" xmlns:a16="http://schemas.microsoft.com/office/drawing/2014/main" id="{BF0AB321-2B19-418D-A322-B6891F86DD6F}"/>
              </a:ext>
            </a:extLst>
          </p:cNvPr>
          <p:cNvSpPr txBox="1"/>
          <p:nvPr/>
        </p:nvSpPr>
        <p:spPr>
          <a:xfrm>
            <a:off x="7074808" y="4216840"/>
            <a:ext cx="4721774" cy="400110"/>
          </a:xfrm>
          <a:prstGeom prst="rect">
            <a:avLst/>
          </a:prstGeom>
          <a:noFill/>
        </p:spPr>
        <p:txBody>
          <a:bodyPr wrap="square" rtlCol="0">
            <a:spAutoFit/>
          </a:bodyPr>
          <a:lstStyle/>
          <a:p>
            <a:r>
              <a:rPr lang="en-IN" sz="2000" dirty="0"/>
              <a:t>A,B          C           D,F         E</a:t>
            </a:r>
          </a:p>
        </p:txBody>
      </p:sp>
      <p:sp>
        <p:nvSpPr>
          <p:cNvPr id="4" name="Footer Placeholder 3">
            <a:extLst>
              <a:ext uri="{FF2B5EF4-FFF2-40B4-BE49-F238E27FC236}">
                <a16:creationId xmlns="" xmlns:a16="http://schemas.microsoft.com/office/drawing/2014/main" id="{33F68609-867B-466F-A0E6-B1EB2A2453E6}"/>
              </a:ext>
            </a:extLst>
          </p:cNvPr>
          <p:cNvSpPr>
            <a:spLocks noGrp="1"/>
          </p:cNvSpPr>
          <p:nvPr>
            <p:ph type="ftr" sz="quarter" idx="11"/>
          </p:nvPr>
        </p:nvSpPr>
        <p:spPr/>
        <p:txBody>
          <a:bodyPr/>
          <a:lstStyle/>
          <a:p>
            <a:r>
              <a:rPr lang="en-US"/>
              <a:t>BA Sabarish and Nalinadevi K</a:t>
            </a:r>
          </a:p>
        </p:txBody>
      </p:sp>
    </p:spTree>
    <p:extLst>
      <p:ext uri="{BB962C8B-B14F-4D97-AF65-F5344CB8AC3E}">
        <p14:creationId xmlns="" xmlns:p14="http://schemas.microsoft.com/office/powerpoint/2010/main" val="51619079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1424E82-13B3-44B6-A4E8-935515FC58F6}"/>
              </a:ext>
            </a:extLst>
          </p:cNvPr>
          <p:cNvSpPr>
            <a:spLocks noGrp="1"/>
          </p:cNvSpPr>
          <p:nvPr>
            <p:ph type="title"/>
          </p:nvPr>
        </p:nvSpPr>
        <p:spPr/>
        <p:txBody>
          <a:bodyPr/>
          <a:lstStyle/>
          <a:p>
            <a:r>
              <a:rPr lang="en-US" dirty="0"/>
              <a:t>Complete Linkage – Example – Step 3</a:t>
            </a:r>
            <a:endParaRPr lang="en-IN" dirty="0"/>
          </a:p>
        </p:txBody>
      </p:sp>
      <p:sp>
        <p:nvSpPr>
          <p:cNvPr id="3" name="Content Placeholder 2">
            <a:extLst>
              <a:ext uri="{FF2B5EF4-FFF2-40B4-BE49-F238E27FC236}">
                <a16:creationId xmlns="" xmlns:a16="http://schemas.microsoft.com/office/drawing/2014/main" id="{A93773C8-BBAF-46DE-9515-E214F45C6FEC}"/>
              </a:ext>
            </a:extLst>
          </p:cNvPr>
          <p:cNvSpPr>
            <a:spLocks noGrp="1"/>
          </p:cNvSpPr>
          <p:nvPr>
            <p:ph idx="1"/>
          </p:nvPr>
        </p:nvSpPr>
        <p:spPr/>
        <p:txBody>
          <a:bodyPr>
            <a:normAutofit/>
          </a:bodyPr>
          <a:lstStyle/>
          <a:p>
            <a:pPr marL="285750" indent="-285750">
              <a:buFont typeface="Arial" panose="020B0604020202020204" pitchFamily="34" charset="0"/>
              <a:buChar char="•"/>
            </a:pPr>
            <a:r>
              <a:rPr lang="en-US" dirty="0"/>
              <a:t>Choose the minimum distance between D,F and E</a:t>
            </a:r>
          </a:p>
          <a:p>
            <a:pPr marL="285750" indent="-285750">
              <a:buFont typeface="Arial" panose="020B0604020202020204" pitchFamily="34" charset="0"/>
              <a:buChar char="•"/>
            </a:pPr>
            <a:r>
              <a:rPr lang="en-US" dirty="0"/>
              <a:t>Using the input distance matrix, distance between cluster((D,F) ,E)and cluster (A,B) is computed as</a:t>
            </a:r>
          </a:p>
          <a:p>
            <a:pPr marL="285750" indent="-285750">
              <a:buFont typeface="Arial" panose="020B0604020202020204" pitchFamily="34" charset="0"/>
              <a:buChar char="•"/>
            </a:pPr>
            <a:r>
              <a:rPr lang="en-US" b="1" dirty="0"/>
              <a:t>d</a:t>
            </a:r>
            <a:r>
              <a:rPr lang="en-US" b="1" baseline="-25000" dirty="0"/>
              <a:t>(D,F),E)-&gt;(A,B) </a:t>
            </a:r>
            <a:r>
              <a:rPr lang="en-US" b="1" dirty="0"/>
              <a:t>= max(</a:t>
            </a:r>
            <a:r>
              <a:rPr lang="en-US" b="1" i="1" dirty="0"/>
              <a:t>d</a:t>
            </a:r>
            <a:r>
              <a:rPr lang="en-US" b="1" i="1" baseline="-25000" dirty="0"/>
              <a:t>(D,F)-&gt;(A,B)</a:t>
            </a:r>
            <a:r>
              <a:rPr lang="en-US" sz="1600" b="1" i="1" dirty="0"/>
              <a:t>, </a:t>
            </a:r>
            <a:r>
              <a:rPr lang="en-US" sz="1800" b="1" i="1" dirty="0" err="1"/>
              <a:t>d</a:t>
            </a:r>
            <a:r>
              <a:rPr lang="en-US" sz="1800" b="1" i="1" baseline="-25000" dirty="0" err="1"/>
              <a:t>E</a:t>
            </a:r>
            <a:r>
              <a:rPr lang="en-US" sz="1800" b="1" i="1" baseline="-25000" dirty="0"/>
              <a:t>-&gt;(A,B)</a:t>
            </a:r>
            <a:r>
              <a:rPr lang="en-US" sz="1600" b="1" i="1" dirty="0"/>
              <a:t>) = max(</a:t>
            </a:r>
            <a:r>
              <a:rPr lang="en-US" b="1" i="1" dirty="0"/>
              <a:t>3.61</a:t>
            </a:r>
            <a:r>
              <a:rPr lang="en-US" sz="1600" b="1" i="1" dirty="0"/>
              <a:t>, 4.54) =4.54</a:t>
            </a:r>
          </a:p>
          <a:p>
            <a:pPr marL="285750" indent="-285750">
              <a:buFont typeface="Arial" panose="020B0604020202020204" pitchFamily="34" charset="0"/>
              <a:buChar char="•"/>
            </a:pPr>
            <a:r>
              <a:rPr lang="en-US" b="1" dirty="0"/>
              <a:t>d</a:t>
            </a:r>
            <a:r>
              <a:rPr lang="en-US" b="1" baseline="-25000" dirty="0"/>
              <a:t> (D,F),E)-&gt;C</a:t>
            </a:r>
            <a:r>
              <a:rPr lang="en-US" b="1" dirty="0"/>
              <a:t>= max(</a:t>
            </a:r>
            <a:r>
              <a:rPr lang="en-US" b="1" i="1" dirty="0"/>
              <a:t>d</a:t>
            </a:r>
            <a:r>
              <a:rPr lang="en-US" b="1" i="1" baseline="-25000" dirty="0"/>
              <a:t>(D,F)-&gt;C</a:t>
            </a:r>
            <a:r>
              <a:rPr lang="en-US" sz="1600" b="1" i="1" dirty="0"/>
              <a:t>, </a:t>
            </a:r>
            <a:r>
              <a:rPr lang="en-US" sz="1800" b="1" i="1" dirty="0" err="1"/>
              <a:t>d</a:t>
            </a:r>
            <a:r>
              <a:rPr lang="en-US" sz="1800" b="1" i="1" baseline="-25000" dirty="0" err="1"/>
              <a:t>E</a:t>
            </a:r>
            <a:r>
              <a:rPr lang="en-US" sz="1800" b="1" i="1" baseline="-25000" dirty="0"/>
              <a:t>-&gt;C</a:t>
            </a:r>
            <a:r>
              <a:rPr lang="en-US" sz="1600" b="1" i="1" dirty="0"/>
              <a:t>) = max(2.92, 3.54) =3.54</a:t>
            </a:r>
          </a:p>
          <a:p>
            <a:pPr marL="285750" indent="-285750">
              <a:buFont typeface="Arial" panose="020B0604020202020204" pitchFamily="34" charset="0"/>
              <a:buChar char="•"/>
            </a:pPr>
            <a:endParaRPr lang="en-US" sz="1600" b="1" i="1" dirty="0"/>
          </a:p>
          <a:p>
            <a:pPr marL="285750" indent="-285750">
              <a:buFont typeface="Arial" panose="020B0604020202020204" pitchFamily="34" charset="0"/>
              <a:buChar char="•"/>
            </a:pPr>
            <a:endParaRPr lang="en-US" sz="1600" b="1" i="1" dirty="0"/>
          </a:p>
          <a:p>
            <a:pPr marL="285750" indent="-285750">
              <a:buFont typeface="Arial" panose="020B0604020202020204" pitchFamily="34" charset="0"/>
              <a:buChar char="•"/>
            </a:pPr>
            <a:endParaRPr lang="en-US" sz="1600" b="1" i="1"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endParaRPr lang="en-IN" dirty="0"/>
          </a:p>
        </p:txBody>
      </p:sp>
      <p:graphicFrame>
        <p:nvGraphicFramePr>
          <p:cNvPr id="4" name="Table 6">
            <a:extLst>
              <a:ext uri="{FF2B5EF4-FFF2-40B4-BE49-F238E27FC236}">
                <a16:creationId xmlns="" xmlns:a16="http://schemas.microsoft.com/office/drawing/2014/main" id="{61D4B0F0-4F51-444D-B636-26FD84DB0222}"/>
              </a:ext>
            </a:extLst>
          </p:cNvPr>
          <p:cNvGraphicFramePr>
            <a:graphicFrameLocks noGrp="1"/>
          </p:cNvGraphicFramePr>
          <p:nvPr>
            <p:extLst>
              <p:ext uri="{D42A27DB-BD31-4B8C-83A1-F6EECF244321}">
                <p14:modId xmlns="" xmlns:p14="http://schemas.microsoft.com/office/powerpoint/2010/main" val="709743465"/>
              </p:ext>
            </p:extLst>
          </p:nvPr>
        </p:nvGraphicFramePr>
        <p:xfrm>
          <a:off x="7645638" y="2248054"/>
          <a:ext cx="3055448" cy="1552928"/>
        </p:xfrm>
        <a:graphic>
          <a:graphicData uri="http://schemas.openxmlformats.org/drawingml/2006/table">
            <a:tbl>
              <a:tblPr firstRow="1" bandRow="1">
                <a:tableStyleId>{5C22544A-7EE6-4342-B048-85BDC9FD1C3A}</a:tableStyleId>
              </a:tblPr>
              <a:tblGrid>
                <a:gridCol w="635441">
                  <a:extLst>
                    <a:ext uri="{9D8B030D-6E8A-4147-A177-3AD203B41FA5}">
                      <a16:colId xmlns="" xmlns:a16="http://schemas.microsoft.com/office/drawing/2014/main" val="1051667355"/>
                    </a:ext>
                  </a:extLst>
                </a:gridCol>
                <a:gridCol w="662152">
                  <a:extLst>
                    <a:ext uri="{9D8B030D-6E8A-4147-A177-3AD203B41FA5}">
                      <a16:colId xmlns="" xmlns:a16="http://schemas.microsoft.com/office/drawing/2014/main" val="1943318002"/>
                    </a:ext>
                  </a:extLst>
                </a:gridCol>
                <a:gridCol w="859221">
                  <a:extLst>
                    <a:ext uri="{9D8B030D-6E8A-4147-A177-3AD203B41FA5}">
                      <a16:colId xmlns="" xmlns:a16="http://schemas.microsoft.com/office/drawing/2014/main" val="3666500977"/>
                    </a:ext>
                  </a:extLst>
                </a:gridCol>
                <a:gridCol w="898634">
                  <a:extLst>
                    <a:ext uri="{9D8B030D-6E8A-4147-A177-3AD203B41FA5}">
                      <a16:colId xmlns="" xmlns:a16="http://schemas.microsoft.com/office/drawing/2014/main" val="4143640924"/>
                    </a:ext>
                  </a:extLst>
                </a:gridCol>
              </a:tblGrid>
              <a:tr h="370840">
                <a:tc>
                  <a:txBody>
                    <a:bodyPr/>
                    <a:lstStyle/>
                    <a:p>
                      <a:r>
                        <a:rPr lang="en-IN" sz="1400" dirty="0">
                          <a:solidFill>
                            <a:schemeClr val="bg1"/>
                          </a:solidFill>
                        </a:rPr>
                        <a:t>0.00</a:t>
                      </a:r>
                    </a:p>
                  </a:txBody>
                  <a:tcPr>
                    <a:solidFill>
                      <a:srgbClr val="FFC000"/>
                    </a:solidFill>
                  </a:tcPr>
                </a:tc>
                <a:tc>
                  <a:txBody>
                    <a:bodyPr/>
                    <a:lstStyle/>
                    <a:p>
                      <a:endParaRPr lang="en-IN" sz="1400" dirty="0">
                        <a:solidFill>
                          <a:schemeClr val="bg1"/>
                        </a:solidFill>
                      </a:endParaRPr>
                    </a:p>
                  </a:txBody>
                  <a:tcPr>
                    <a:solidFill>
                      <a:srgbClr val="EE42DA"/>
                    </a:solidFill>
                  </a:tcPr>
                </a:tc>
                <a:tc>
                  <a:txBody>
                    <a:bodyPr/>
                    <a:lstStyle/>
                    <a:p>
                      <a:endParaRPr lang="en-IN" sz="1400" dirty="0">
                        <a:solidFill>
                          <a:schemeClr val="bg1"/>
                        </a:solidFill>
                      </a:endParaRPr>
                    </a:p>
                  </a:txBody>
                  <a:tcPr>
                    <a:solidFill>
                      <a:srgbClr val="EE42DA"/>
                    </a:solidFill>
                  </a:tcPr>
                </a:tc>
                <a:tc>
                  <a:txBody>
                    <a:bodyPr/>
                    <a:lstStyle/>
                    <a:p>
                      <a:endParaRPr lang="en-IN" sz="1400" dirty="0">
                        <a:solidFill>
                          <a:schemeClr val="bg1"/>
                        </a:solidFill>
                      </a:endParaRPr>
                    </a:p>
                  </a:txBody>
                  <a:tcPr>
                    <a:solidFill>
                      <a:srgbClr val="EE42DA"/>
                    </a:solidFill>
                  </a:tcPr>
                </a:tc>
                <a:extLst>
                  <a:ext uri="{0D108BD9-81ED-4DB2-BD59-A6C34878D82A}">
                    <a16:rowId xmlns="" xmlns:a16="http://schemas.microsoft.com/office/drawing/2014/main" val="1413382301"/>
                  </a:ext>
                </a:extLst>
              </a:tr>
              <a:tr h="370840">
                <a:tc>
                  <a:txBody>
                    <a:bodyPr/>
                    <a:lstStyle/>
                    <a:p>
                      <a:r>
                        <a:rPr lang="en-IN" sz="1400" b="1" dirty="0">
                          <a:solidFill>
                            <a:schemeClr val="tx1"/>
                          </a:solidFill>
                        </a:rPr>
                        <a:t>5.66</a:t>
                      </a:r>
                    </a:p>
                  </a:txBody>
                  <a:tcPr>
                    <a:solidFill>
                      <a:srgbClr val="AEB785"/>
                    </a:solidFill>
                  </a:tcPr>
                </a:tc>
                <a:tc>
                  <a:txBody>
                    <a:bodyPr/>
                    <a:lstStyle/>
                    <a:p>
                      <a:r>
                        <a:rPr lang="en-IN" sz="1400" b="1" dirty="0">
                          <a:solidFill>
                            <a:schemeClr val="bg1"/>
                          </a:solidFill>
                        </a:rPr>
                        <a:t>0.00</a:t>
                      </a:r>
                    </a:p>
                  </a:txBody>
                  <a:tcPr>
                    <a:solidFill>
                      <a:srgbClr val="FFC000"/>
                    </a:solidFill>
                  </a:tcPr>
                </a:tc>
                <a:tc>
                  <a:txBody>
                    <a:bodyPr/>
                    <a:lstStyle/>
                    <a:p>
                      <a:endParaRPr lang="en-IN" sz="1400" b="1" dirty="0">
                        <a:solidFill>
                          <a:schemeClr val="bg1"/>
                        </a:solidFill>
                      </a:endParaRPr>
                    </a:p>
                  </a:txBody>
                  <a:tcPr>
                    <a:solidFill>
                      <a:srgbClr val="EE42DA"/>
                    </a:solidFill>
                  </a:tcPr>
                </a:tc>
                <a:tc>
                  <a:txBody>
                    <a:bodyPr/>
                    <a:lstStyle/>
                    <a:p>
                      <a:endParaRPr lang="en-IN" sz="1400" b="1" dirty="0">
                        <a:solidFill>
                          <a:schemeClr val="bg1"/>
                        </a:solidFill>
                      </a:endParaRPr>
                    </a:p>
                  </a:txBody>
                  <a:tcPr>
                    <a:solidFill>
                      <a:srgbClr val="EE42DA"/>
                    </a:solidFill>
                  </a:tcPr>
                </a:tc>
                <a:extLst>
                  <a:ext uri="{0D108BD9-81ED-4DB2-BD59-A6C34878D82A}">
                    <a16:rowId xmlns="" xmlns:a16="http://schemas.microsoft.com/office/drawing/2014/main" val="3302300850"/>
                  </a:ext>
                </a:extLst>
              </a:tr>
              <a:tr h="370840">
                <a:tc>
                  <a:txBody>
                    <a:bodyPr/>
                    <a:lstStyle/>
                    <a:p>
                      <a:r>
                        <a:rPr lang="en-IN" sz="1400" b="1" dirty="0">
                          <a:solidFill>
                            <a:schemeClr val="tx1"/>
                          </a:solidFill>
                        </a:rPr>
                        <a:t>3.61</a:t>
                      </a:r>
                    </a:p>
                  </a:txBody>
                  <a:tcPr>
                    <a:solidFill>
                      <a:srgbClr val="AEB785"/>
                    </a:solidFill>
                  </a:tcPr>
                </a:tc>
                <a:tc>
                  <a:txBody>
                    <a:bodyPr/>
                    <a:lstStyle/>
                    <a:p>
                      <a:r>
                        <a:rPr lang="en-IN" sz="1400" b="1" dirty="0">
                          <a:solidFill>
                            <a:schemeClr val="bg1"/>
                          </a:solidFill>
                        </a:rPr>
                        <a:t>2.92</a:t>
                      </a:r>
                    </a:p>
                  </a:txBody>
                  <a:tcPr>
                    <a:solidFill>
                      <a:srgbClr val="AEB785"/>
                    </a:solidFill>
                  </a:tcPr>
                </a:tc>
                <a:tc>
                  <a:txBody>
                    <a:bodyPr/>
                    <a:lstStyle/>
                    <a:p>
                      <a:r>
                        <a:rPr lang="en-IN" sz="1400" b="1" dirty="0">
                          <a:solidFill>
                            <a:schemeClr val="bg1"/>
                          </a:solidFill>
                        </a:rPr>
                        <a:t>0.00</a:t>
                      </a:r>
                    </a:p>
                  </a:txBody>
                  <a:tcPr>
                    <a:solidFill>
                      <a:srgbClr val="FFC000"/>
                    </a:solidFill>
                  </a:tcPr>
                </a:tc>
                <a:tc>
                  <a:txBody>
                    <a:bodyPr/>
                    <a:lstStyle/>
                    <a:p>
                      <a:endParaRPr lang="en-IN" sz="1400" b="1" dirty="0">
                        <a:solidFill>
                          <a:schemeClr val="bg1"/>
                        </a:solidFill>
                      </a:endParaRPr>
                    </a:p>
                  </a:txBody>
                  <a:tcPr>
                    <a:solidFill>
                      <a:srgbClr val="EE42DA"/>
                    </a:solidFill>
                  </a:tcPr>
                </a:tc>
                <a:extLst>
                  <a:ext uri="{0D108BD9-81ED-4DB2-BD59-A6C34878D82A}">
                    <a16:rowId xmlns="" xmlns:a16="http://schemas.microsoft.com/office/drawing/2014/main" val="3538020557"/>
                  </a:ext>
                </a:extLst>
              </a:tr>
              <a:tr h="440408">
                <a:tc>
                  <a:txBody>
                    <a:bodyPr/>
                    <a:lstStyle/>
                    <a:p>
                      <a:r>
                        <a:rPr lang="en-IN" sz="1400" b="1" dirty="0">
                          <a:solidFill>
                            <a:schemeClr val="tx1"/>
                          </a:solidFill>
                        </a:rPr>
                        <a:t>4.54</a:t>
                      </a:r>
                    </a:p>
                  </a:txBody>
                  <a:tcPr>
                    <a:solidFill>
                      <a:srgbClr val="AEB785"/>
                    </a:solidFill>
                  </a:tcPr>
                </a:tc>
                <a:tc>
                  <a:txBody>
                    <a:bodyPr/>
                    <a:lstStyle/>
                    <a:p>
                      <a:r>
                        <a:rPr lang="en-IN" sz="1400" b="1" dirty="0">
                          <a:solidFill>
                            <a:schemeClr val="bg1"/>
                          </a:solidFill>
                        </a:rPr>
                        <a:t>3.54</a:t>
                      </a:r>
                    </a:p>
                  </a:txBody>
                  <a:tcPr>
                    <a:solidFill>
                      <a:srgbClr val="AEB785"/>
                    </a:solidFill>
                  </a:tcPr>
                </a:tc>
                <a:tc>
                  <a:txBody>
                    <a:bodyPr/>
                    <a:lstStyle/>
                    <a:p>
                      <a:r>
                        <a:rPr lang="en-IN" sz="1400" b="1" dirty="0">
                          <a:solidFill>
                            <a:schemeClr val="bg1"/>
                          </a:solidFill>
                        </a:rPr>
                        <a:t>1.41</a:t>
                      </a:r>
                    </a:p>
                  </a:txBody>
                  <a:tcPr>
                    <a:solidFill>
                      <a:srgbClr val="FF0000"/>
                    </a:solidFill>
                  </a:tcPr>
                </a:tc>
                <a:tc>
                  <a:txBody>
                    <a:bodyPr/>
                    <a:lstStyle/>
                    <a:p>
                      <a:r>
                        <a:rPr lang="en-IN" sz="1400" b="1" dirty="0">
                          <a:solidFill>
                            <a:schemeClr val="bg1"/>
                          </a:solidFill>
                        </a:rPr>
                        <a:t>0.00</a:t>
                      </a:r>
                    </a:p>
                  </a:txBody>
                  <a:tcPr>
                    <a:solidFill>
                      <a:srgbClr val="FFC000"/>
                    </a:solidFill>
                  </a:tcPr>
                </a:tc>
                <a:extLst>
                  <a:ext uri="{0D108BD9-81ED-4DB2-BD59-A6C34878D82A}">
                    <a16:rowId xmlns="" xmlns:a16="http://schemas.microsoft.com/office/drawing/2014/main" val="925237819"/>
                  </a:ext>
                </a:extLst>
              </a:tr>
            </a:tbl>
          </a:graphicData>
        </a:graphic>
      </p:graphicFrame>
      <p:sp>
        <p:nvSpPr>
          <p:cNvPr id="6" name="TextBox 5">
            <a:extLst>
              <a:ext uri="{FF2B5EF4-FFF2-40B4-BE49-F238E27FC236}">
                <a16:creationId xmlns="" xmlns:a16="http://schemas.microsoft.com/office/drawing/2014/main" id="{A4655F50-D8D9-4BC4-80BE-724F957E1866}"/>
              </a:ext>
            </a:extLst>
          </p:cNvPr>
          <p:cNvSpPr txBox="1"/>
          <p:nvPr/>
        </p:nvSpPr>
        <p:spPr>
          <a:xfrm>
            <a:off x="6888901" y="2231679"/>
            <a:ext cx="767919" cy="1846659"/>
          </a:xfrm>
          <a:prstGeom prst="rect">
            <a:avLst/>
          </a:prstGeom>
          <a:noFill/>
        </p:spPr>
        <p:txBody>
          <a:bodyPr wrap="square" rtlCol="0">
            <a:spAutoFit/>
          </a:bodyPr>
          <a:lstStyle/>
          <a:p>
            <a:r>
              <a:rPr lang="en-IN" sz="2400" dirty="0"/>
              <a:t>A,B</a:t>
            </a:r>
          </a:p>
          <a:p>
            <a:r>
              <a:rPr lang="en-IN" sz="2400" dirty="0"/>
              <a:t>C</a:t>
            </a:r>
          </a:p>
          <a:p>
            <a:r>
              <a:rPr lang="en-IN" sz="2400" dirty="0"/>
              <a:t>D,F</a:t>
            </a:r>
          </a:p>
          <a:p>
            <a:r>
              <a:rPr lang="en-IN" sz="2400" dirty="0"/>
              <a:t>E</a:t>
            </a:r>
          </a:p>
          <a:p>
            <a:endParaRPr lang="en-IN" dirty="0"/>
          </a:p>
        </p:txBody>
      </p:sp>
      <p:sp>
        <p:nvSpPr>
          <p:cNvPr id="8" name="TextBox 7">
            <a:extLst>
              <a:ext uri="{FF2B5EF4-FFF2-40B4-BE49-F238E27FC236}">
                <a16:creationId xmlns="" xmlns:a16="http://schemas.microsoft.com/office/drawing/2014/main" id="{8DD8D978-B9A7-4F2C-AB06-D978A3DDE8C4}"/>
              </a:ext>
            </a:extLst>
          </p:cNvPr>
          <p:cNvSpPr txBox="1"/>
          <p:nvPr/>
        </p:nvSpPr>
        <p:spPr>
          <a:xfrm>
            <a:off x="7470226" y="1825625"/>
            <a:ext cx="4721774" cy="400110"/>
          </a:xfrm>
          <a:prstGeom prst="rect">
            <a:avLst/>
          </a:prstGeom>
          <a:noFill/>
        </p:spPr>
        <p:txBody>
          <a:bodyPr wrap="square" rtlCol="0">
            <a:spAutoFit/>
          </a:bodyPr>
          <a:lstStyle/>
          <a:p>
            <a:r>
              <a:rPr lang="en-IN" sz="2000" dirty="0"/>
              <a:t>A,B          C           D,F         E</a:t>
            </a:r>
          </a:p>
        </p:txBody>
      </p:sp>
      <p:graphicFrame>
        <p:nvGraphicFramePr>
          <p:cNvPr id="17" name="Table 6">
            <a:extLst>
              <a:ext uri="{FF2B5EF4-FFF2-40B4-BE49-F238E27FC236}">
                <a16:creationId xmlns="" xmlns:a16="http://schemas.microsoft.com/office/drawing/2014/main" id="{C1B358EC-CAFD-41D1-8B27-EF93F90730B3}"/>
              </a:ext>
            </a:extLst>
          </p:cNvPr>
          <p:cNvGraphicFramePr>
            <a:graphicFrameLocks noGrp="1"/>
          </p:cNvGraphicFramePr>
          <p:nvPr>
            <p:extLst>
              <p:ext uri="{D42A27DB-BD31-4B8C-83A1-F6EECF244321}">
                <p14:modId xmlns="" xmlns:p14="http://schemas.microsoft.com/office/powerpoint/2010/main" val="3358105481"/>
              </p:ext>
            </p:extLst>
          </p:nvPr>
        </p:nvGraphicFramePr>
        <p:xfrm>
          <a:off x="7645638" y="4815180"/>
          <a:ext cx="2156814" cy="1112520"/>
        </p:xfrm>
        <a:graphic>
          <a:graphicData uri="http://schemas.openxmlformats.org/drawingml/2006/table">
            <a:tbl>
              <a:tblPr firstRow="1" bandRow="1">
                <a:tableStyleId>{5C22544A-7EE6-4342-B048-85BDC9FD1C3A}</a:tableStyleId>
              </a:tblPr>
              <a:tblGrid>
                <a:gridCol w="635441">
                  <a:extLst>
                    <a:ext uri="{9D8B030D-6E8A-4147-A177-3AD203B41FA5}">
                      <a16:colId xmlns="" xmlns:a16="http://schemas.microsoft.com/office/drawing/2014/main" val="1051667355"/>
                    </a:ext>
                  </a:extLst>
                </a:gridCol>
                <a:gridCol w="662152">
                  <a:extLst>
                    <a:ext uri="{9D8B030D-6E8A-4147-A177-3AD203B41FA5}">
                      <a16:colId xmlns="" xmlns:a16="http://schemas.microsoft.com/office/drawing/2014/main" val="1943318002"/>
                    </a:ext>
                  </a:extLst>
                </a:gridCol>
                <a:gridCol w="859221">
                  <a:extLst>
                    <a:ext uri="{9D8B030D-6E8A-4147-A177-3AD203B41FA5}">
                      <a16:colId xmlns="" xmlns:a16="http://schemas.microsoft.com/office/drawing/2014/main" val="3666500977"/>
                    </a:ext>
                  </a:extLst>
                </a:gridCol>
              </a:tblGrid>
              <a:tr h="370840">
                <a:tc>
                  <a:txBody>
                    <a:bodyPr/>
                    <a:lstStyle/>
                    <a:p>
                      <a:r>
                        <a:rPr lang="en-IN" sz="1400" dirty="0">
                          <a:solidFill>
                            <a:schemeClr val="bg1"/>
                          </a:solidFill>
                        </a:rPr>
                        <a:t>0.00</a:t>
                      </a:r>
                    </a:p>
                  </a:txBody>
                  <a:tcPr>
                    <a:solidFill>
                      <a:srgbClr val="FFC000"/>
                    </a:solidFill>
                  </a:tcPr>
                </a:tc>
                <a:tc>
                  <a:txBody>
                    <a:bodyPr/>
                    <a:lstStyle/>
                    <a:p>
                      <a:endParaRPr lang="en-IN" sz="1400" dirty="0">
                        <a:solidFill>
                          <a:schemeClr val="bg1"/>
                        </a:solidFill>
                      </a:endParaRPr>
                    </a:p>
                  </a:txBody>
                  <a:tcPr>
                    <a:solidFill>
                      <a:srgbClr val="EE42DA"/>
                    </a:solidFill>
                  </a:tcPr>
                </a:tc>
                <a:tc>
                  <a:txBody>
                    <a:bodyPr/>
                    <a:lstStyle/>
                    <a:p>
                      <a:endParaRPr lang="en-IN" sz="1400" dirty="0">
                        <a:solidFill>
                          <a:schemeClr val="bg1"/>
                        </a:solidFill>
                      </a:endParaRPr>
                    </a:p>
                  </a:txBody>
                  <a:tcPr>
                    <a:solidFill>
                      <a:srgbClr val="EE42DA"/>
                    </a:solidFill>
                  </a:tcPr>
                </a:tc>
                <a:extLst>
                  <a:ext uri="{0D108BD9-81ED-4DB2-BD59-A6C34878D82A}">
                    <a16:rowId xmlns="" xmlns:a16="http://schemas.microsoft.com/office/drawing/2014/main" val="1413382301"/>
                  </a:ext>
                </a:extLst>
              </a:tr>
              <a:tr h="370840">
                <a:tc>
                  <a:txBody>
                    <a:bodyPr/>
                    <a:lstStyle/>
                    <a:p>
                      <a:r>
                        <a:rPr lang="en-IN" sz="1400" b="1" dirty="0">
                          <a:solidFill>
                            <a:schemeClr val="bg1"/>
                          </a:solidFill>
                        </a:rPr>
                        <a:t>5.66</a:t>
                      </a:r>
                    </a:p>
                  </a:txBody>
                  <a:tcPr>
                    <a:solidFill>
                      <a:srgbClr val="AEB785"/>
                    </a:solidFill>
                  </a:tcPr>
                </a:tc>
                <a:tc>
                  <a:txBody>
                    <a:bodyPr/>
                    <a:lstStyle/>
                    <a:p>
                      <a:r>
                        <a:rPr lang="en-IN" sz="1400" b="1" dirty="0">
                          <a:solidFill>
                            <a:schemeClr val="bg1"/>
                          </a:solidFill>
                        </a:rPr>
                        <a:t>0.00</a:t>
                      </a:r>
                    </a:p>
                  </a:txBody>
                  <a:tcPr>
                    <a:solidFill>
                      <a:srgbClr val="FFC000"/>
                    </a:solidFill>
                  </a:tcPr>
                </a:tc>
                <a:tc>
                  <a:txBody>
                    <a:bodyPr/>
                    <a:lstStyle/>
                    <a:p>
                      <a:endParaRPr lang="en-IN" sz="1400" b="1" dirty="0">
                        <a:solidFill>
                          <a:schemeClr val="bg1"/>
                        </a:solidFill>
                      </a:endParaRPr>
                    </a:p>
                  </a:txBody>
                  <a:tcPr>
                    <a:solidFill>
                      <a:srgbClr val="EE42DA"/>
                    </a:solidFill>
                  </a:tcPr>
                </a:tc>
                <a:extLst>
                  <a:ext uri="{0D108BD9-81ED-4DB2-BD59-A6C34878D82A}">
                    <a16:rowId xmlns="" xmlns:a16="http://schemas.microsoft.com/office/drawing/2014/main" val="3302300850"/>
                  </a:ext>
                </a:extLst>
              </a:tr>
              <a:tr h="370840">
                <a:tc>
                  <a:txBody>
                    <a:bodyPr/>
                    <a:lstStyle/>
                    <a:p>
                      <a:r>
                        <a:rPr lang="en-IN" sz="1400" b="1" dirty="0">
                          <a:solidFill>
                            <a:schemeClr val="tx1"/>
                          </a:solidFill>
                        </a:rPr>
                        <a:t>4.54</a:t>
                      </a:r>
                    </a:p>
                  </a:txBody>
                  <a:tcPr>
                    <a:solidFill>
                      <a:srgbClr val="AEB785"/>
                    </a:solidFill>
                  </a:tcPr>
                </a:tc>
                <a:tc>
                  <a:txBody>
                    <a:bodyPr/>
                    <a:lstStyle/>
                    <a:p>
                      <a:r>
                        <a:rPr lang="en-IN" sz="1400" b="1" dirty="0">
                          <a:solidFill>
                            <a:schemeClr val="tx1"/>
                          </a:solidFill>
                        </a:rPr>
                        <a:t>3.54</a:t>
                      </a:r>
                    </a:p>
                  </a:txBody>
                  <a:tcPr>
                    <a:solidFill>
                      <a:srgbClr val="FF0000"/>
                    </a:solidFill>
                  </a:tcPr>
                </a:tc>
                <a:tc>
                  <a:txBody>
                    <a:bodyPr/>
                    <a:lstStyle/>
                    <a:p>
                      <a:r>
                        <a:rPr lang="en-IN" sz="1400" b="1" dirty="0">
                          <a:solidFill>
                            <a:schemeClr val="bg1"/>
                          </a:solidFill>
                        </a:rPr>
                        <a:t>0.00</a:t>
                      </a:r>
                    </a:p>
                  </a:txBody>
                  <a:tcPr>
                    <a:solidFill>
                      <a:srgbClr val="FFC000"/>
                    </a:solidFill>
                  </a:tcPr>
                </a:tc>
                <a:extLst>
                  <a:ext uri="{0D108BD9-81ED-4DB2-BD59-A6C34878D82A}">
                    <a16:rowId xmlns="" xmlns:a16="http://schemas.microsoft.com/office/drawing/2014/main" val="3538020557"/>
                  </a:ext>
                </a:extLst>
              </a:tr>
            </a:tbl>
          </a:graphicData>
        </a:graphic>
      </p:graphicFrame>
      <p:sp>
        <p:nvSpPr>
          <p:cNvPr id="19" name="TextBox 18">
            <a:extLst>
              <a:ext uri="{FF2B5EF4-FFF2-40B4-BE49-F238E27FC236}">
                <a16:creationId xmlns="" xmlns:a16="http://schemas.microsoft.com/office/drawing/2014/main" id="{A5FEA020-A4CF-4179-AB20-4A9E05F9E797}"/>
              </a:ext>
            </a:extLst>
          </p:cNvPr>
          <p:cNvSpPr txBox="1"/>
          <p:nvPr/>
        </p:nvSpPr>
        <p:spPr>
          <a:xfrm>
            <a:off x="6649375" y="4798805"/>
            <a:ext cx="1007445" cy="1477328"/>
          </a:xfrm>
          <a:prstGeom prst="rect">
            <a:avLst/>
          </a:prstGeom>
          <a:noFill/>
        </p:spPr>
        <p:txBody>
          <a:bodyPr wrap="square" rtlCol="0">
            <a:spAutoFit/>
          </a:bodyPr>
          <a:lstStyle/>
          <a:p>
            <a:r>
              <a:rPr lang="en-IN" sz="2400" dirty="0"/>
              <a:t>A,B</a:t>
            </a:r>
          </a:p>
          <a:p>
            <a:r>
              <a:rPr lang="en-IN" sz="2400" dirty="0"/>
              <a:t>C</a:t>
            </a:r>
          </a:p>
          <a:p>
            <a:r>
              <a:rPr lang="en-IN" sz="2400" dirty="0"/>
              <a:t>D,F,E</a:t>
            </a:r>
          </a:p>
          <a:p>
            <a:endParaRPr lang="en-IN" dirty="0"/>
          </a:p>
        </p:txBody>
      </p:sp>
      <p:sp>
        <p:nvSpPr>
          <p:cNvPr id="21" name="TextBox 20">
            <a:extLst>
              <a:ext uri="{FF2B5EF4-FFF2-40B4-BE49-F238E27FC236}">
                <a16:creationId xmlns="" xmlns:a16="http://schemas.microsoft.com/office/drawing/2014/main" id="{3B557CD9-E13E-4D72-BBDD-970E653BD85B}"/>
              </a:ext>
            </a:extLst>
          </p:cNvPr>
          <p:cNvSpPr txBox="1"/>
          <p:nvPr/>
        </p:nvSpPr>
        <p:spPr>
          <a:xfrm>
            <a:off x="7470226" y="4392751"/>
            <a:ext cx="2332226" cy="400110"/>
          </a:xfrm>
          <a:prstGeom prst="rect">
            <a:avLst/>
          </a:prstGeom>
          <a:noFill/>
        </p:spPr>
        <p:txBody>
          <a:bodyPr wrap="square" rtlCol="0">
            <a:spAutoFit/>
          </a:bodyPr>
          <a:lstStyle/>
          <a:p>
            <a:r>
              <a:rPr lang="en-IN" sz="2000" dirty="0"/>
              <a:t>A,B     C          D,F,E</a:t>
            </a:r>
          </a:p>
        </p:txBody>
      </p:sp>
      <p:sp>
        <p:nvSpPr>
          <p:cNvPr id="5" name="Footer Placeholder 4">
            <a:extLst>
              <a:ext uri="{FF2B5EF4-FFF2-40B4-BE49-F238E27FC236}">
                <a16:creationId xmlns="" xmlns:a16="http://schemas.microsoft.com/office/drawing/2014/main" id="{6F667A67-39AF-4C55-AC99-635DF26E3F06}"/>
              </a:ext>
            </a:extLst>
          </p:cNvPr>
          <p:cNvSpPr>
            <a:spLocks noGrp="1"/>
          </p:cNvSpPr>
          <p:nvPr>
            <p:ph type="ftr" sz="quarter" idx="11"/>
          </p:nvPr>
        </p:nvSpPr>
        <p:spPr/>
        <p:txBody>
          <a:bodyPr/>
          <a:lstStyle/>
          <a:p>
            <a:r>
              <a:rPr lang="en-US"/>
              <a:t>BA Sabarish and Nalinadevi K</a:t>
            </a:r>
          </a:p>
        </p:txBody>
      </p:sp>
    </p:spTree>
    <p:extLst>
      <p:ext uri="{BB962C8B-B14F-4D97-AF65-F5344CB8AC3E}">
        <p14:creationId xmlns="" xmlns:p14="http://schemas.microsoft.com/office/powerpoint/2010/main" val="170988625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BDE76B7-4034-4F75-B416-CE00FAD88EB5}"/>
              </a:ext>
            </a:extLst>
          </p:cNvPr>
          <p:cNvSpPr>
            <a:spLocks noGrp="1"/>
          </p:cNvSpPr>
          <p:nvPr>
            <p:ph type="title"/>
          </p:nvPr>
        </p:nvSpPr>
        <p:spPr/>
        <p:txBody>
          <a:bodyPr/>
          <a:lstStyle/>
          <a:p>
            <a:r>
              <a:rPr lang="en-US" dirty="0"/>
              <a:t>Complete Linkage – Example – Step 4</a:t>
            </a:r>
            <a:endParaRPr lang="en-IN" dirty="0"/>
          </a:p>
        </p:txBody>
      </p:sp>
      <p:sp>
        <p:nvSpPr>
          <p:cNvPr id="3" name="Content Placeholder 2">
            <a:extLst>
              <a:ext uri="{FF2B5EF4-FFF2-40B4-BE49-F238E27FC236}">
                <a16:creationId xmlns="" xmlns:a16="http://schemas.microsoft.com/office/drawing/2014/main" id="{50C338DD-A6D3-46EC-BD8D-4FC3C8F6C2A9}"/>
              </a:ext>
            </a:extLst>
          </p:cNvPr>
          <p:cNvSpPr>
            <a:spLocks noGrp="1"/>
          </p:cNvSpPr>
          <p:nvPr>
            <p:ph idx="1"/>
          </p:nvPr>
        </p:nvSpPr>
        <p:spPr>
          <a:xfrm>
            <a:off x="838201" y="1825625"/>
            <a:ext cx="4831079" cy="4351338"/>
          </a:xfrm>
        </p:spPr>
        <p:txBody>
          <a:bodyPr/>
          <a:lstStyle/>
          <a:p>
            <a:pPr marL="285750" indent="-285750">
              <a:buFont typeface="Arial" panose="020B0604020202020204" pitchFamily="34" charset="0"/>
              <a:buChar char="•"/>
            </a:pPr>
            <a:r>
              <a:rPr lang="en-US" dirty="0"/>
              <a:t>Choose the minimum distance between D,F,E and C</a:t>
            </a:r>
          </a:p>
          <a:p>
            <a:pPr marL="285750" indent="-285750">
              <a:buFont typeface="Arial" panose="020B0604020202020204" pitchFamily="34" charset="0"/>
              <a:buChar char="•"/>
            </a:pPr>
            <a:r>
              <a:rPr lang="en-US" dirty="0"/>
              <a:t>Using the input distance matrix, distance between cluster(((D,F) ,E),C) and cluster (A,B) is computed as</a:t>
            </a:r>
          </a:p>
          <a:p>
            <a:pPr marL="285750" indent="-285750">
              <a:buFont typeface="Arial" panose="020B0604020202020204" pitchFamily="34" charset="0"/>
              <a:buChar char="•"/>
            </a:pPr>
            <a:r>
              <a:rPr lang="en-US" b="1" dirty="0"/>
              <a:t>d</a:t>
            </a:r>
            <a:r>
              <a:rPr lang="en-US" b="1" baseline="-25000" dirty="0"/>
              <a:t>((D,F),E),C)-&gt;(A,B) </a:t>
            </a:r>
            <a:r>
              <a:rPr lang="en-US" b="1" dirty="0"/>
              <a:t>= max(</a:t>
            </a:r>
            <a:r>
              <a:rPr lang="en-US" b="1" i="1" dirty="0"/>
              <a:t>d</a:t>
            </a:r>
            <a:r>
              <a:rPr lang="en-US" b="1" i="1" baseline="-25000" dirty="0"/>
              <a:t>((D,F),E)-&gt;(A,B)</a:t>
            </a:r>
            <a:r>
              <a:rPr lang="en-US" sz="1600" b="1" i="1" dirty="0"/>
              <a:t>, </a:t>
            </a:r>
            <a:r>
              <a:rPr lang="en-US" sz="1800" b="1" i="1" dirty="0" err="1"/>
              <a:t>d</a:t>
            </a:r>
            <a:r>
              <a:rPr lang="en-US" sz="1800" b="1" i="1" baseline="-25000" dirty="0" err="1"/>
              <a:t>C</a:t>
            </a:r>
            <a:r>
              <a:rPr lang="en-US" sz="1800" b="1" i="1" baseline="-25000" dirty="0"/>
              <a:t>-&gt;(A,B)</a:t>
            </a:r>
            <a:r>
              <a:rPr lang="en-US" sz="1600" b="1" i="1" dirty="0"/>
              <a:t>) = max(4.54, 5.66) =5.66</a:t>
            </a:r>
          </a:p>
          <a:p>
            <a:pPr marL="285750" indent="-285750">
              <a:buFont typeface="Arial" panose="020B0604020202020204" pitchFamily="34" charset="0"/>
              <a:buChar char="•"/>
            </a:pPr>
            <a:endParaRPr lang="en-US" dirty="0"/>
          </a:p>
          <a:p>
            <a:endParaRPr lang="en-IN" dirty="0"/>
          </a:p>
        </p:txBody>
      </p:sp>
      <p:graphicFrame>
        <p:nvGraphicFramePr>
          <p:cNvPr id="5" name="Table 6">
            <a:extLst>
              <a:ext uri="{FF2B5EF4-FFF2-40B4-BE49-F238E27FC236}">
                <a16:creationId xmlns="" xmlns:a16="http://schemas.microsoft.com/office/drawing/2014/main" id="{2B25855C-68DC-4180-9E67-37FF1DD1BEB9}"/>
              </a:ext>
            </a:extLst>
          </p:cNvPr>
          <p:cNvGraphicFramePr>
            <a:graphicFrameLocks noGrp="1"/>
          </p:cNvGraphicFramePr>
          <p:nvPr>
            <p:extLst>
              <p:ext uri="{D42A27DB-BD31-4B8C-83A1-F6EECF244321}">
                <p14:modId xmlns="" xmlns:p14="http://schemas.microsoft.com/office/powerpoint/2010/main" val="2459157467"/>
              </p:ext>
            </p:extLst>
          </p:nvPr>
        </p:nvGraphicFramePr>
        <p:xfrm>
          <a:off x="7996158" y="2376780"/>
          <a:ext cx="2156814" cy="1112520"/>
        </p:xfrm>
        <a:graphic>
          <a:graphicData uri="http://schemas.openxmlformats.org/drawingml/2006/table">
            <a:tbl>
              <a:tblPr firstRow="1" bandRow="1">
                <a:tableStyleId>{5C22544A-7EE6-4342-B048-85BDC9FD1C3A}</a:tableStyleId>
              </a:tblPr>
              <a:tblGrid>
                <a:gridCol w="635441">
                  <a:extLst>
                    <a:ext uri="{9D8B030D-6E8A-4147-A177-3AD203B41FA5}">
                      <a16:colId xmlns="" xmlns:a16="http://schemas.microsoft.com/office/drawing/2014/main" val="1051667355"/>
                    </a:ext>
                  </a:extLst>
                </a:gridCol>
                <a:gridCol w="662152">
                  <a:extLst>
                    <a:ext uri="{9D8B030D-6E8A-4147-A177-3AD203B41FA5}">
                      <a16:colId xmlns="" xmlns:a16="http://schemas.microsoft.com/office/drawing/2014/main" val="1943318002"/>
                    </a:ext>
                  </a:extLst>
                </a:gridCol>
                <a:gridCol w="859221">
                  <a:extLst>
                    <a:ext uri="{9D8B030D-6E8A-4147-A177-3AD203B41FA5}">
                      <a16:colId xmlns="" xmlns:a16="http://schemas.microsoft.com/office/drawing/2014/main" val="3666500977"/>
                    </a:ext>
                  </a:extLst>
                </a:gridCol>
              </a:tblGrid>
              <a:tr h="370840">
                <a:tc>
                  <a:txBody>
                    <a:bodyPr/>
                    <a:lstStyle/>
                    <a:p>
                      <a:r>
                        <a:rPr lang="en-IN" sz="1400" dirty="0">
                          <a:solidFill>
                            <a:schemeClr val="bg1"/>
                          </a:solidFill>
                        </a:rPr>
                        <a:t>0.00</a:t>
                      </a:r>
                    </a:p>
                  </a:txBody>
                  <a:tcPr>
                    <a:solidFill>
                      <a:srgbClr val="FFC000"/>
                    </a:solidFill>
                  </a:tcPr>
                </a:tc>
                <a:tc>
                  <a:txBody>
                    <a:bodyPr/>
                    <a:lstStyle/>
                    <a:p>
                      <a:endParaRPr lang="en-IN" sz="1400" dirty="0">
                        <a:solidFill>
                          <a:schemeClr val="bg1"/>
                        </a:solidFill>
                      </a:endParaRPr>
                    </a:p>
                  </a:txBody>
                  <a:tcPr>
                    <a:solidFill>
                      <a:srgbClr val="EE42DA"/>
                    </a:solidFill>
                  </a:tcPr>
                </a:tc>
                <a:tc>
                  <a:txBody>
                    <a:bodyPr/>
                    <a:lstStyle/>
                    <a:p>
                      <a:endParaRPr lang="en-IN" sz="1400" dirty="0">
                        <a:solidFill>
                          <a:schemeClr val="bg1"/>
                        </a:solidFill>
                      </a:endParaRPr>
                    </a:p>
                  </a:txBody>
                  <a:tcPr>
                    <a:solidFill>
                      <a:srgbClr val="EE42DA"/>
                    </a:solidFill>
                  </a:tcPr>
                </a:tc>
                <a:extLst>
                  <a:ext uri="{0D108BD9-81ED-4DB2-BD59-A6C34878D82A}">
                    <a16:rowId xmlns="" xmlns:a16="http://schemas.microsoft.com/office/drawing/2014/main" val="1413382301"/>
                  </a:ext>
                </a:extLst>
              </a:tr>
              <a:tr h="370840">
                <a:tc>
                  <a:txBody>
                    <a:bodyPr/>
                    <a:lstStyle/>
                    <a:p>
                      <a:r>
                        <a:rPr lang="en-IN" sz="1400" b="1" dirty="0">
                          <a:solidFill>
                            <a:schemeClr val="bg1"/>
                          </a:solidFill>
                        </a:rPr>
                        <a:t>5.66</a:t>
                      </a:r>
                    </a:p>
                  </a:txBody>
                  <a:tcPr>
                    <a:solidFill>
                      <a:srgbClr val="AEB785"/>
                    </a:solidFill>
                  </a:tcPr>
                </a:tc>
                <a:tc>
                  <a:txBody>
                    <a:bodyPr/>
                    <a:lstStyle/>
                    <a:p>
                      <a:r>
                        <a:rPr lang="en-IN" sz="1400" b="1" dirty="0">
                          <a:solidFill>
                            <a:schemeClr val="bg1"/>
                          </a:solidFill>
                        </a:rPr>
                        <a:t>0.00</a:t>
                      </a:r>
                    </a:p>
                  </a:txBody>
                  <a:tcPr>
                    <a:solidFill>
                      <a:srgbClr val="FFC000"/>
                    </a:solidFill>
                  </a:tcPr>
                </a:tc>
                <a:tc>
                  <a:txBody>
                    <a:bodyPr/>
                    <a:lstStyle/>
                    <a:p>
                      <a:endParaRPr lang="en-IN" sz="1400" b="1" dirty="0">
                        <a:solidFill>
                          <a:schemeClr val="bg1"/>
                        </a:solidFill>
                      </a:endParaRPr>
                    </a:p>
                  </a:txBody>
                  <a:tcPr>
                    <a:solidFill>
                      <a:srgbClr val="EE42DA"/>
                    </a:solidFill>
                  </a:tcPr>
                </a:tc>
                <a:extLst>
                  <a:ext uri="{0D108BD9-81ED-4DB2-BD59-A6C34878D82A}">
                    <a16:rowId xmlns="" xmlns:a16="http://schemas.microsoft.com/office/drawing/2014/main" val="3302300850"/>
                  </a:ext>
                </a:extLst>
              </a:tr>
              <a:tr h="370840">
                <a:tc>
                  <a:txBody>
                    <a:bodyPr/>
                    <a:lstStyle/>
                    <a:p>
                      <a:r>
                        <a:rPr lang="en-IN" sz="1400" b="1" dirty="0">
                          <a:solidFill>
                            <a:schemeClr val="tx1"/>
                          </a:solidFill>
                        </a:rPr>
                        <a:t>4.54</a:t>
                      </a:r>
                    </a:p>
                  </a:txBody>
                  <a:tcPr>
                    <a:solidFill>
                      <a:srgbClr val="AEB785"/>
                    </a:solidFill>
                  </a:tcPr>
                </a:tc>
                <a:tc>
                  <a:txBody>
                    <a:bodyPr/>
                    <a:lstStyle/>
                    <a:p>
                      <a:r>
                        <a:rPr lang="en-IN" sz="1400" b="1" dirty="0">
                          <a:solidFill>
                            <a:schemeClr val="tx1"/>
                          </a:solidFill>
                        </a:rPr>
                        <a:t>3.54</a:t>
                      </a:r>
                    </a:p>
                  </a:txBody>
                  <a:tcPr>
                    <a:solidFill>
                      <a:srgbClr val="FF0000"/>
                    </a:solidFill>
                  </a:tcPr>
                </a:tc>
                <a:tc>
                  <a:txBody>
                    <a:bodyPr/>
                    <a:lstStyle/>
                    <a:p>
                      <a:r>
                        <a:rPr lang="en-IN" sz="1400" b="1" dirty="0">
                          <a:solidFill>
                            <a:schemeClr val="bg1"/>
                          </a:solidFill>
                        </a:rPr>
                        <a:t>0.00</a:t>
                      </a:r>
                    </a:p>
                  </a:txBody>
                  <a:tcPr>
                    <a:solidFill>
                      <a:srgbClr val="FFC000"/>
                    </a:solidFill>
                  </a:tcPr>
                </a:tc>
                <a:extLst>
                  <a:ext uri="{0D108BD9-81ED-4DB2-BD59-A6C34878D82A}">
                    <a16:rowId xmlns="" xmlns:a16="http://schemas.microsoft.com/office/drawing/2014/main" val="3538020557"/>
                  </a:ext>
                </a:extLst>
              </a:tr>
            </a:tbl>
          </a:graphicData>
        </a:graphic>
      </p:graphicFrame>
      <p:sp>
        <p:nvSpPr>
          <p:cNvPr id="7" name="TextBox 6">
            <a:extLst>
              <a:ext uri="{FF2B5EF4-FFF2-40B4-BE49-F238E27FC236}">
                <a16:creationId xmlns="" xmlns:a16="http://schemas.microsoft.com/office/drawing/2014/main" id="{9A8908D1-58AE-442F-8AB6-273A6722C3E4}"/>
              </a:ext>
            </a:extLst>
          </p:cNvPr>
          <p:cNvSpPr txBox="1"/>
          <p:nvPr/>
        </p:nvSpPr>
        <p:spPr>
          <a:xfrm>
            <a:off x="6999895" y="2360405"/>
            <a:ext cx="1007445" cy="1477328"/>
          </a:xfrm>
          <a:prstGeom prst="rect">
            <a:avLst/>
          </a:prstGeom>
          <a:noFill/>
        </p:spPr>
        <p:txBody>
          <a:bodyPr wrap="square" rtlCol="0">
            <a:spAutoFit/>
          </a:bodyPr>
          <a:lstStyle/>
          <a:p>
            <a:r>
              <a:rPr lang="en-IN" sz="2400" dirty="0"/>
              <a:t>A,B</a:t>
            </a:r>
          </a:p>
          <a:p>
            <a:r>
              <a:rPr lang="en-IN" sz="2400" dirty="0"/>
              <a:t>C</a:t>
            </a:r>
          </a:p>
          <a:p>
            <a:r>
              <a:rPr lang="en-IN" sz="2400" dirty="0"/>
              <a:t>D,F,E</a:t>
            </a:r>
          </a:p>
          <a:p>
            <a:endParaRPr lang="en-IN" dirty="0"/>
          </a:p>
        </p:txBody>
      </p:sp>
      <p:sp>
        <p:nvSpPr>
          <p:cNvPr id="9" name="TextBox 8">
            <a:extLst>
              <a:ext uri="{FF2B5EF4-FFF2-40B4-BE49-F238E27FC236}">
                <a16:creationId xmlns="" xmlns:a16="http://schemas.microsoft.com/office/drawing/2014/main" id="{45C260F7-33FB-4006-A9FC-DF68738545BB}"/>
              </a:ext>
            </a:extLst>
          </p:cNvPr>
          <p:cNvSpPr txBox="1"/>
          <p:nvPr/>
        </p:nvSpPr>
        <p:spPr>
          <a:xfrm>
            <a:off x="7820746" y="1954351"/>
            <a:ext cx="2332226" cy="400110"/>
          </a:xfrm>
          <a:prstGeom prst="rect">
            <a:avLst/>
          </a:prstGeom>
          <a:noFill/>
        </p:spPr>
        <p:txBody>
          <a:bodyPr wrap="square" rtlCol="0">
            <a:spAutoFit/>
          </a:bodyPr>
          <a:lstStyle/>
          <a:p>
            <a:r>
              <a:rPr lang="en-IN" sz="2000" dirty="0"/>
              <a:t>A,B     C          D,F,E</a:t>
            </a:r>
          </a:p>
        </p:txBody>
      </p:sp>
      <p:graphicFrame>
        <p:nvGraphicFramePr>
          <p:cNvPr id="11" name="Table 6">
            <a:extLst>
              <a:ext uri="{FF2B5EF4-FFF2-40B4-BE49-F238E27FC236}">
                <a16:creationId xmlns="" xmlns:a16="http://schemas.microsoft.com/office/drawing/2014/main" id="{85614250-2881-464E-9BD9-C5F02E5D6439}"/>
              </a:ext>
            </a:extLst>
          </p:cNvPr>
          <p:cNvGraphicFramePr>
            <a:graphicFrameLocks noGrp="1"/>
          </p:cNvGraphicFramePr>
          <p:nvPr>
            <p:extLst>
              <p:ext uri="{D42A27DB-BD31-4B8C-83A1-F6EECF244321}">
                <p14:modId xmlns="" xmlns:p14="http://schemas.microsoft.com/office/powerpoint/2010/main" val="34287501"/>
              </p:ext>
            </p:extLst>
          </p:nvPr>
        </p:nvGraphicFramePr>
        <p:xfrm>
          <a:off x="8077537" y="4624310"/>
          <a:ext cx="1297593" cy="741680"/>
        </p:xfrm>
        <a:graphic>
          <a:graphicData uri="http://schemas.openxmlformats.org/drawingml/2006/table">
            <a:tbl>
              <a:tblPr firstRow="1" bandRow="1">
                <a:tableStyleId>{5C22544A-7EE6-4342-B048-85BDC9FD1C3A}</a:tableStyleId>
              </a:tblPr>
              <a:tblGrid>
                <a:gridCol w="635441">
                  <a:extLst>
                    <a:ext uri="{9D8B030D-6E8A-4147-A177-3AD203B41FA5}">
                      <a16:colId xmlns="" xmlns:a16="http://schemas.microsoft.com/office/drawing/2014/main" val="1051667355"/>
                    </a:ext>
                  </a:extLst>
                </a:gridCol>
                <a:gridCol w="662152">
                  <a:extLst>
                    <a:ext uri="{9D8B030D-6E8A-4147-A177-3AD203B41FA5}">
                      <a16:colId xmlns="" xmlns:a16="http://schemas.microsoft.com/office/drawing/2014/main" val="1943318002"/>
                    </a:ext>
                  </a:extLst>
                </a:gridCol>
              </a:tblGrid>
              <a:tr h="370840">
                <a:tc>
                  <a:txBody>
                    <a:bodyPr/>
                    <a:lstStyle/>
                    <a:p>
                      <a:r>
                        <a:rPr lang="en-IN" sz="1400" dirty="0">
                          <a:solidFill>
                            <a:schemeClr val="bg1"/>
                          </a:solidFill>
                        </a:rPr>
                        <a:t>0.00</a:t>
                      </a:r>
                    </a:p>
                  </a:txBody>
                  <a:tcPr>
                    <a:solidFill>
                      <a:srgbClr val="FFC000"/>
                    </a:solidFill>
                  </a:tcPr>
                </a:tc>
                <a:tc>
                  <a:txBody>
                    <a:bodyPr/>
                    <a:lstStyle/>
                    <a:p>
                      <a:endParaRPr lang="en-IN" sz="1400" dirty="0">
                        <a:solidFill>
                          <a:schemeClr val="bg1"/>
                        </a:solidFill>
                      </a:endParaRPr>
                    </a:p>
                  </a:txBody>
                  <a:tcPr>
                    <a:solidFill>
                      <a:srgbClr val="EE42DA"/>
                    </a:solidFill>
                  </a:tcPr>
                </a:tc>
                <a:extLst>
                  <a:ext uri="{0D108BD9-81ED-4DB2-BD59-A6C34878D82A}">
                    <a16:rowId xmlns="" xmlns:a16="http://schemas.microsoft.com/office/drawing/2014/main" val="1413382301"/>
                  </a:ext>
                </a:extLst>
              </a:tr>
              <a:tr h="370840">
                <a:tc>
                  <a:txBody>
                    <a:bodyPr/>
                    <a:lstStyle/>
                    <a:p>
                      <a:r>
                        <a:rPr lang="en-IN" sz="1400" b="1" dirty="0">
                          <a:solidFill>
                            <a:schemeClr val="bg1"/>
                          </a:solidFill>
                        </a:rPr>
                        <a:t>5.66</a:t>
                      </a:r>
                    </a:p>
                  </a:txBody>
                  <a:tcPr>
                    <a:solidFill>
                      <a:srgbClr val="AEB785"/>
                    </a:solidFill>
                  </a:tcPr>
                </a:tc>
                <a:tc>
                  <a:txBody>
                    <a:bodyPr/>
                    <a:lstStyle/>
                    <a:p>
                      <a:r>
                        <a:rPr lang="en-IN" sz="1400" b="1" dirty="0">
                          <a:solidFill>
                            <a:schemeClr val="bg1"/>
                          </a:solidFill>
                        </a:rPr>
                        <a:t>0.00</a:t>
                      </a:r>
                    </a:p>
                  </a:txBody>
                  <a:tcPr>
                    <a:solidFill>
                      <a:srgbClr val="FFC000"/>
                    </a:solidFill>
                  </a:tcPr>
                </a:tc>
                <a:extLst>
                  <a:ext uri="{0D108BD9-81ED-4DB2-BD59-A6C34878D82A}">
                    <a16:rowId xmlns="" xmlns:a16="http://schemas.microsoft.com/office/drawing/2014/main" val="3302300850"/>
                  </a:ext>
                </a:extLst>
              </a:tr>
            </a:tbl>
          </a:graphicData>
        </a:graphic>
      </p:graphicFrame>
      <p:sp>
        <p:nvSpPr>
          <p:cNvPr id="13" name="TextBox 12">
            <a:extLst>
              <a:ext uri="{FF2B5EF4-FFF2-40B4-BE49-F238E27FC236}">
                <a16:creationId xmlns="" xmlns:a16="http://schemas.microsoft.com/office/drawing/2014/main" id="{9BC72927-A282-483E-B065-F15288BDEFCC}"/>
              </a:ext>
            </a:extLst>
          </p:cNvPr>
          <p:cNvSpPr txBox="1"/>
          <p:nvPr/>
        </p:nvSpPr>
        <p:spPr>
          <a:xfrm>
            <a:off x="6999896" y="4607935"/>
            <a:ext cx="1088824" cy="1107996"/>
          </a:xfrm>
          <a:prstGeom prst="rect">
            <a:avLst/>
          </a:prstGeom>
          <a:noFill/>
        </p:spPr>
        <p:txBody>
          <a:bodyPr wrap="square" rtlCol="0">
            <a:spAutoFit/>
          </a:bodyPr>
          <a:lstStyle/>
          <a:p>
            <a:r>
              <a:rPr lang="en-IN" sz="2400" dirty="0"/>
              <a:t>A,B</a:t>
            </a:r>
          </a:p>
          <a:p>
            <a:r>
              <a:rPr lang="en-IN" sz="2400" dirty="0"/>
              <a:t>D,F,E,C</a:t>
            </a:r>
          </a:p>
          <a:p>
            <a:endParaRPr lang="en-IN" dirty="0"/>
          </a:p>
        </p:txBody>
      </p:sp>
      <p:sp>
        <p:nvSpPr>
          <p:cNvPr id="15" name="TextBox 14">
            <a:extLst>
              <a:ext uri="{FF2B5EF4-FFF2-40B4-BE49-F238E27FC236}">
                <a16:creationId xmlns="" xmlns:a16="http://schemas.microsoft.com/office/drawing/2014/main" id="{F848E4EC-EC18-4E3B-9E67-F2054FBB1B54}"/>
              </a:ext>
            </a:extLst>
          </p:cNvPr>
          <p:cNvSpPr txBox="1"/>
          <p:nvPr/>
        </p:nvSpPr>
        <p:spPr>
          <a:xfrm>
            <a:off x="7902125" y="4201881"/>
            <a:ext cx="2332226" cy="400110"/>
          </a:xfrm>
          <a:prstGeom prst="rect">
            <a:avLst/>
          </a:prstGeom>
          <a:noFill/>
        </p:spPr>
        <p:txBody>
          <a:bodyPr wrap="square" rtlCol="0">
            <a:spAutoFit/>
          </a:bodyPr>
          <a:lstStyle/>
          <a:p>
            <a:r>
              <a:rPr lang="en-IN" sz="2000" dirty="0"/>
              <a:t>A,B     D,F,E,C</a:t>
            </a:r>
          </a:p>
        </p:txBody>
      </p:sp>
      <p:sp>
        <p:nvSpPr>
          <p:cNvPr id="4" name="Footer Placeholder 3">
            <a:extLst>
              <a:ext uri="{FF2B5EF4-FFF2-40B4-BE49-F238E27FC236}">
                <a16:creationId xmlns="" xmlns:a16="http://schemas.microsoft.com/office/drawing/2014/main" id="{F9D9607C-74AC-41C9-B03F-23247874F8E0}"/>
              </a:ext>
            </a:extLst>
          </p:cNvPr>
          <p:cNvSpPr>
            <a:spLocks noGrp="1"/>
          </p:cNvSpPr>
          <p:nvPr>
            <p:ph type="ftr" sz="quarter" idx="11"/>
          </p:nvPr>
        </p:nvSpPr>
        <p:spPr/>
        <p:txBody>
          <a:bodyPr/>
          <a:lstStyle/>
          <a:p>
            <a:r>
              <a:rPr lang="en-US"/>
              <a:t>BA Sabarish and Nalinadevi K</a:t>
            </a:r>
          </a:p>
        </p:txBody>
      </p:sp>
    </p:spTree>
    <p:extLst>
      <p:ext uri="{BB962C8B-B14F-4D97-AF65-F5344CB8AC3E}">
        <p14:creationId xmlns="" xmlns:p14="http://schemas.microsoft.com/office/powerpoint/2010/main" val="29727842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Complete Linkage - Summary</a:t>
            </a:r>
          </a:p>
        </p:txBody>
      </p:sp>
      <p:sp>
        <p:nvSpPr>
          <p:cNvPr id="3" name="Content Placeholder 2"/>
          <p:cNvSpPr>
            <a:spLocks noGrp="1"/>
          </p:cNvSpPr>
          <p:nvPr>
            <p:ph idx="1"/>
          </p:nvPr>
        </p:nvSpPr>
        <p:spPr>
          <a:xfrm>
            <a:off x="838201" y="1825625"/>
            <a:ext cx="10635640" cy="4351338"/>
          </a:xfrm>
        </p:spPr>
        <p:txBody>
          <a:bodyPr>
            <a:normAutofit/>
          </a:bodyPr>
          <a:lstStyle/>
          <a:p>
            <a:pPr marL="285750" indent="-285750">
              <a:buFont typeface="Wingdings" panose="05000000000000000000" pitchFamily="2" charset="2"/>
              <a:buChar char="ü"/>
            </a:pPr>
            <a:r>
              <a:rPr lang="en-US" b="1" dirty="0"/>
              <a:t>In the beginning we have 6 clusters: A, B, C, D, E and F</a:t>
            </a:r>
          </a:p>
          <a:p>
            <a:pPr marL="285750" indent="-285750">
              <a:buFont typeface="Wingdings" panose="05000000000000000000" pitchFamily="2" charset="2"/>
              <a:buChar char="ü"/>
            </a:pPr>
            <a:r>
              <a:rPr lang="en-US" b="1" dirty="0"/>
              <a:t>Merge cluster D and F into cluster (D, F) at distance 0.50</a:t>
            </a:r>
          </a:p>
          <a:p>
            <a:pPr marL="285750" indent="-285750">
              <a:buFont typeface="Wingdings" panose="05000000000000000000" pitchFamily="2" charset="2"/>
              <a:buChar char="ü"/>
            </a:pPr>
            <a:r>
              <a:rPr lang="en-US" b="1" dirty="0"/>
              <a:t>Merge cluster A and cluster B into (A, B) at distance 0.71</a:t>
            </a:r>
          </a:p>
          <a:p>
            <a:pPr marL="285750" indent="-285750">
              <a:buFont typeface="Wingdings" panose="05000000000000000000" pitchFamily="2" charset="2"/>
              <a:buChar char="ü"/>
            </a:pPr>
            <a:r>
              <a:rPr lang="en-US" b="1" dirty="0"/>
              <a:t>Merge cluster E and (D, F) into ((D, F), E) at distance 1.41</a:t>
            </a:r>
          </a:p>
          <a:p>
            <a:pPr marL="285750" indent="-285750">
              <a:buFont typeface="Wingdings" panose="05000000000000000000" pitchFamily="2" charset="2"/>
              <a:buChar char="ü"/>
            </a:pPr>
            <a:r>
              <a:rPr lang="en-US" b="1" dirty="0"/>
              <a:t>Merge cluster ((D, F), E) and C into (((D, F), E), C) at distance 3.54</a:t>
            </a:r>
          </a:p>
          <a:p>
            <a:pPr marL="285750" indent="-285750">
              <a:buFont typeface="Wingdings" panose="05000000000000000000" pitchFamily="2" charset="2"/>
              <a:buChar char="ü"/>
            </a:pPr>
            <a:r>
              <a:rPr lang="en-US" b="1" dirty="0"/>
              <a:t>Merge cluster (((D, F), E), C) and (A, B) into ((((D, F), E), C), (A, B)) at distance 5.66</a:t>
            </a:r>
          </a:p>
        </p:txBody>
      </p:sp>
      <p:sp>
        <p:nvSpPr>
          <p:cNvPr id="4" name="TextBox 3">
            <a:extLst>
              <a:ext uri="{FF2B5EF4-FFF2-40B4-BE49-F238E27FC236}">
                <a16:creationId xmlns="" xmlns:a16="http://schemas.microsoft.com/office/drawing/2014/main" id="{B8A2A9C7-6660-4A90-BF95-966F15D88192}"/>
              </a:ext>
            </a:extLst>
          </p:cNvPr>
          <p:cNvSpPr txBox="1"/>
          <p:nvPr/>
        </p:nvSpPr>
        <p:spPr>
          <a:xfrm>
            <a:off x="7332955" y="5681709"/>
            <a:ext cx="4859045" cy="369332"/>
          </a:xfrm>
          <a:prstGeom prst="rect">
            <a:avLst/>
          </a:prstGeom>
          <a:solidFill>
            <a:srgbClr val="92D050"/>
          </a:solidFill>
        </p:spPr>
        <p:txBody>
          <a:bodyPr wrap="square" rtlCol="0">
            <a:spAutoFit/>
          </a:bodyPr>
          <a:lstStyle/>
          <a:p>
            <a:r>
              <a:rPr lang="en-IN" dirty="0"/>
              <a:t>Draw the dendrogram  !!!!!</a:t>
            </a:r>
          </a:p>
        </p:txBody>
      </p:sp>
      <p:sp>
        <p:nvSpPr>
          <p:cNvPr id="5" name="Footer Placeholder 4">
            <a:extLst>
              <a:ext uri="{FF2B5EF4-FFF2-40B4-BE49-F238E27FC236}">
                <a16:creationId xmlns="" xmlns:a16="http://schemas.microsoft.com/office/drawing/2014/main" id="{D7D7A309-ED56-4C5E-BCB3-FB598F88D130}"/>
              </a:ext>
            </a:extLst>
          </p:cNvPr>
          <p:cNvSpPr>
            <a:spLocks noGrp="1"/>
          </p:cNvSpPr>
          <p:nvPr>
            <p:ph type="ftr" sz="quarter" idx="11"/>
          </p:nvPr>
        </p:nvSpPr>
        <p:spPr/>
        <p:txBody>
          <a:bodyPr/>
          <a:lstStyle/>
          <a:p>
            <a:r>
              <a:rPr lang="en-US"/>
              <a:t>BA Sabarish and Nalinadevi K</a:t>
            </a:r>
          </a:p>
        </p:txBody>
      </p:sp>
    </p:spTree>
    <p:extLst>
      <p:ext uri="{BB962C8B-B14F-4D97-AF65-F5344CB8AC3E}">
        <p14:creationId xmlns="" xmlns:p14="http://schemas.microsoft.com/office/powerpoint/2010/main" val="341453599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a:xfrm>
            <a:off x="838201" y="1825625"/>
            <a:ext cx="10134599" cy="4351338"/>
          </a:xfrm>
        </p:spPr>
        <p:txBody>
          <a:bodyPr/>
          <a:lstStyle/>
          <a:p>
            <a:pPr marL="285750" indent="-285750">
              <a:buFont typeface="Wingdings" panose="05000000000000000000" pitchFamily="2" charset="2"/>
              <a:buChar char="ü"/>
            </a:pPr>
            <a:r>
              <a:rPr lang="en-US" dirty="0"/>
              <a:t>Hierarchical clustering is another unsupervised machine learning algorithm, which is used to group the unlabeled datasets into a cluster and also known as </a:t>
            </a:r>
            <a:r>
              <a:rPr lang="en-US" b="1" dirty="0"/>
              <a:t>hierarchical cluster analysis</a:t>
            </a:r>
            <a:r>
              <a:rPr lang="en-US" dirty="0"/>
              <a:t> or HCA.</a:t>
            </a:r>
          </a:p>
          <a:p>
            <a:pPr marL="285750" indent="-285750">
              <a:buFont typeface="Wingdings" panose="05000000000000000000" pitchFamily="2" charset="2"/>
              <a:buChar char="ü"/>
            </a:pPr>
            <a:r>
              <a:rPr lang="en-US" dirty="0"/>
              <a:t>hierarchy of clusters in the form of a tree, and this tree-shaped structure is known as the </a:t>
            </a:r>
            <a:r>
              <a:rPr lang="en-US" b="1" dirty="0"/>
              <a:t>dendrogram</a:t>
            </a:r>
            <a:r>
              <a:rPr lang="en-US" dirty="0"/>
              <a:t>.</a:t>
            </a:r>
          </a:p>
          <a:p>
            <a:pPr algn="ctr"/>
            <a:r>
              <a:rPr lang="en-US" sz="2000" b="1" dirty="0">
                <a:solidFill>
                  <a:srgbClr val="FF0000"/>
                </a:solidFill>
              </a:rPr>
              <a:t>Why</a:t>
            </a:r>
          </a:p>
          <a:p>
            <a:pPr marL="285750" indent="-285750">
              <a:buFont typeface="Wingdings" panose="05000000000000000000" pitchFamily="2" charset="2"/>
              <a:buChar char="ü"/>
            </a:pPr>
            <a:r>
              <a:rPr lang="en-US" dirty="0"/>
              <a:t>A predetermined number of clusters, </a:t>
            </a:r>
          </a:p>
          <a:p>
            <a:pPr marL="285750" indent="-285750">
              <a:buFont typeface="Wingdings" panose="05000000000000000000" pitchFamily="2" charset="2"/>
              <a:buChar char="ü"/>
            </a:pPr>
            <a:r>
              <a:rPr lang="en-US" dirty="0"/>
              <a:t>It always tries to create the clusters of the same size.</a:t>
            </a:r>
            <a:endParaRPr lang="en-US" b="1" dirty="0">
              <a:solidFill>
                <a:srgbClr val="FF0000"/>
              </a:solidFill>
            </a:endParaRPr>
          </a:p>
          <a:p>
            <a:pPr marL="285750" indent="-285750">
              <a:buFont typeface="Wingdings" panose="05000000000000000000" pitchFamily="2" charset="2"/>
              <a:buChar char="ü"/>
            </a:pPr>
            <a:endParaRPr lang="en-US" dirty="0"/>
          </a:p>
        </p:txBody>
      </p:sp>
      <p:sp>
        <p:nvSpPr>
          <p:cNvPr id="4" name="Footer Placeholder 3">
            <a:extLst>
              <a:ext uri="{FF2B5EF4-FFF2-40B4-BE49-F238E27FC236}">
                <a16:creationId xmlns="" xmlns:a16="http://schemas.microsoft.com/office/drawing/2014/main" id="{3F7B0213-A40F-42A1-BCF6-1AA0A1EC06CA}"/>
              </a:ext>
            </a:extLst>
          </p:cNvPr>
          <p:cNvSpPr>
            <a:spLocks noGrp="1"/>
          </p:cNvSpPr>
          <p:nvPr>
            <p:ph type="ftr" sz="quarter" idx="11"/>
          </p:nvPr>
        </p:nvSpPr>
        <p:spPr/>
        <p:txBody>
          <a:bodyPr/>
          <a:lstStyle/>
          <a:p>
            <a:r>
              <a:rPr lang="en-US"/>
              <a:t>BA Sabarish and Nalinadevi K</a:t>
            </a:r>
          </a:p>
        </p:txBody>
      </p:sp>
    </p:spTree>
    <p:extLst>
      <p:ext uri="{BB962C8B-B14F-4D97-AF65-F5344CB8AC3E}">
        <p14:creationId xmlns="" xmlns:p14="http://schemas.microsoft.com/office/powerpoint/2010/main" val="264944482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D3719E3-46DF-41D8-9D94-81C3E0DBE571}"/>
              </a:ext>
            </a:extLst>
          </p:cNvPr>
          <p:cNvSpPr>
            <a:spLocks noGrp="1"/>
          </p:cNvSpPr>
          <p:nvPr>
            <p:ph type="title"/>
          </p:nvPr>
        </p:nvSpPr>
        <p:spPr/>
        <p:txBody>
          <a:bodyPr/>
          <a:lstStyle/>
          <a:p>
            <a:endParaRPr lang="en-IN"/>
          </a:p>
        </p:txBody>
      </p:sp>
      <p:pic>
        <p:nvPicPr>
          <p:cNvPr id="5" name="Picture 4">
            <a:extLst>
              <a:ext uri="{FF2B5EF4-FFF2-40B4-BE49-F238E27FC236}">
                <a16:creationId xmlns="" xmlns:a16="http://schemas.microsoft.com/office/drawing/2014/main" id="{3879A800-0D00-4BEE-8F5A-8C96914ED58A}"/>
              </a:ext>
            </a:extLst>
          </p:cNvPr>
          <p:cNvPicPr>
            <a:picLocks noChangeAspect="1"/>
          </p:cNvPicPr>
          <p:nvPr/>
        </p:nvPicPr>
        <p:blipFill>
          <a:blip r:embed="rId2" cstate="print"/>
          <a:stretch>
            <a:fillRect/>
          </a:stretch>
        </p:blipFill>
        <p:spPr>
          <a:xfrm>
            <a:off x="2469154" y="1524138"/>
            <a:ext cx="7019925" cy="4981575"/>
          </a:xfrm>
          <a:prstGeom prst="rect">
            <a:avLst/>
          </a:prstGeom>
        </p:spPr>
      </p:pic>
      <p:sp>
        <p:nvSpPr>
          <p:cNvPr id="3" name="Footer Placeholder 2">
            <a:extLst>
              <a:ext uri="{FF2B5EF4-FFF2-40B4-BE49-F238E27FC236}">
                <a16:creationId xmlns="" xmlns:a16="http://schemas.microsoft.com/office/drawing/2014/main" id="{4F7A0C1F-36D9-4980-B749-612F7C5EE3E2}"/>
              </a:ext>
            </a:extLst>
          </p:cNvPr>
          <p:cNvSpPr>
            <a:spLocks noGrp="1"/>
          </p:cNvSpPr>
          <p:nvPr>
            <p:ph type="ftr" sz="quarter" idx="11"/>
          </p:nvPr>
        </p:nvSpPr>
        <p:spPr/>
        <p:txBody>
          <a:bodyPr/>
          <a:lstStyle/>
          <a:p>
            <a:r>
              <a:rPr lang="en-US"/>
              <a:t>BA Sabarish and Nalinadevi K</a:t>
            </a:r>
          </a:p>
        </p:txBody>
      </p:sp>
    </p:spTree>
    <p:extLst>
      <p:ext uri="{BB962C8B-B14F-4D97-AF65-F5344CB8AC3E}">
        <p14:creationId xmlns="" xmlns:p14="http://schemas.microsoft.com/office/powerpoint/2010/main" val="109296804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9D79A5A6-9D16-4D27-B313-1D15F5CA13CA}"/>
              </a:ext>
            </a:extLst>
          </p:cNvPr>
          <p:cNvSpPr>
            <a:spLocks noGrp="1"/>
          </p:cNvSpPr>
          <p:nvPr>
            <p:ph type="title"/>
          </p:nvPr>
        </p:nvSpPr>
        <p:spPr/>
        <p:txBody>
          <a:bodyPr/>
          <a:lstStyle/>
          <a:p>
            <a:endParaRPr lang="en-IN"/>
          </a:p>
        </p:txBody>
      </p:sp>
      <p:pic>
        <p:nvPicPr>
          <p:cNvPr id="6" name="Picture 5">
            <a:extLst>
              <a:ext uri="{FF2B5EF4-FFF2-40B4-BE49-F238E27FC236}">
                <a16:creationId xmlns="" xmlns:a16="http://schemas.microsoft.com/office/drawing/2014/main" id="{84C8653F-3895-458E-A5C7-B9B2D35E9276}"/>
              </a:ext>
            </a:extLst>
          </p:cNvPr>
          <p:cNvPicPr>
            <a:picLocks noChangeAspect="1"/>
          </p:cNvPicPr>
          <p:nvPr/>
        </p:nvPicPr>
        <p:blipFill>
          <a:blip r:embed="rId2" cstate="print"/>
          <a:stretch>
            <a:fillRect/>
          </a:stretch>
        </p:blipFill>
        <p:spPr>
          <a:xfrm>
            <a:off x="2595562" y="1653419"/>
            <a:ext cx="6772275" cy="5095875"/>
          </a:xfrm>
          <a:prstGeom prst="rect">
            <a:avLst/>
          </a:prstGeom>
        </p:spPr>
      </p:pic>
      <p:sp>
        <p:nvSpPr>
          <p:cNvPr id="2" name="Footer Placeholder 1">
            <a:extLst>
              <a:ext uri="{FF2B5EF4-FFF2-40B4-BE49-F238E27FC236}">
                <a16:creationId xmlns="" xmlns:a16="http://schemas.microsoft.com/office/drawing/2014/main" id="{4CD1A083-AF91-4B43-94DA-E0A9CEAE0A75}"/>
              </a:ext>
            </a:extLst>
          </p:cNvPr>
          <p:cNvSpPr>
            <a:spLocks noGrp="1"/>
          </p:cNvSpPr>
          <p:nvPr>
            <p:ph type="ftr" sz="quarter" idx="11"/>
          </p:nvPr>
        </p:nvSpPr>
        <p:spPr/>
        <p:txBody>
          <a:bodyPr/>
          <a:lstStyle/>
          <a:p>
            <a:r>
              <a:rPr lang="en-US"/>
              <a:t>BA Sabarish and Nalinadevi K</a:t>
            </a:r>
          </a:p>
        </p:txBody>
      </p:sp>
    </p:spTree>
    <p:extLst>
      <p:ext uri="{BB962C8B-B14F-4D97-AF65-F5344CB8AC3E}">
        <p14:creationId xmlns="" xmlns:p14="http://schemas.microsoft.com/office/powerpoint/2010/main" val="352682744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F9DB190-260B-432E-9557-72AC0C648282}"/>
              </a:ext>
            </a:extLst>
          </p:cNvPr>
          <p:cNvSpPr>
            <a:spLocks noGrp="1"/>
          </p:cNvSpPr>
          <p:nvPr>
            <p:ph type="title"/>
          </p:nvPr>
        </p:nvSpPr>
        <p:spPr>
          <a:xfrm>
            <a:off x="0" y="1"/>
            <a:ext cx="12109142" cy="1228436"/>
          </a:xfrm>
        </p:spPr>
        <p:txBody>
          <a:bodyPr/>
          <a:lstStyle/>
          <a:p>
            <a:r>
              <a:rPr lang="en-IN" dirty="0"/>
              <a:t>  Single Linkage     Complete Linkage             Average Linkage</a:t>
            </a:r>
          </a:p>
        </p:txBody>
      </p:sp>
      <p:pic>
        <p:nvPicPr>
          <p:cNvPr id="4" name="Picture 3">
            <a:extLst>
              <a:ext uri="{FF2B5EF4-FFF2-40B4-BE49-F238E27FC236}">
                <a16:creationId xmlns="" xmlns:a16="http://schemas.microsoft.com/office/drawing/2014/main" id="{E619AE70-3403-4401-9DC8-26B5B6443EDE}"/>
              </a:ext>
            </a:extLst>
          </p:cNvPr>
          <p:cNvPicPr>
            <a:picLocks noChangeAspect="1"/>
          </p:cNvPicPr>
          <p:nvPr/>
        </p:nvPicPr>
        <p:blipFill>
          <a:blip r:embed="rId2" cstate="print"/>
          <a:stretch>
            <a:fillRect/>
          </a:stretch>
        </p:blipFill>
        <p:spPr>
          <a:xfrm>
            <a:off x="7994435" y="1421392"/>
            <a:ext cx="3924300" cy="3000375"/>
          </a:xfrm>
          <a:prstGeom prst="rect">
            <a:avLst/>
          </a:prstGeom>
        </p:spPr>
      </p:pic>
      <p:pic>
        <p:nvPicPr>
          <p:cNvPr id="7" name="Picture 6">
            <a:extLst>
              <a:ext uri="{FF2B5EF4-FFF2-40B4-BE49-F238E27FC236}">
                <a16:creationId xmlns="" xmlns:a16="http://schemas.microsoft.com/office/drawing/2014/main" id="{FAC843BA-67B0-4D1D-9142-AA5C6BF2E271}"/>
              </a:ext>
            </a:extLst>
          </p:cNvPr>
          <p:cNvPicPr>
            <a:picLocks noChangeAspect="1"/>
          </p:cNvPicPr>
          <p:nvPr/>
        </p:nvPicPr>
        <p:blipFill>
          <a:blip r:embed="rId3" cstate="print"/>
          <a:stretch>
            <a:fillRect/>
          </a:stretch>
        </p:blipFill>
        <p:spPr>
          <a:xfrm>
            <a:off x="4033977" y="1774147"/>
            <a:ext cx="3467100" cy="2457450"/>
          </a:xfrm>
          <a:prstGeom prst="rect">
            <a:avLst/>
          </a:prstGeom>
        </p:spPr>
      </p:pic>
      <p:pic>
        <p:nvPicPr>
          <p:cNvPr id="9" name="Picture 8">
            <a:extLst>
              <a:ext uri="{FF2B5EF4-FFF2-40B4-BE49-F238E27FC236}">
                <a16:creationId xmlns="" xmlns:a16="http://schemas.microsoft.com/office/drawing/2014/main" id="{7F8AF883-1A14-4293-B6F0-A145D37A6CF8}"/>
              </a:ext>
            </a:extLst>
          </p:cNvPr>
          <p:cNvPicPr>
            <a:picLocks noChangeAspect="1"/>
          </p:cNvPicPr>
          <p:nvPr/>
        </p:nvPicPr>
        <p:blipFill>
          <a:blip r:embed="rId4" cstate="print"/>
          <a:stretch>
            <a:fillRect/>
          </a:stretch>
        </p:blipFill>
        <p:spPr>
          <a:xfrm>
            <a:off x="273265" y="1707472"/>
            <a:ext cx="3105150" cy="2524125"/>
          </a:xfrm>
          <a:prstGeom prst="rect">
            <a:avLst/>
          </a:prstGeom>
        </p:spPr>
      </p:pic>
      <p:pic>
        <p:nvPicPr>
          <p:cNvPr id="11" name="Picture 10">
            <a:extLst>
              <a:ext uri="{FF2B5EF4-FFF2-40B4-BE49-F238E27FC236}">
                <a16:creationId xmlns="" xmlns:a16="http://schemas.microsoft.com/office/drawing/2014/main" id="{F49B040A-CFA6-4DCB-8077-D6622E454783}"/>
              </a:ext>
            </a:extLst>
          </p:cNvPr>
          <p:cNvPicPr>
            <a:picLocks noChangeAspect="1"/>
          </p:cNvPicPr>
          <p:nvPr/>
        </p:nvPicPr>
        <p:blipFill>
          <a:blip r:embed="rId5" cstate="print"/>
          <a:stretch>
            <a:fillRect/>
          </a:stretch>
        </p:blipFill>
        <p:spPr>
          <a:xfrm>
            <a:off x="776427" y="4614723"/>
            <a:ext cx="4991100" cy="1943100"/>
          </a:xfrm>
          <a:prstGeom prst="rect">
            <a:avLst/>
          </a:prstGeom>
        </p:spPr>
      </p:pic>
      <p:sp>
        <p:nvSpPr>
          <p:cNvPr id="12" name="TextBox 11">
            <a:extLst>
              <a:ext uri="{FF2B5EF4-FFF2-40B4-BE49-F238E27FC236}">
                <a16:creationId xmlns="" xmlns:a16="http://schemas.microsoft.com/office/drawing/2014/main" id="{61BC5ACB-B8FC-4830-8A2D-7524F7B90C51}"/>
              </a:ext>
            </a:extLst>
          </p:cNvPr>
          <p:cNvSpPr txBox="1"/>
          <p:nvPr/>
        </p:nvSpPr>
        <p:spPr>
          <a:xfrm>
            <a:off x="3453414" y="4614723"/>
            <a:ext cx="2130640" cy="369332"/>
          </a:xfrm>
          <a:prstGeom prst="rect">
            <a:avLst/>
          </a:prstGeom>
          <a:noFill/>
        </p:spPr>
        <p:txBody>
          <a:bodyPr wrap="square" rtlCol="0">
            <a:spAutoFit/>
          </a:bodyPr>
          <a:lstStyle/>
          <a:p>
            <a:r>
              <a:rPr lang="en-IN" dirty="0"/>
              <a:t>(Centroid Linkage)</a:t>
            </a:r>
          </a:p>
        </p:txBody>
      </p:sp>
      <p:sp>
        <p:nvSpPr>
          <p:cNvPr id="3" name="Footer Placeholder 2">
            <a:extLst>
              <a:ext uri="{FF2B5EF4-FFF2-40B4-BE49-F238E27FC236}">
                <a16:creationId xmlns="" xmlns:a16="http://schemas.microsoft.com/office/drawing/2014/main" id="{5008E17B-3F11-4C4C-BC9A-C3727696C508}"/>
              </a:ext>
            </a:extLst>
          </p:cNvPr>
          <p:cNvSpPr>
            <a:spLocks noGrp="1"/>
          </p:cNvSpPr>
          <p:nvPr>
            <p:ph type="ftr" sz="quarter" idx="11"/>
          </p:nvPr>
        </p:nvSpPr>
        <p:spPr/>
        <p:txBody>
          <a:bodyPr/>
          <a:lstStyle/>
          <a:p>
            <a:r>
              <a:rPr lang="en-US"/>
              <a:t>BA Sabarish and Nalinadevi K</a:t>
            </a:r>
          </a:p>
        </p:txBody>
      </p:sp>
    </p:spTree>
    <p:extLst>
      <p:ext uri="{BB962C8B-B14F-4D97-AF65-F5344CB8AC3E}">
        <p14:creationId xmlns="" xmlns:p14="http://schemas.microsoft.com/office/powerpoint/2010/main" val="163614085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Try all the 4 linkage on this distance matrix !!!!!!</a:t>
            </a:r>
          </a:p>
        </p:txBody>
      </p:sp>
      <p:pic>
        <p:nvPicPr>
          <p:cNvPr id="4" name="image1.png"/>
          <p:cNvPicPr/>
          <p:nvPr/>
        </p:nvPicPr>
        <p:blipFill>
          <a:blip r:embed="rId2" cstate="print"/>
          <a:srcRect/>
          <a:stretch>
            <a:fillRect/>
          </a:stretch>
        </p:blipFill>
        <p:spPr>
          <a:xfrm>
            <a:off x="1691015" y="1787207"/>
            <a:ext cx="7265978" cy="4325494"/>
          </a:xfrm>
          <a:prstGeom prst="rect">
            <a:avLst/>
          </a:prstGeom>
          <a:ln/>
        </p:spPr>
      </p:pic>
      <p:sp>
        <p:nvSpPr>
          <p:cNvPr id="3" name="Footer Placeholder 2">
            <a:extLst>
              <a:ext uri="{FF2B5EF4-FFF2-40B4-BE49-F238E27FC236}">
                <a16:creationId xmlns="" xmlns:a16="http://schemas.microsoft.com/office/drawing/2014/main" id="{294A6FCE-485F-4F64-95BC-8D62FC1DE1DE}"/>
              </a:ext>
            </a:extLst>
          </p:cNvPr>
          <p:cNvSpPr>
            <a:spLocks noGrp="1"/>
          </p:cNvSpPr>
          <p:nvPr>
            <p:ph type="ftr" sz="quarter" idx="11"/>
          </p:nvPr>
        </p:nvSpPr>
        <p:spPr/>
        <p:txBody>
          <a:bodyPr/>
          <a:lstStyle/>
          <a:p>
            <a:r>
              <a:rPr lang="en-US"/>
              <a:t>BA Sabarish and Nalinadevi K</a:t>
            </a:r>
          </a:p>
        </p:txBody>
      </p:sp>
    </p:spTree>
    <p:extLst>
      <p:ext uri="{BB962C8B-B14F-4D97-AF65-F5344CB8AC3E}">
        <p14:creationId xmlns="" xmlns:p14="http://schemas.microsoft.com/office/powerpoint/2010/main" val="316239782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Approaches</a:t>
            </a:r>
          </a:p>
        </p:txBody>
      </p:sp>
      <p:sp>
        <p:nvSpPr>
          <p:cNvPr id="3" name="Content Placeholder 2"/>
          <p:cNvSpPr>
            <a:spLocks noGrp="1"/>
          </p:cNvSpPr>
          <p:nvPr>
            <p:ph idx="1"/>
          </p:nvPr>
        </p:nvSpPr>
        <p:spPr>
          <a:xfrm>
            <a:off x="838201" y="1825625"/>
            <a:ext cx="10122073" cy="4351338"/>
          </a:xfrm>
        </p:spPr>
        <p:txBody>
          <a:bodyPr/>
          <a:lstStyle/>
          <a:p>
            <a:pPr marL="285750" indent="-285750">
              <a:buFont typeface="Wingdings" panose="05000000000000000000" pitchFamily="2" charset="2"/>
              <a:buChar char="ü"/>
            </a:pPr>
            <a:r>
              <a:rPr lang="en-US" b="1" dirty="0"/>
              <a:t>Agglomerative:</a:t>
            </a:r>
            <a:r>
              <a:rPr lang="en-US" dirty="0"/>
              <a:t> Agglomerative is a </a:t>
            </a:r>
            <a:r>
              <a:rPr lang="en-US" b="1" dirty="0"/>
              <a:t>bottom-up</a:t>
            </a:r>
            <a:r>
              <a:rPr lang="en-US" dirty="0"/>
              <a:t> approach, in which the algorithm starts with taking all data points as single clusters and merging them until one cluster is left.</a:t>
            </a:r>
          </a:p>
          <a:p>
            <a:pPr marL="285750" indent="-285750">
              <a:buFont typeface="Wingdings" panose="05000000000000000000" pitchFamily="2" charset="2"/>
              <a:buChar char="ü"/>
            </a:pPr>
            <a:r>
              <a:rPr lang="en-US" b="1" dirty="0"/>
              <a:t>Divisive:</a:t>
            </a:r>
            <a:r>
              <a:rPr lang="en-US" dirty="0"/>
              <a:t> Divisive algorithm is the reverse of the agglomerative algorithm as it is a </a:t>
            </a:r>
            <a:r>
              <a:rPr lang="en-US" b="1" dirty="0"/>
              <a:t>top-down approach.</a:t>
            </a:r>
            <a:endParaRPr lang="en-US" dirty="0"/>
          </a:p>
          <a:p>
            <a:pPr marL="285750" indent="-285750">
              <a:buFont typeface="Wingdings" panose="05000000000000000000" pitchFamily="2" charset="2"/>
              <a:buChar char="ü"/>
            </a:pPr>
            <a:endParaRPr lang="en-US" dirty="0"/>
          </a:p>
        </p:txBody>
      </p:sp>
      <p:sp>
        <p:nvSpPr>
          <p:cNvPr id="4" name="Footer Placeholder 3">
            <a:extLst>
              <a:ext uri="{FF2B5EF4-FFF2-40B4-BE49-F238E27FC236}">
                <a16:creationId xmlns="" xmlns:a16="http://schemas.microsoft.com/office/drawing/2014/main" id="{99A2A998-7CFC-4324-BA37-9A76C13EECC7}"/>
              </a:ext>
            </a:extLst>
          </p:cNvPr>
          <p:cNvSpPr>
            <a:spLocks noGrp="1"/>
          </p:cNvSpPr>
          <p:nvPr>
            <p:ph type="ftr" sz="quarter" idx="11"/>
          </p:nvPr>
        </p:nvSpPr>
        <p:spPr/>
        <p:txBody>
          <a:bodyPr/>
          <a:lstStyle/>
          <a:p>
            <a:r>
              <a:rPr lang="en-US"/>
              <a:t>BA Sabarish and Nalinadevi K</a:t>
            </a:r>
          </a:p>
        </p:txBody>
      </p:sp>
    </p:spTree>
    <p:extLst>
      <p:ext uri="{BB962C8B-B14F-4D97-AF65-F5344CB8AC3E}">
        <p14:creationId xmlns="" xmlns:p14="http://schemas.microsoft.com/office/powerpoint/2010/main" val="289281692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Agglomerative Hierarchical clustering</a:t>
            </a:r>
          </a:p>
        </p:txBody>
      </p:sp>
      <p:sp>
        <p:nvSpPr>
          <p:cNvPr id="3" name="Content Placeholder 2"/>
          <p:cNvSpPr>
            <a:spLocks noGrp="1"/>
          </p:cNvSpPr>
          <p:nvPr>
            <p:ph idx="1"/>
          </p:nvPr>
        </p:nvSpPr>
        <p:spPr/>
        <p:txBody>
          <a:bodyPr/>
          <a:lstStyle/>
          <a:p>
            <a:pPr marL="285750" indent="-285750">
              <a:buFont typeface="Wingdings" panose="05000000000000000000" pitchFamily="2" charset="2"/>
              <a:buChar char="ü"/>
            </a:pPr>
            <a:r>
              <a:rPr lang="en-US" b="1" dirty="0"/>
              <a:t>Step-1:</a:t>
            </a:r>
            <a:r>
              <a:rPr lang="en-US" dirty="0"/>
              <a:t> Create each data point as a single cluster. Let's say there are N data points, so the number of clusters will also be N.</a:t>
            </a:r>
          </a:p>
        </p:txBody>
      </p:sp>
      <p:pic>
        <p:nvPicPr>
          <p:cNvPr id="5" name="Picture 4"/>
          <p:cNvPicPr>
            <a:picLocks noChangeAspect="1"/>
          </p:cNvPicPr>
          <p:nvPr/>
        </p:nvPicPr>
        <p:blipFill>
          <a:blip r:embed="rId2" cstate="print"/>
          <a:stretch>
            <a:fillRect/>
          </a:stretch>
        </p:blipFill>
        <p:spPr>
          <a:xfrm>
            <a:off x="6306985" y="1695450"/>
            <a:ext cx="5314950" cy="5162550"/>
          </a:xfrm>
          <a:prstGeom prst="rect">
            <a:avLst/>
          </a:prstGeom>
        </p:spPr>
      </p:pic>
      <p:sp>
        <p:nvSpPr>
          <p:cNvPr id="4" name="Footer Placeholder 3">
            <a:extLst>
              <a:ext uri="{FF2B5EF4-FFF2-40B4-BE49-F238E27FC236}">
                <a16:creationId xmlns="" xmlns:a16="http://schemas.microsoft.com/office/drawing/2014/main" id="{1840A126-3702-4CB5-8F75-9C7E7E94EDE4}"/>
              </a:ext>
            </a:extLst>
          </p:cNvPr>
          <p:cNvSpPr>
            <a:spLocks noGrp="1"/>
          </p:cNvSpPr>
          <p:nvPr>
            <p:ph type="ftr" sz="quarter" idx="11"/>
          </p:nvPr>
        </p:nvSpPr>
        <p:spPr/>
        <p:txBody>
          <a:bodyPr/>
          <a:lstStyle/>
          <a:p>
            <a:r>
              <a:rPr lang="en-US"/>
              <a:t>BA Sabarish and Nalinadevi K</a:t>
            </a:r>
          </a:p>
        </p:txBody>
      </p:sp>
    </p:spTree>
    <p:extLst>
      <p:ext uri="{BB962C8B-B14F-4D97-AF65-F5344CB8AC3E}">
        <p14:creationId xmlns="" xmlns:p14="http://schemas.microsoft.com/office/powerpoint/2010/main" val="76241711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Agglomerative Hierarchical clustering</a:t>
            </a:r>
          </a:p>
        </p:txBody>
      </p:sp>
      <p:sp>
        <p:nvSpPr>
          <p:cNvPr id="3" name="Content Placeholder 2"/>
          <p:cNvSpPr>
            <a:spLocks noGrp="1"/>
          </p:cNvSpPr>
          <p:nvPr>
            <p:ph idx="1"/>
          </p:nvPr>
        </p:nvSpPr>
        <p:spPr/>
        <p:txBody>
          <a:bodyPr/>
          <a:lstStyle/>
          <a:p>
            <a:pPr marL="285750" indent="-285750">
              <a:buFont typeface="Wingdings" panose="05000000000000000000" pitchFamily="2" charset="2"/>
              <a:buChar char="ü"/>
            </a:pPr>
            <a:r>
              <a:rPr lang="en-US" b="1" dirty="0"/>
              <a:t>Step-2:</a:t>
            </a:r>
            <a:r>
              <a:rPr lang="en-US" dirty="0"/>
              <a:t> Take two closest data points or clusters and merge them to form one cluster. So, there will now be N-1 clusters.</a:t>
            </a:r>
          </a:p>
        </p:txBody>
      </p:sp>
      <p:pic>
        <p:nvPicPr>
          <p:cNvPr id="5" name="Picture 4"/>
          <p:cNvPicPr>
            <a:picLocks noChangeAspect="1"/>
          </p:cNvPicPr>
          <p:nvPr/>
        </p:nvPicPr>
        <p:blipFill>
          <a:blip r:embed="rId2" cstate="print"/>
          <a:stretch>
            <a:fillRect/>
          </a:stretch>
        </p:blipFill>
        <p:spPr>
          <a:xfrm>
            <a:off x="5784937" y="1448594"/>
            <a:ext cx="5181600" cy="5105400"/>
          </a:xfrm>
          <a:prstGeom prst="rect">
            <a:avLst/>
          </a:prstGeom>
        </p:spPr>
      </p:pic>
      <p:sp>
        <p:nvSpPr>
          <p:cNvPr id="4" name="Footer Placeholder 3">
            <a:extLst>
              <a:ext uri="{FF2B5EF4-FFF2-40B4-BE49-F238E27FC236}">
                <a16:creationId xmlns="" xmlns:a16="http://schemas.microsoft.com/office/drawing/2014/main" id="{F2A5D90B-52F2-45B5-BC08-DF9F1DCC7FDC}"/>
              </a:ext>
            </a:extLst>
          </p:cNvPr>
          <p:cNvSpPr>
            <a:spLocks noGrp="1"/>
          </p:cNvSpPr>
          <p:nvPr>
            <p:ph type="ftr" sz="quarter" idx="11"/>
          </p:nvPr>
        </p:nvSpPr>
        <p:spPr/>
        <p:txBody>
          <a:bodyPr/>
          <a:lstStyle/>
          <a:p>
            <a:r>
              <a:rPr lang="en-US"/>
              <a:t>BA Sabarish and Nalinadevi K</a:t>
            </a:r>
          </a:p>
        </p:txBody>
      </p:sp>
    </p:spTree>
    <p:extLst>
      <p:ext uri="{BB962C8B-B14F-4D97-AF65-F5344CB8AC3E}">
        <p14:creationId xmlns="" xmlns:p14="http://schemas.microsoft.com/office/powerpoint/2010/main" val="367517711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Agglomerative Hierarchical clustering</a:t>
            </a:r>
          </a:p>
        </p:txBody>
      </p:sp>
      <p:sp>
        <p:nvSpPr>
          <p:cNvPr id="3" name="Content Placeholder 2"/>
          <p:cNvSpPr>
            <a:spLocks noGrp="1"/>
          </p:cNvSpPr>
          <p:nvPr>
            <p:ph idx="1"/>
          </p:nvPr>
        </p:nvSpPr>
        <p:spPr/>
        <p:txBody>
          <a:bodyPr/>
          <a:lstStyle/>
          <a:p>
            <a:pPr marL="285750" indent="-285750">
              <a:buFont typeface="Wingdings" panose="05000000000000000000" pitchFamily="2" charset="2"/>
              <a:buChar char="ü"/>
            </a:pPr>
            <a:r>
              <a:rPr lang="en-US" b="1" dirty="0"/>
              <a:t>Step-3</a:t>
            </a:r>
            <a:r>
              <a:rPr lang="en-US" dirty="0"/>
              <a:t>: Again, take the two closest clusters and merge them together to form one cluster. There will be N-2 clusters.</a:t>
            </a:r>
          </a:p>
        </p:txBody>
      </p:sp>
      <p:pic>
        <p:nvPicPr>
          <p:cNvPr id="4" name="Picture 3"/>
          <p:cNvPicPr>
            <a:picLocks noChangeAspect="1"/>
          </p:cNvPicPr>
          <p:nvPr/>
        </p:nvPicPr>
        <p:blipFill>
          <a:blip r:embed="rId2" cstate="print"/>
          <a:stretch>
            <a:fillRect/>
          </a:stretch>
        </p:blipFill>
        <p:spPr>
          <a:xfrm>
            <a:off x="6427222" y="2134905"/>
            <a:ext cx="4448175" cy="3314700"/>
          </a:xfrm>
          <a:prstGeom prst="rect">
            <a:avLst/>
          </a:prstGeom>
        </p:spPr>
      </p:pic>
      <p:sp>
        <p:nvSpPr>
          <p:cNvPr id="5" name="Footer Placeholder 4">
            <a:extLst>
              <a:ext uri="{FF2B5EF4-FFF2-40B4-BE49-F238E27FC236}">
                <a16:creationId xmlns="" xmlns:a16="http://schemas.microsoft.com/office/drawing/2014/main" id="{4A0F764B-0AD5-4CDC-8DC5-3A14F4BA9E2C}"/>
              </a:ext>
            </a:extLst>
          </p:cNvPr>
          <p:cNvSpPr>
            <a:spLocks noGrp="1"/>
          </p:cNvSpPr>
          <p:nvPr>
            <p:ph type="ftr" sz="quarter" idx="11"/>
          </p:nvPr>
        </p:nvSpPr>
        <p:spPr/>
        <p:txBody>
          <a:bodyPr/>
          <a:lstStyle/>
          <a:p>
            <a:r>
              <a:rPr lang="en-US"/>
              <a:t>BA Sabarish and Nalinadevi K</a:t>
            </a:r>
          </a:p>
        </p:txBody>
      </p:sp>
    </p:spTree>
    <p:extLst>
      <p:ext uri="{BB962C8B-B14F-4D97-AF65-F5344CB8AC3E}">
        <p14:creationId xmlns="" xmlns:p14="http://schemas.microsoft.com/office/powerpoint/2010/main" val="52064134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Agglomerative Hierarchical clustering</a:t>
            </a:r>
          </a:p>
        </p:txBody>
      </p:sp>
      <p:sp>
        <p:nvSpPr>
          <p:cNvPr id="3" name="Content Placeholder 2"/>
          <p:cNvSpPr>
            <a:spLocks noGrp="1"/>
          </p:cNvSpPr>
          <p:nvPr>
            <p:ph idx="1"/>
          </p:nvPr>
        </p:nvSpPr>
        <p:spPr/>
        <p:txBody>
          <a:bodyPr/>
          <a:lstStyle/>
          <a:p>
            <a:pPr marL="285750" indent="-285750">
              <a:buFont typeface="Wingdings" panose="05000000000000000000" pitchFamily="2" charset="2"/>
              <a:buChar char="ü"/>
            </a:pPr>
            <a:r>
              <a:rPr lang="en-US" b="1" dirty="0"/>
              <a:t>Step-4:</a:t>
            </a:r>
            <a:r>
              <a:rPr lang="en-US" dirty="0"/>
              <a:t> Repeat Step 3 until only one cluster left. So, we will get the following clusters.</a:t>
            </a:r>
          </a:p>
        </p:txBody>
      </p:sp>
      <p:pic>
        <p:nvPicPr>
          <p:cNvPr id="4" name="Picture 3"/>
          <p:cNvPicPr>
            <a:picLocks noChangeAspect="1"/>
          </p:cNvPicPr>
          <p:nvPr/>
        </p:nvPicPr>
        <p:blipFill>
          <a:blip r:embed="rId2" cstate="print"/>
          <a:stretch>
            <a:fillRect/>
          </a:stretch>
        </p:blipFill>
        <p:spPr>
          <a:xfrm>
            <a:off x="5776651" y="1562100"/>
            <a:ext cx="5248275" cy="5295900"/>
          </a:xfrm>
          <a:prstGeom prst="rect">
            <a:avLst/>
          </a:prstGeom>
        </p:spPr>
      </p:pic>
      <p:sp>
        <p:nvSpPr>
          <p:cNvPr id="5" name="Footer Placeholder 4">
            <a:extLst>
              <a:ext uri="{FF2B5EF4-FFF2-40B4-BE49-F238E27FC236}">
                <a16:creationId xmlns="" xmlns:a16="http://schemas.microsoft.com/office/drawing/2014/main" id="{0E70961D-98E0-46EC-9FB6-A910CD003444}"/>
              </a:ext>
            </a:extLst>
          </p:cNvPr>
          <p:cNvSpPr>
            <a:spLocks noGrp="1"/>
          </p:cNvSpPr>
          <p:nvPr>
            <p:ph type="ftr" sz="quarter" idx="11"/>
          </p:nvPr>
        </p:nvSpPr>
        <p:spPr/>
        <p:txBody>
          <a:bodyPr/>
          <a:lstStyle/>
          <a:p>
            <a:r>
              <a:rPr lang="en-US"/>
              <a:t>BA Sabarish and Nalinadevi K</a:t>
            </a:r>
          </a:p>
        </p:txBody>
      </p:sp>
    </p:spTree>
    <p:extLst>
      <p:ext uri="{BB962C8B-B14F-4D97-AF65-F5344CB8AC3E}">
        <p14:creationId xmlns="" xmlns:p14="http://schemas.microsoft.com/office/powerpoint/2010/main" val="12577201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a:t>
            </a:r>
          </a:p>
        </p:txBody>
      </p:sp>
      <p:pic>
        <p:nvPicPr>
          <p:cNvPr id="4" name="Picture 3"/>
          <p:cNvPicPr>
            <a:picLocks noChangeAspect="1"/>
          </p:cNvPicPr>
          <p:nvPr/>
        </p:nvPicPr>
        <p:blipFill>
          <a:blip r:embed="rId2" cstate="print"/>
          <a:stretch>
            <a:fillRect/>
          </a:stretch>
        </p:blipFill>
        <p:spPr>
          <a:xfrm>
            <a:off x="1102290" y="1510111"/>
            <a:ext cx="8029183" cy="4797755"/>
          </a:xfrm>
          <a:prstGeom prst="rect">
            <a:avLst/>
          </a:prstGeom>
        </p:spPr>
      </p:pic>
      <p:sp>
        <p:nvSpPr>
          <p:cNvPr id="3" name="Footer Placeholder 2">
            <a:extLst>
              <a:ext uri="{FF2B5EF4-FFF2-40B4-BE49-F238E27FC236}">
                <a16:creationId xmlns="" xmlns:a16="http://schemas.microsoft.com/office/drawing/2014/main" id="{19A3FF00-8B22-4238-8FBD-85501FB03E9C}"/>
              </a:ext>
            </a:extLst>
          </p:cNvPr>
          <p:cNvSpPr>
            <a:spLocks noGrp="1"/>
          </p:cNvSpPr>
          <p:nvPr>
            <p:ph type="ftr" sz="quarter" idx="11"/>
          </p:nvPr>
        </p:nvSpPr>
        <p:spPr/>
        <p:txBody>
          <a:bodyPr/>
          <a:lstStyle/>
          <a:p>
            <a:r>
              <a:rPr lang="en-US"/>
              <a:t>BA Sabarish and Nalinadevi K</a:t>
            </a:r>
          </a:p>
        </p:txBody>
      </p:sp>
    </p:spTree>
    <p:extLst>
      <p:ext uri="{BB962C8B-B14F-4D97-AF65-F5344CB8AC3E}">
        <p14:creationId xmlns="" xmlns:p14="http://schemas.microsoft.com/office/powerpoint/2010/main" val="2365816412"/>
      </p:ext>
    </p:extLst>
  </p:cSld>
  <p:clrMapOvr>
    <a:masterClrMapping/>
  </p:clrMapOvr>
  <p:timing>
    <p:tnLst>
      <p:par>
        <p:cTn id="1" dur="indefinite" restart="never" nodeType="tmRoot"/>
      </p:par>
    </p:tnLst>
  </p:timing>
</p:sld>
</file>

<file path=ppt/theme/theme1.xml><?xml version="1.0" encoding="utf-8"?>
<a:theme xmlns:a="http://schemas.openxmlformats.org/drawingml/2006/main" name="WelcomeDo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Welcome to PowerPoint.potx" id="{43699C43-EC89-4A55-9A99-3FD944590577}" vid="{3C36ED3A-1C33-4ECB-8650-37D568EF454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AssetEditForm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DirectSourceMarket xmlns="4873beb7-5857-4685-be1f-d57550cc96cc" xsi:nil="true"/>
    <ApprovalStatus xmlns="4873beb7-5857-4685-be1f-d57550cc96cc">InProgress</ApprovalStatus>
    <MarketSpecific xmlns="4873beb7-5857-4685-be1f-d57550cc96cc">false</MarketSpecific>
    <LocComments xmlns="4873beb7-5857-4685-be1f-d57550cc96cc" xsi:nil="true"/>
    <ThumbnailAssetId xmlns="4873beb7-5857-4685-be1f-d57550cc96cc" xsi:nil="true"/>
    <PrimaryImageGen xmlns="4873beb7-5857-4685-be1f-d57550cc96cc">true</PrimaryImageGen>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1584528</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 xsi:nil="true"/>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2012-06-20T23:39:00+00:00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UACurrentWords xmlns="4873beb7-5857-4685-be1f-d57550cc96cc" xsi:nil="true"/>
    <ArtSampleDocs xmlns="4873beb7-5857-4685-be1f-d57550cc96cc" xsi:nil="true"/>
    <UALocRecommendation xmlns="4873beb7-5857-4685-be1f-d57550cc96cc">Localize</UALocRecommendation>
    <Manager xmlns="4873beb7-5857-4685-be1f-d57550cc96cc" xsi:nil="true"/>
    <ShowIn xmlns="4873beb7-5857-4685-be1f-d57550cc96cc">Show everywhere</ShowIn>
    <UANotes xmlns="4873beb7-5857-4685-be1f-d57550cc96cc" xsi:nil="true"/>
    <TemplateStatus xmlns="4873beb7-5857-4685-be1f-d57550cc96cc">Complete</TemplateStatus>
    <InternalTagsTaxHTField0 xmlns="4873beb7-5857-4685-be1f-d57550cc96cc">
      <Terms xmlns="http://schemas.microsoft.com/office/infopath/2007/PartnerControls"/>
    </InternalTagsTaxHTField0>
    <CSXHash xmlns="4873beb7-5857-4685-be1f-d57550cc96cc" xsi:nil="true"/>
    <Downloads xmlns="4873beb7-5857-4685-be1f-d57550cc96cc">0</Downloads>
    <VoteCount xmlns="4873beb7-5857-4685-be1f-d57550cc96cc" xsi:nil="true"/>
    <OOCacheId xmlns="4873beb7-5857-4685-be1f-d57550cc96cc" xsi:nil="true"/>
    <IsDeleted xmlns="4873beb7-5857-4685-be1f-d57550cc96cc">false</IsDeleted>
    <AssetExpire xmlns="4873beb7-5857-4685-be1f-d57550cc96cc">2029-01-01T08:00:00+00:00</AssetExpire>
    <DSATActionTaken xmlns="4873beb7-5857-4685-be1f-d57550cc96cc" xsi:nil="true"/>
    <CSXSubmissionMarket xmlns="4873beb7-5857-4685-be1f-d57550cc96cc" xsi:nil="true"/>
    <TPExecutable xmlns="4873beb7-5857-4685-be1f-d57550cc96cc" xsi:nil="true"/>
    <SubmitterId xmlns="4873beb7-5857-4685-be1f-d57550cc96cc" xsi:nil="true"/>
    <EditorialTags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TP102923943</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843282</LocLastLocAttemptVersionLookup>
    <IsSearchable xmlns="4873beb7-5857-4685-be1f-d57550cc96cc">true</IsSearchable>
    <TemplateTemplateType xmlns="4873beb7-5857-4685-be1f-d57550cc96cc">PowerPoint Template - Slideshow Launch</TemplateTemplateType>
    <CampaignTagsTaxHTField0 xmlns="4873beb7-5857-4685-be1f-d57550cc96cc">
      <Terms xmlns="http://schemas.microsoft.com/office/infopath/2007/PartnerControls"/>
    </CampaignTagsTaxHTField0>
    <TPNamespace xmlns="4873beb7-5857-4685-be1f-d57550cc96cc" xsi:nil="true"/>
    <TaxCatchAll xmlns="4873beb7-5857-4685-be1f-d57550cc96cc"/>
    <Markets xmlns="4873beb7-5857-4685-be1f-d57550cc96cc"/>
    <UAProjectedTotalWords xmlns="4873beb7-5857-4685-be1f-d57550cc96cc" xsi:nil="true"/>
    <IntlLangReview xmlns="4873beb7-5857-4685-be1f-d57550cc96cc">false</IntlLangReview>
    <OutputCachingOn xmlns="4873beb7-5857-4685-be1f-d57550cc96cc">false</OutputCachingOn>
    <AverageRating xmlns="4873beb7-5857-4685-be1f-d57550cc96cc" xsi:nil="true"/>
    <LocMarketGroupTiers2 xmlns="4873beb7-5857-4685-be1f-d57550cc96cc" xsi:nil="true"/>
    <APAuthor xmlns="4873beb7-5857-4685-be1f-d57550cc96cc">
      <UserInfo>
        <DisplayName>REDMOND\v-sa</DisplayName>
        <AccountId>2467</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OriginalRelease xmlns="4873beb7-5857-4685-be1f-d57550cc96cc">15</OriginalRelease>
    <TPLaunchHelpLinkType xmlns="4873beb7-5857-4685-be1f-d57550cc96cc">Template</TPLaunchHelpLinkType>
    <LocalizationTagsTaxHTField0 xmlns="4873beb7-5857-4685-be1f-d57550cc96cc">
      <Terms xmlns="http://schemas.microsoft.com/office/infopath/2007/PartnerControls"/>
    </LocalizationTagsTaxHTField0>
  </documentManagement>
</p:properties>
</file>

<file path=customXml/itemProps1.xml><?xml version="1.0" encoding="utf-8"?>
<ds:datastoreItem xmlns:ds="http://schemas.openxmlformats.org/officeDocument/2006/customXml" ds:itemID="{63EE7759-C66F-4EA4-9863-7EBA32518D3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3DEC53A-9DF1-4780-BE92-17E971B7A9ED}">
  <ds:schemaRefs>
    <ds:schemaRef ds:uri="http://schemas.microsoft.com/sharepoint/v3/contenttype/forms"/>
  </ds:schemaRefs>
</ds:datastoreItem>
</file>

<file path=customXml/itemProps3.xml><?xml version="1.0" encoding="utf-8"?>
<ds:datastoreItem xmlns:ds="http://schemas.openxmlformats.org/officeDocument/2006/customXml" ds:itemID="{B970C04F-E7AC-41AB-9C6D-1B1BB88BFF7F}">
  <ds:schemaRefs>
    <ds:schemaRef ds:uri="http://schemas.microsoft.com/office/2006/metadata/properties"/>
    <ds:schemaRef ds:uri="http://schemas.microsoft.com/office/infopath/2007/PartnerControls"/>
    <ds:schemaRef ds:uri="4873beb7-5857-4685-be1f-d57550cc96cc"/>
  </ds:schemaRefs>
</ds:datastoreItem>
</file>

<file path=docProps/app.xml><?xml version="1.0" encoding="utf-8"?>
<Properties xmlns="http://schemas.openxmlformats.org/officeDocument/2006/extended-properties" xmlns:vt="http://schemas.openxmlformats.org/officeDocument/2006/docPropsVTypes">
  <Template>Welcome to PowerPoint 2013</Template>
  <TotalTime>3118</TotalTime>
  <Words>1353</Words>
  <Application>Microsoft Office PowerPoint</Application>
  <PresentationFormat>Custom</PresentationFormat>
  <Paragraphs>256</Paragraphs>
  <Slides>33</Slides>
  <Notes>1</Notes>
  <HiddenSlides>0</HiddenSlides>
  <MMClips>0</MMClip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WelcomeDoc</vt:lpstr>
      <vt:lpstr>Hierarchical Clustering </vt:lpstr>
      <vt:lpstr>Hierarchical Clustering </vt:lpstr>
      <vt:lpstr>Introduction</vt:lpstr>
      <vt:lpstr>Approaches</vt:lpstr>
      <vt:lpstr>Agglomerative Hierarchical clustering</vt:lpstr>
      <vt:lpstr>Agglomerative Hierarchical clustering</vt:lpstr>
      <vt:lpstr>Agglomerative Hierarchical clustering</vt:lpstr>
      <vt:lpstr>Agglomerative Hierarchical clustering</vt:lpstr>
      <vt:lpstr>Result</vt:lpstr>
      <vt:lpstr>Linkage Measure/ Measure for the distance between two clusters</vt:lpstr>
      <vt:lpstr>Single Linkage - Definition</vt:lpstr>
      <vt:lpstr>Complete Linkage - Definition</vt:lpstr>
      <vt:lpstr>Average Linkage and Centroid Linkage - Definition</vt:lpstr>
      <vt:lpstr>Single Linkage - Example</vt:lpstr>
      <vt:lpstr>Single Linkage - Example</vt:lpstr>
      <vt:lpstr>Single Linkage – Example- Step 1</vt:lpstr>
      <vt:lpstr>Single Linkage – Example – step 1</vt:lpstr>
      <vt:lpstr>Single Linkage – Example – Step 2</vt:lpstr>
      <vt:lpstr>Single Linkage – Example – step 3 &amp; 4</vt:lpstr>
      <vt:lpstr>Single Linkage - Summary</vt:lpstr>
      <vt:lpstr>Single Linkage - Dendogram</vt:lpstr>
      <vt:lpstr>Slide 22</vt:lpstr>
      <vt:lpstr>Slide 23</vt:lpstr>
      <vt:lpstr>Complete Linkage – Example – Step 1</vt:lpstr>
      <vt:lpstr>Complete Linkage – Example – Step 1</vt:lpstr>
      <vt:lpstr>Complete Linkage – Example – Step 2</vt:lpstr>
      <vt:lpstr>Complete Linkage – Example – Step 3</vt:lpstr>
      <vt:lpstr>Complete Linkage – Example – Step 4</vt:lpstr>
      <vt:lpstr>Complete Linkage - Summary</vt:lpstr>
      <vt:lpstr>Slide 30</vt:lpstr>
      <vt:lpstr>Slide 31</vt:lpstr>
      <vt:lpstr>  Single Linkage     Complete Linkage             Average Linkage</vt:lpstr>
      <vt:lpstr>Try all the 4 linkage on this distance matrix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Hierarchical Clustering</dc:title>
  <dc:creator>sabareesh</dc:creator>
  <cp:lastModifiedBy>SWAPNA</cp:lastModifiedBy>
  <cp:revision>80</cp:revision>
  <dcterms:created xsi:type="dcterms:W3CDTF">2020-08-19T05:03:45Z</dcterms:created>
  <dcterms:modified xsi:type="dcterms:W3CDTF">2022-11-17T03:34:40Z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_TemplateID">
    <vt:lpwstr>TC029239449991</vt:lpwstr>
  </property>
  <property fmtid="{D5CDD505-2E9C-101B-9397-08002B2CF9AE}" pid="4" name="ContentTypeId">
    <vt:lpwstr>0x0101006EDDDB5EE6D98C44930B742096920B300400F5B6D36B3EF94B4E9A635CDF2A18F5B8</vt:lpwstr>
  </property>
  <property fmtid="{D5CDD505-2E9C-101B-9397-08002B2CF9AE}" pid="5" name="FeatureTags">
    <vt:lpwstr/>
  </property>
  <property fmtid="{D5CDD505-2E9C-101B-9397-08002B2CF9AE}" pid="6" name="LocalizationTags">
    <vt:lpwstr/>
  </property>
  <property fmtid="{D5CDD505-2E9C-101B-9397-08002B2CF9AE}" pid="7" name="ScenarioTags">
    <vt:lpwstr/>
  </property>
  <property fmtid="{D5CDD505-2E9C-101B-9397-08002B2CF9AE}" pid="8" name="CampaignTags">
    <vt:lpwstr/>
  </property>
</Properties>
</file>