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-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i="1" dirty="0"/>
              <a:t>Native Python dates and times: </a:t>
            </a:r>
            <a:r>
              <a:rPr lang="en-US" sz="4000" b="1" i="1" dirty="0" err="1"/>
              <a:t>datetime</a:t>
            </a:r>
            <a:r>
              <a:rPr lang="en-US" sz="4000" b="1" i="1" dirty="0"/>
              <a:t> and </a:t>
            </a:r>
            <a:r>
              <a:rPr lang="en-US" sz="4000" b="1" i="1" dirty="0" err="1"/>
              <a:t>dateutil</a:t>
            </a:r>
            <a:r>
              <a:rPr lang="en-US" sz="4000" b="1" i="1" dirty="0"/>
              <a:t/>
            </a:r>
            <a:br>
              <a:rPr lang="en-US" sz="4000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Python’s </a:t>
            </a:r>
            <a:r>
              <a:rPr lang="en-US" dirty="0"/>
              <a:t>basic objects for working with dates and times reside in the built-in </a:t>
            </a:r>
            <a:r>
              <a:rPr lang="en-US" dirty="0" err="1">
                <a:solidFill>
                  <a:srgbClr val="0000FF"/>
                </a:solidFill>
              </a:rPr>
              <a:t>datetime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module. </a:t>
            </a:r>
            <a:endParaRPr lang="en-US" dirty="0" smtClean="0"/>
          </a:p>
          <a:p>
            <a:r>
              <a:rPr lang="en-US" dirty="0" smtClean="0"/>
              <a:t>Along </a:t>
            </a:r>
            <a:r>
              <a:rPr lang="en-US" dirty="0"/>
              <a:t>with the </a:t>
            </a:r>
            <a:r>
              <a:rPr lang="en-US" dirty="0">
                <a:solidFill>
                  <a:srgbClr val="0000FF"/>
                </a:solidFill>
              </a:rPr>
              <a:t>third-party </a:t>
            </a:r>
            <a:r>
              <a:rPr lang="en-US" dirty="0" err="1">
                <a:solidFill>
                  <a:srgbClr val="0000FF"/>
                </a:solidFill>
              </a:rPr>
              <a:t>dateutil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module, you can use it to quickly perform a host of useful functionalities on dates and times.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you can manually build a date using the </a:t>
            </a:r>
            <a:r>
              <a:rPr lang="en-US" dirty="0" err="1">
                <a:solidFill>
                  <a:srgbClr val="0000FF"/>
                </a:solidFill>
              </a:rPr>
              <a:t>datetime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type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sz="1700" b="1" i="1" dirty="0" smtClean="0"/>
              <a:t>from</a:t>
            </a:r>
            <a:r>
              <a:rPr lang="en-US" sz="1700" i="1" dirty="0" smtClean="0"/>
              <a:t> </a:t>
            </a:r>
            <a:r>
              <a:rPr lang="en-US" sz="1700" b="1" i="1" dirty="0" err="1"/>
              <a:t>datetime</a:t>
            </a:r>
            <a:r>
              <a:rPr lang="en-US" sz="1700" i="1" dirty="0"/>
              <a:t> </a:t>
            </a:r>
            <a:r>
              <a:rPr lang="en-US" sz="1700" b="1" i="1" dirty="0"/>
              <a:t>import</a:t>
            </a:r>
            <a:r>
              <a:rPr lang="en-US" sz="1700" i="1" dirty="0"/>
              <a:t> </a:t>
            </a:r>
            <a:r>
              <a:rPr lang="en-US" sz="1700" i="1" dirty="0" err="1"/>
              <a:t>datetime</a:t>
            </a:r>
            <a:r>
              <a:rPr lang="en-US" sz="1700" i="1" dirty="0"/>
              <a:t> </a:t>
            </a:r>
            <a:r>
              <a:rPr lang="en-US" sz="1700" i="1" dirty="0" smtClean="0"/>
              <a:t>	</a:t>
            </a:r>
          </a:p>
          <a:p>
            <a:pPr marL="0" indent="0">
              <a:buNone/>
            </a:pPr>
            <a:r>
              <a:rPr lang="en-US" sz="1700" i="1" dirty="0"/>
              <a:t>	</a:t>
            </a:r>
            <a:r>
              <a:rPr lang="en-US" sz="1700" i="1" dirty="0" err="1" smtClean="0"/>
              <a:t>datetime</a:t>
            </a:r>
            <a:r>
              <a:rPr lang="en-US" sz="1700" i="1" dirty="0" smtClean="0"/>
              <a:t>(year=2022, </a:t>
            </a:r>
            <a:r>
              <a:rPr lang="en-US" sz="1700" i="1" dirty="0"/>
              <a:t>month</a:t>
            </a:r>
            <a:r>
              <a:rPr lang="en-US" sz="1700" i="1" dirty="0"/>
              <a:t>=7</a:t>
            </a:r>
            <a:r>
              <a:rPr lang="en-US" sz="1700" i="1" dirty="0"/>
              <a:t>, </a:t>
            </a:r>
            <a:r>
              <a:rPr lang="en-US" sz="1700" i="1" dirty="0" smtClean="0"/>
              <a:t>day=26)</a:t>
            </a:r>
          </a:p>
          <a:p>
            <a:pPr marL="0" indent="0">
              <a:buNone/>
            </a:pPr>
            <a:endParaRPr lang="en-US" sz="1700" i="1" dirty="0"/>
          </a:p>
          <a:p>
            <a:pPr marL="0" indent="0">
              <a:buNone/>
            </a:pPr>
            <a:endParaRPr lang="en-US" sz="1700" i="1" dirty="0" smtClean="0"/>
          </a:p>
          <a:p>
            <a:pPr>
              <a:tabLst>
                <a:tab pos="346075" algn="l"/>
              </a:tabLst>
            </a:pPr>
            <a:r>
              <a:rPr lang="en-US" sz="1800" i="1" dirty="0" smtClean="0"/>
              <a:t>	</a:t>
            </a:r>
            <a:r>
              <a:rPr lang="en-US" dirty="0"/>
              <a:t> </a:t>
            </a:r>
            <a:r>
              <a:rPr lang="en-US" dirty="0"/>
              <a:t>Or, using the </a:t>
            </a:r>
            <a:r>
              <a:rPr lang="en-US" dirty="0" err="1">
                <a:solidFill>
                  <a:srgbClr val="0000FF"/>
                </a:solidFill>
              </a:rPr>
              <a:t>dateutil</a:t>
            </a:r>
            <a:r>
              <a:rPr lang="en-US" dirty="0">
                <a:solidFill>
                  <a:srgbClr val="0000FF"/>
                </a:solidFill>
              </a:rPr>
              <a:t> module</a:t>
            </a:r>
            <a:r>
              <a:rPr lang="en-US" dirty="0"/>
              <a:t>, you can parse dates from a variety of string formats: </a:t>
            </a:r>
            <a:endParaRPr lang="en-US" dirty="0" smtClean="0"/>
          </a:p>
          <a:p>
            <a:pPr marL="0" indent="0">
              <a:buNone/>
              <a:tabLst>
                <a:tab pos="346075" algn="l"/>
              </a:tabLst>
            </a:pPr>
            <a:r>
              <a:rPr lang="en-US" sz="1700" b="1" i="1" dirty="0" smtClean="0"/>
              <a:t>		from </a:t>
            </a:r>
            <a:r>
              <a:rPr lang="en-US" sz="1700" b="1" i="1" dirty="0" err="1"/>
              <a:t>dateutil</a:t>
            </a:r>
            <a:r>
              <a:rPr lang="en-US" sz="1700" b="1" i="1" dirty="0"/>
              <a:t> import parser </a:t>
            </a:r>
            <a:endParaRPr lang="en-US" sz="1700" b="1" i="1" dirty="0" smtClean="0"/>
          </a:p>
          <a:p>
            <a:pPr marL="0" indent="0">
              <a:buNone/>
              <a:tabLst>
                <a:tab pos="346075" algn="l"/>
              </a:tabLst>
            </a:pPr>
            <a:r>
              <a:rPr lang="en-US" sz="1700" b="1" i="1" dirty="0"/>
              <a:t>	</a:t>
            </a:r>
            <a:r>
              <a:rPr lang="en-US" sz="1700" b="1" i="1" dirty="0" smtClean="0"/>
              <a:t>	date </a:t>
            </a:r>
            <a:r>
              <a:rPr lang="en-US" sz="1700" b="1" i="1" dirty="0"/>
              <a:t>= </a:t>
            </a:r>
            <a:r>
              <a:rPr lang="en-US" sz="1700" b="1" i="1" dirty="0" err="1"/>
              <a:t>parser.parse</a:t>
            </a:r>
            <a:r>
              <a:rPr lang="en-US" sz="1700" b="1" i="1" dirty="0" smtClean="0"/>
              <a:t>(“26th </a:t>
            </a:r>
            <a:r>
              <a:rPr lang="en-US" sz="1700" b="1" i="1" dirty="0"/>
              <a:t>of July, </a:t>
            </a:r>
            <a:r>
              <a:rPr lang="en-US" sz="1700" b="1" i="1" dirty="0" smtClean="0"/>
              <a:t>2022")</a:t>
            </a:r>
          </a:p>
          <a:p>
            <a:pPr marL="0" indent="0">
              <a:buNone/>
              <a:tabLst>
                <a:tab pos="346075" algn="l"/>
              </a:tabLst>
            </a:pPr>
            <a:r>
              <a:rPr lang="en-US" sz="1700" b="1" i="1" dirty="0" smtClean="0"/>
              <a:t>		date</a:t>
            </a:r>
          </a:p>
          <a:p>
            <a:pPr>
              <a:tabLst>
                <a:tab pos="346075" algn="l"/>
              </a:tabLst>
            </a:pPr>
            <a:endParaRPr lang="en-US" sz="3100" dirty="0" smtClean="0"/>
          </a:p>
        </p:txBody>
      </p:sp>
    </p:spTree>
    <p:extLst>
      <p:ext uri="{BB962C8B-B14F-4D97-AF65-F5344CB8AC3E}">
        <p14:creationId xmlns:p14="http://schemas.microsoft.com/office/powerpoint/2010/main" val="225124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8392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82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142" y="35293"/>
            <a:ext cx="8229600" cy="1143000"/>
          </a:xfrm>
        </p:spPr>
        <p:txBody>
          <a:bodyPr/>
          <a:lstStyle/>
          <a:p>
            <a:r>
              <a:rPr lang="en-US" dirty="0" smtClean="0"/>
              <a:t>Pandas-Timestamp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While </a:t>
            </a:r>
            <a:r>
              <a:rPr lang="en-US" dirty="0"/>
              <a:t>the datetime64 data type </a:t>
            </a:r>
            <a:r>
              <a:rPr lang="en-US" dirty="0" smtClean="0"/>
              <a:t>(</a:t>
            </a:r>
            <a:r>
              <a:rPr lang="en-US" dirty="0" err="1" smtClean="0"/>
              <a:t>NumPy</a:t>
            </a:r>
            <a:r>
              <a:rPr lang="en-US" dirty="0" smtClean="0"/>
              <a:t>)addresses </a:t>
            </a:r>
            <a:r>
              <a:rPr lang="en-US" dirty="0"/>
              <a:t>some of the deficiencies of the built-in Python </a:t>
            </a:r>
            <a:r>
              <a:rPr lang="en-US" dirty="0" err="1">
                <a:solidFill>
                  <a:srgbClr val="0000FF"/>
                </a:solidFill>
              </a:rPr>
              <a:t>datetime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type, it lacks many of the convenient methods and functions provided by </a:t>
            </a:r>
            <a:r>
              <a:rPr lang="en-US" dirty="0" err="1"/>
              <a:t>datetime</a:t>
            </a:r>
            <a:r>
              <a:rPr lang="en-US" dirty="0"/>
              <a:t> and especially </a:t>
            </a:r>
            <a:r>
              <a:rPr lang="en-US" dirty="0" err="1"/>
              <a:t>dateutil</a:t>
            </a:r>
            <a:r>
              <a:rPr lang="en-US" dirty="0"/>
              <a:t>( a 3rd party tool).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Pandas </a:t>
            </a:r>
            <a:r>
              <a:rPr lang="en-US" dirty="0"/>
              <a:t>builds upon all the tools just discussed to provide a Timestamp object, which combines the ease of use of </a:t>
            </a:r>
            <a:r>
              <a:rPr lang="en-US" dirty="0" err="1"/>
              <a:t>datetime</a:t>
            </a:r>
            <a:r>
              <a:rPr lang="en-US" dirty="0"/>
              <a:t> and </a:t>
            </a:r>
            <a:r>
              <a:rPr lang="en-US" dirty="0" err="1"/>
              <a:t>dateutil</a:t>
            </a:r>
            <a:r>
              <a:rPr lang="en-US" dirty="0"/>
              <a:t> with the efficient storage and </a:t>
            </a:r>
            <a:r>
              <a:rPr lang="en-US" dirty="0" err="1"/>
              <a:t>vectorized</a:t>
            </a:r>
            <a:r>
              <a:rPr lang="en-US" dirty="0"/>
              <a:t> interface of numpy.datetime64.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From </a:t>
            </a:r>
            <a:r>
              <a:rPr lang="en-US" dirty="0"/>
              <a:t>a group of these Timestamp </a:t>
            </a:r>
            <a:r>
              <a:rPr lang="en-US" dirty="0" err="1"/>
              <a:t>objects,Pandas</a:t>
            </a:r>
            <a:r>
              <a:rPr lang="en-US" dirty="0"/>
              <a:t> can construct a </a:t>
            </a:r>
            <a:r>
              <a:rPr lang="en-US" dirty="0" err="1"/>
              <a:t>DatetimeIndex</a:t>
            </a:r>
            <a:r>
              <a:rPr lang="en-US" dirty="0"/>
              <a:t> that can be used to index data in a Series or </a:t>
            </a:r>
            <a:r>
              <a:rPr lang="en-US" dirty="0" err="1"/>
              <a:t>DataFrame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7042" y="5565338"/>
            <a:ext cx="83058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  <a:tabLst>
                <a:tab pos="346075" algn="l"/>
              </a:tabLst>
            </a:pPr>
            <a:r>
              <a:rPr lang="en-US" sz="2400" dirty="0" smtClean="0"/>
              <a:t> Pandas</a:t>
            </a:r>
            <a:endParaRPr lang="en-US" sz="2400" dirty="0"/>
          </a:p>
          <a:p>
            <a:r>
              <a:rPr lang="en-US" b="1" dirty="0"/>
              <a:t>	</a:t>
            </a:r>
            <a:r>
              <a:rPr lang="en-US" sz="1600" b="1" i="1" dirty="0"/>
              <a:t>import</a:t>
            </a:r>
            <a:r>
              <a:rPr lang="en-US" sz="1600" i="1" dirty="0"/>
              <a:t> </a:t>
            </a:r>
            <a:r>
              <a:rPr lang="en-US" sz="1600" b="1" i="1" dirty="0"/>
              <a:t>pandas</a:t>
            </a:r>
            <a:r>
              <a:rPr lang="en-US" sz="1600" i="1" dirty="0"/>
              <a:t> </a:t>
            </a:r>
            <a:r>
              <a:rPr lang="en-US" sz="1600" b="1" i="1" dirty="0"/>
              <a:t>as</a:t>
            </a:r>
            <a:r>
              <a:rPr lang="en-US" sz="1600" i="1" dirty="0"/>
              <a:t> </a:t>
            </a:r>
            <a:r>
              <a:rPr lang="en-US" sz="1600" b="1" i="1" dirty="0" err="1"/>
              <a:t>pd</a:t>
            </a:r>
            <a:r>
              <a:rPr lang="en-US" sz="1600" i="1" dirty="0"/>
              <a:t> </a:t>
            </a:r>
          </a:p>
          <a:p>
            <a:r>
              <a:rPr lang="en-US" sz="1600" i="1" dirty="0"/>
              <a:t>	date = </a:t>
            </a:r>
            <a:r>
              <a:rPr lang="en-US" sz="1600" i="1" dirty="0" err="1"/>
              <a:t>pd.to_datetime</a:t>
            </a:r>
            <a:r>
              <a:rPr lang="en-US" sz="1600" i="1" dirty="0"/>
              <a:t>(“26th of July, 2022") </a:t>
            </a:r>
          </a:p>
          <a:p>
            <a:r>
              <a:rPr lang="en-US" sz="1600" i="1" dirty="0"/>
              <a:t>	date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23700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752601"/>
            <a:ext cx="8458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15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077200" cy="572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51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0772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05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71550"/>
            <a:ext cx="777240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133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Ex TimeSeries1-date </a:t>
            </a:r>
            <a:r>
              <a:rPr lang="en-US" dirty="0" err="1" smtClean="0"/>
              <a:t>structures.ipynb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2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172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Time Series - Lab</vt:lpstr>
      <vt:lpstr>Native Python dates and times: datetime and dateutil </vt:lpstr>
      <vt:lpstr>PowerPoint Presentation</vt:lpstr>
      <vt:lpstr>Pandas-Timestamp object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Prof. P. N. KUMAR</dc:creator>
  <cp:lastModifiedBy>Prof. P. N. KUMAR</cp:lastModifiedBy>
  <cp:revision>6</cp:revision>
  <dcterms:created xsi:type="dcterms:W3CDTF">2006-08-16T00:00:00Z</dcterms:created>
  <dcterms:modified xsi:type="dcterms:W3CDTF">2022-07-25T04:16:27Z</dcterms:modified>
</cp:coreProperties>
</file>