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6"/>
  </p:notesMasterIdLst>
  <p:sldIdLst>
    <p:sldId id="294" r:id="rId2"/>
    <p:sldId id="257" r:id="rId3"/>
    <p:sldId id="258" r:id="rId4"/>
    <p:sldId id="298" r:id="rId5"/>
    <p:sldId id="260" r:id="rId6"/>
    <p:sldId id="261" r:id="rId7"/>
    <p:sldId id="263" r:id="rId8"/>
    <p:sldId id="266" r:id="rId9"/>
    <p:sldId id="268" r:id="rId10"/>
    <p:sldId id="295" r:id="rId11"/>
    <p:sldId id="296" r:id="rId12"/>
    <p:sldId id="270" r:id="rId13"/>
    <p:sldId id="297" r:id="rId14"/>
    <p:sldId id="272" r:id="rId15"/>
    <p:sldId id="273" r:id="rId16"/>
    <p:sldId id="274" r:id="rId17"/>
    <p:sldId id="277" r:id="rId18"/>
    <p:sldId id="278" r:id="rId19"/>
    <p:sldId id="262" r:id="rId20"/>
    <p:sldId id="264" r:id="rId21"/>
    <p:sldId id="279" r:id="rId22"/>
    <p:sldId id="281" r:id="rId23"/>
    <p:sldId id="282" r:id="rId24"/>
    <p:sldId id="283" r:id="rId25"/>
    <p:sldId id="285" r:id="rId26"/>
    <p:sldId id="286" r:id="rId27"/>
    <p:sldId id="287" r:id="rId28"/>
    <p:sldId id="288" r:id="rId29"/>
    <p:sldId id="289" r:id="rId30"/>
    <p:sldId id="290" r:id="rId31"/>
    <p:sldId id="291" r:id="rId32"/>
    <p:sldId id="292"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603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8F265-D6E1-4750-B1A0-69F0921E46D5}" v="18" dt="2022-06-28T05:06:53.313"/>
    <p1510:client id="{22B4C576-9F1F-205D-7A85-1583275EF408}" v="6" dt="2022-06-28T06:09:43.984"/>
    <p1510:client id="{38A10AB1-7FD6-68F3-0AEE-9ED252346878}" v="20" dt="2022-06-28T06:20:12.360"/>
    <p1510:client id="{9E0D888B-BD46-CA7D-C5ED-BFB2D411D7C6}" v="122" dt="2022-06-28T05:46:15.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p:scale>
          <a:sx n="80" d="100"/>
          <a:sy n="80" d="100"/>
        </p:scale>
        <p:origin x="-72" y="-45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rish B.A (CSE)" userId="S::ba_sabarish@cb.amrita.edu::2d971cd3-aecb-4818-8e68-9f973ca5b3c7" providerId="AD" clId="Web-{9E0D888B-BD46-CA7D-C5ED-BFB2D411D7C6}"/>
    <pc:docChg chg="addSld modSld">
      <pc:chgData name="Sabarish B.A (CSE)" userId="S::ba_sabarish@cb.amrita.edu::2d971cd3-aecb-4818-8e68-9f973ca5b3c7" providerId="AD" clId="Web-{9E0D888B-BD46-CA7D-C5ED-BFB2D411D7C6}" dt="2022-06-28T05:46:58.699" v="146" actId="20577"/>
      <pc:docMkLst>
        <pc:docMk/>
      </pc:docMkLst>
      <pc:sldChg chg="addSp delSp modSp new mod setBg">
        <pc:chgData name="Sabarish B.A (CSE)" userId="S::ba_sabarish@cb.amrita.edu::2d971cd3-aecb-4818-8e68-9f973ca5b3c7" providerId="AD" clId="Web-{9E0D888B-BD46-CA7D-C5ED-BFB2D411D7C6}" dt="2022-06-28T05:16:20.233" v="33"/>
        <pc:sldMkLst>
          <pc:docMk/>
          <pc:sldMk cId="349063531" sldId="258"/>
        </pc:sldMkLst>
        <pc:spChg chg="mod">
          <ac:chgData name="Sabarish B.A (CSE)" userId="S::ba_sabarish@cb.amrita.edu::2d971cd3-aecb-4818-8e68-9f973ca5b3c7" providerId="AD" clId="Web-{9E0D888B-BD46-CA7D-C5ED-BFB2D411D7C6}" dt="2022-06-28T05:16:20.233" v="33"/>
          <ac:spMkLst>
            <pc:docMk/>
            <pc:sldMk cId="349063531" sldId="258"/>
            <ac:spMk id="2" creationId="{43D757ED-C085-E8F2-50C3-C9AF81445AB1}"/>
          </ac:spMkLst>
        </pc:spChg>
        <pc:spChg chg="add del mod">
          <ac:chgData name="Sabarish B.A (CSE)" userId="S::ba_sabarish@cb.amrita.edu::2d971cd3-aecb-4818-8e68-9f973ca5b3c7" providerId="AD" clId="Web-{9E0D888B-BD46-CA7D-C5ED-BFB2D411D7C6}" dt="2022-06-28T05:16:20.233" v="33"/>
          <ac:spMkLst>
            <pc:docMk/>
            <pc:sldMk cId="349063531" sldId="258"/>
            <ac:spMk id="3" creationId="{7E741D0F-0637-4577-5836-137F68EF940F}"/>
          </ac:spMkLst>
        </pc:spChg>
        <pc:spChg chg="add del">
          <ac:chgData name="Sabarish B.A (CSE)" userId="S::ba_sabarish@cb.amrita.edu::2d971cd3-aecb-4818-8e68-9f973ca5b3c7" providerId="AD" clId="Web-{9E0D888B-BD46-CA7D-C5ED-BFB2D411D7C6}" dt="2022-06-28T05:16:20.201" v="32"/>
          <ac:spMkLst>
            <pc:docMk/>
            <pc:sldMk cId="349063531" sldId="258"/>
            <ac:spMk id="9" creationId="{19EC5B12-9FF3-41FE-B789-2696F5195F4E}"/>
          </ac:spMkLst>
        </pc:spChg>
        <pc:spChg chg="add">
          <ac:chgData name="Sabarish B.A (CSE)" userId="S::ba_sabarish@cb.amrita.edu::2d971cd3-aecb-4818-8e68-9f973ca5b3c7" providerId="AD" clId="Web-{9E0D888B-BD46-CA7D-C5ED-BFB2D411D7C6}" dt="2022-06-28T05:16:20.233" v="33"/>
          <ac:spMkLst>
            <pc:docMk/>
            <pc:sldMk cId="349063531" sldId="258"/>
            <ac:spMk id="13" creationId="{7A577E7F-985C-4F15-99FB-3ABFA635AC30}"/>
          </ac:spMkLst>
        </pc:spChg>
        <pc:spChg chg="add">
          <ac:chgData name="Sabarish B.A (CSE)" userId="S::ba_sabarish@cb.amrita.edu::2d971cd3-aecb-4818-8e68-9f973ca5b3c7" providerId="AD" clId="Web-{9E0D888B-BD46-CA7D-C5ED-BFB2D411D7C6}" dt="2022-06-28T05:16:20.233" v="33"/>
          <ac:spMkLst>
            <pc:docMk/>
            <pc:sldMk cId="349063531" sldId="258"/>
            <ac:spMk id="14" creationId="{3B5305C3-9940-4541-9DEE-9AE9C3EA60A4}"/>
          </ac:spMkLst>
        </pc:spChg>
        <pc:spChg chg="add">
          <ac:chgData name="Sabarish B.A (CSE)" userId="S::ba_sabarish@cb.amrita.edu::2d971cd3-aecb-4818-8e68-9f973ca5b3c7" providerId="AD" clId="Web-{9E0D888B-BD46-CA7D-C5ED-BFB2D411D7C6}" dt="2022-06-28T05:16:20.233" v="33"/>
          <ac:spMkLst>
            <pc:docMk/>
            <pc:sldMk cId="349063531" sldId="258"/>
            <ac:spMk id="15" creationId="{1BE71EE8-0B30-4222-9B93-921A1530BB17}"/>
          </ac:spMkLst>
        </pc:spChg>
        <pc:graphicFrameChg chg="add del">
          <ac:chgData name="Sabarish B.A (CSE)" userId="S::ba_sabarish@cb.amrita.edu::2d971cd3-aecb-4818-8e68-9f973ca5b3c7" providerId="AD" clId="Web-{9E0D888B-BD46-CA7D-C5ED-BFB2D411D7C6}" dt="2022-06-28T05:16:20.201" v="32"/>
          <ac:graphicFrameMkLst>
            <pc:docMk/>
            <pc:sldMk cId="349063531" sldId="258"/>
            <ac:graphicFrameMk id="5" creationId="{3AF39385-EA07-7F46-BFB6-91D959C2388E}"/>
          </ac:graphicFrameMkLst>
        </pc:graphicFrameChg>
        <pc:graphicFrameChg chg="add">
          <ac:chgData name="Sabarish B.A (CSE)" userId="S::ba_sabarish@cb.amrita.edu::2d971cd3-aecb-4818-8e68-9f973ca5b3c7" providerId="AD" clId="Web-{9E0D888B-BD46-CA7D-C5ED-BFB2D411D7C6}" dt="2022-06-28T05:16:20.233" v="33"/>
          <ac:graphicFrameMkLst>
            <pc:docMk/>
            <pc:sldMk cId="349063531" sldId="258"/>
            <ac:graphicFrameMk id="16" creationId="{264B320F-673F-2009-450C-F2A9EDBB0F57}"/>
          </ac:graphicFrameMkLst>
        </pc:graphicFrameChg>
        <pc:cxnChg chg="add del">
          <ac:chgData name="Sabarish B.A (CSE)" userId="S::ba_sabarish@cb.amrita.edu::2d971cd3-aecb-4818-8e68-9f973ca5b3c7" providerId="AD" clId="Web-{9E0D888B-BD46-CA7D-C5ED-BFB2D411D7C6}" dt="2022-06-28T05:16:20.201" v="32"/>
          <ac:cxnSpMkLst>
            <pc:docMk/>
            <pc:sldMk cId="349063531" sldId="258"/>
            <ac:cxnSpMk id="11" creationId="{4FCEE13B-EFB1-46F2-BC11-110F05BFB691}"/>
          </ac:cxnSpMkLst>
        </pc:cxnChg>
      </pc:sldChg>
      <pc:sldChg chg="addSp delSp modSp new mod setBg">
        <pc:chgData name="Sabarish B.A (CSE)" userId="S::ba_sabarish@cb.amrita.edu::2d971cd3-aecb-4818-8e68-9f973ca5b3c7" providerId="AD" clId="Web-{9E0D888B-BD46-CA7D-C5ED-BFB2D411D7C6}" dt="2022-06-28T05:19:46.923" v="67" actId="20577"/>
        <pc:sldMkLst>
          <pc:docMk/>
          <pc:sldMk cId="529854430" sldId="259"/>
        </pc:sldMkLst>
        <pc:spChg chg="mod">
          <ac:chgData name="Sabarish B.A (CSE)" userId="S::ba_sabarish@cb.amrita.edu::2d971cd3-aecb-4818-8e68-9f973ca5b3c7" providerId="AD" clId="Web-{9E0D888B-BD46-CA7D-C5ED-BFB2D411D7C6}" dt="2022-06-28T05:19:34.579" v="62"/>
          <ac:spMkLst>
            <pc:docMk/>
            <pc:sldMk cId="529854430" sldId="259"/>
            <ac:spMk id="2" creationId="{095C1B63-0973-922E-02DE-3C15BF5FC86C}"/>
          </ac:spMkLst>
        </pc:spChg>
        <pc:spChg chg="add del">
          <ac:chgData name="Sabarish B.A (CSE)" userId="S::ba_sabarish@cb.amrita.edu::2d971cd3-aecb-4818-8e68-9f973ca5b3c7" providerId="AD" clId="Web-{9E0D888B-BD46-CA7D-C5ED-BFB2D411D7C6}" dt="2022-06-28T05:17:17.984" v="51"/>
          <ac:spMkLst>
            <pc:docMk/>
            <pc:sldMk cId="529854430" sldId="259"/>
            <ac:spMk id="3" creationId="{E0BD83D7-9E29-0ED3-2248-ECCE0CDC57EB}"/>
          </ac:spMkLst>
        </pc:spChg>
        <pc:spChg chg="add del mod">
          <ac:chgData name="Sabarish B.A (CSE)" userId="S::ba_sabarish@cb.amrita.edu::2d971cd3-aecb-4818-8e68-9f973ca5b3c7" providerId="AD" clId="Web-{9E0D888B-BD46-CA7D-C5ED-BFB2D411D7C6}" dt="2022-06-28T05:19:21.939" v="60"/>
          <ac:spMkLst>
            <pc:docMk/>
            <pc:sldMk cId="529854430" sldId="259"/>
            <ac:spMk id="6" creationId="{7D62B3FF-4711-3DC3-0693-2B2E7CDF9A89}"/>
          </ac:spMkLst>
        </pc:spChg>
        <pc:spChg chg="add mod">
          <ac:chgData name="Sabarish B.A (CSE)" userId="S::ba_sabarish@cb.amrita.edu::2d971cd3-aecb-4818-8e68-9f973ca5b3c7" providerId="AD" clId="Web-{9E0D888B-BD46-CA7D-C5ED-BFB2D411D7C6}" dt="2022-06-28T05:19:46.923" v="67" actId="20577"/>
          <ac:spMkLst>
            <pc:docMk/>
            <pc:sldMk cId="529854430" sldId="259"/>
            <ac:spMk id="7" creationId="{377717E2-1B39-5F8F-8481-105C0F1178EC}"/>
          </ac:spMkLst>
        </pc:spChg>
        <pc:spChg chg="add del">
          <ac:chgData name="Sabarish B.A (CSE)" userId="S::ba_sabarish@cb.amrita.edu::2d971cd3-aecb-4818-8e68-9f973ca5b3c7" providerId="AD" clId="Web-{9E0D888B-BD46-CA7D-C5ED-BFB2D411D7C6}" dt="2022-06-28T05:19:21.939" v="60"/>
          <ac:spMkLst>
            <pc:docMk/>
            <pc:sldMk cId="529854430" sldId="259"/>
            <ac:spMk id="8" creationId="{5679811B-9678-4E6D-9ECA-9E1FF4C7F207}"/>
          </ac:spMkLst>
        </pc:spChg>
        <pc:spChg chg="add del">
          <ac:chgData name="Sabarish B.A (CSE)" userId="S::ba_sabarish@cb.amrita.edu::2d971cd3-aecb-4818-8e68-9f973ca5b3c7" providerId="AD" clId="Web-{9E0D888B-BD46-CA7D-C5ED-BFB2D411D7C6}" dt="2022-06-28T05:17:17.968" v="50"/>
          <ac:spMkLst>
            <pc:docMk/>
            <pc:sldMk cId="529854430" sldId="259"/>
            <ac:spMk id="15" creationId="{ECD84B89-83B1-AA44-B9BE-C68A3A346981}"/>
          </ac:spMkLst>
        </pc:spChg>
        <pc:spChg chg="add del">
          <ac:chgData name="Sabarish B.A (CSE)" userId="S::ba_sabarish@cb.amrita.edu::2d971cd3-aecb-4818-8e68-9f973ca5b3c7" providerId="AD" clId="Web-{9E0D888B-BD46-CA7D-C5ED-BFB2D411D7C6}" dt="2022-06-28T05:17:17.968" v="50"/>
          <ac:spMkLst>
            <pc:docMk/>
            <pc:sldMk cId="529854430" sldId="259"/>
            <ac:spMk id="17" creationId="{DF3B9D9F-2555-4B2E-AD17-056B66596D5A}"/>
          </ac:spMkLst>
        </pc:spChg>
        <pc:spChg chg="add del mod">
          <ac:chgData name="Sabarish B.A (CSE)" userId="S::ba_sabarish@cb.amrita.edu::2d971cd3-aecb-4818-8e68-9f973ca5b3c7" providerId="AD" clId="Web-{9E0D888B-BD46-CA7D-C5ED-BFB2D411D7C6}" dt="2022-06-28T05:19:18.454" v="59"/>
          <ac:spMkLst>
            <pc:docMk/>
            <pc:sldMk cId="529854430" sldId="259"/>
            <ac:spMk id="19" creationId="{E0BD83D7-9E29-0ED3-2248-ECCE0CDC57EB}"/>
          </ac:spMkLst>
        </pc:spChg>
        <pc:spChg chg="add del">
          <ac:chgData name="Sabarish B.A (CSE)" userId="S::ba_sabarish@cb.amrita.edu::2d971cd3-aecb-4818-8e68-9f973ca5b3c7" providerId="AD" clId="Web-{9E0D888B-BD46-CA7D-C5ED-BFB2D411D7C6}" dt="2022-06-28T05:19:34.579" v="62"/>
          <ac:spMkLst>
            <pc:docMk/>
            <pc:sldMk cId="529854430" sldId="259"/>
            <ac:spMk id="32" creationId="{ECD84B89-83B1-AA44-B9BE-C68A3A346981}"/>
          </ac:spMkLst>
        </pc:spChg>
        <pc:spChg chg="add del">
          <ac:chgData name="Sabarish B.A (CSE)" userId="S::ba_sabarish@cb.amrita.edu::2d971cd3-aecb-4818-8e68-9f973ca5b3c7" providerId="AD" clId="Web-{9E0D888B-BD46-CA7D-C5ED-BFB2D411D7C6}" dt="2022-06-28T05:19:34.579" v="62"/>
          <ac:spMkLst>
            <pc:docMk/>
            <pc:sldMk cId="529854430" sldId="259"/>
            <ac:spMk id="34" creationId="{DF3B9D9F-2555-4B2E-AD17-056B66596D5A}"/>
          </ac:spMkLst>
        </pc:spChg>
        <pc:spChg chg="add">
          <ac:chgData name="Sabarish B.A (CSE)" userId="S::ba_sabarish@cb.amrita.edu::2d971cd3-aecb-4818-8e68-9f973ca5b3c7" providerId="AD" clId="Web-{9E0D888B-BD46-CA7D-C5ED-BFB2D411D7C6}" dt="2022-06-28T05:19:34.579" v="62"/>
          <ac:spMkLst>
            <pc:docMk/>
            <pc:sldMk cId="529854430" sldId="259"/>
            <ac:spMk id="39" creationId="{7B49DDE3-D095-6B49-8468-C97AFBEC5703}"/>
          </ac:spMkLst>
        </pc:spChg>
        <pc:spChg chg="add">
          <ac:chgData name="Sabarish B.A (CSE)" userId="S::ba_sabarish@cb.amrita.edu::2d971cd3-aecb-4818-8e68-9f973ca5b3c7" providerId="AD" clId="Web-{9E0D888B-BD46-CA7D-C5ED-BFB2D411D7C6}" dt="2022-06-28T05:19:34.579" v="62"/>
          <ac:spMkLst>
            <pc:docMk/>
            <pc:sldMk cId="529854430" sldId="259"/>
            <ac:spMk id="41" creationId="{C3CA578B-5FA2-42B3-85A7-E78AFE06B447}"/>
          </ac:spMkLst>
        </pc:spChg>
        <pc:grpChg chg="add del">
          <ac:chgData name="Sabarish B.A (CSE)" userId="S::ba_sabarish@cb.amrita.edu::2d971cd3-aecb-4818-8e68-9f973ca5b3c7" providerId="AD" clId="Web-{9E0D888B-BD46-CA7D-C5ED-BFB2D411D7C6}" dt="2022-06-28T05:17:17.968" v="50"/>
          <ac:grpSpMkLst>
            <pc:docMk/>
            <pc:sldMk cId="529854430" sldId="259"/>
            <ac:grpSpMk id="9" creationId="{D206359A-F1E3-49EE-BBC2-40888C4A3628}"/>
          </ac:grpSpMkLst>
        </pc:grpChg>
        <pc:grpChg chg="add del">
          <ac:chgData name="Sabarish B.A (CSE)" userId="S::ba_sabarish@cb.amrita.edu::2d971cd3-aecb-4818-8e68-9f973ca5b3c7" providerId="AD" clId="Web-{9E0D888B-BD46-CA7D-C5ED-BFB2D411D7C6}" dt="2022-06-28T05:19:21.939" v="60"/>
          <ac:grpSpMkLst>
            <pc:docMk/>
            <pc:sldMk cId="529854430" sldId="259"/>
            <ac:grpSpMk id="10" creationId="{B7DF4426-90D1-F14F-8020-087AFF23F1C8}"/>
          </ac:grpSpMkLst>
        </pc:grpChg>
        <pc:grpChg chg="add del">
          <ac:chgData name="Sabarish B.A (CSE)" userId="S::ba_sabarish@cb.amrita.edu::2d971cd3-aecb-4818-8e68-9f973ca5b3c7" providerId="AD" clId="Web-{9E0D888B-BD46-CA7D-C5ED-BFB2D411D7C6}" dt="2022-06-28T05:19:34.579" v="62"/>
          <ac:grpSpMkLst>
            <pc:docMk/>
            <pc:sldMk cId="529854430" sldId="259"/>
            <ac:grpSpMk id="26" creationId="{D206359A-F1E3-49EE-BBC2-40888C4A3628}"/>
          </ac:grpSpMkLst>
        </pc:grpChg>
        <pc:picChg chg="add del">
          <ac:chgData name="Sabarish B.A (CSE)" userId="S::ba_sabarish@cb.amrita.edu::2d971cd3-aecb-4818-8e68-9f973ca5b3c7" providerId="AD" clId="Web-{9E0D888B-BD46-CA7D-C5ED-BFB2D411D7C6}" dt="2022-06-28T05:17:17.968" v="50"/>
          <ac:picMkLst>
            <pc:docMk/>
            <pc:sldMk cId="529854430" sldId="259"/>
            <ac:picMk id="5" creationId="{63CCF9A5-8A71-B662-5500-B553F725246F}"/>
          </ac:picMkLst>
        </pc:picChg>
        <pc:picChg chg="add mod ord">
          <ac:chgData name="Sabarish B.A (CSE)" userId="S::ba_sabarish@cb.amrita.edu::2d971cd3-aecb-4818-8e68-9f973ca5b3c7" providerId="AD" clId="Web-{9E0D888B-BD46-CA7D-C5ED-BFB2D411D7C6}" dt="2022-06-28T05:19:34.579" v="62"/>
          <ac:picMkLst>
            <pc:docMk/>
            <pc:sldMk cId="529854430" sldId="259"/>
            <ac:picMk id="22" creationId="{6C3A7246-B621-BD35-FD74-62AD6D76B18E}"/>
          </ac:picMkLst>
        </pc:picChg>
      </pc:sldChg>
      <pc:sldChg chg="addSp delSp modSp new mod setBg">
        <pc:chgData name="Sabarish B.A (CSE)" userId="S::ba_sabarish@cb.amrita.edu::2d971cd3-aecb-4818-8e68-9f973ca5b3c7" providerId="AD" clId="Web-{9E0D888B-BD46-CA7D-C5ED-BFB2D411D7C6}" dt="2022-06-28T05:21:22.300" v="79"/>
        <pc:sldMkLst>
          <pc:docMk/>
          <pc:sldMk cId="443086843" sldId="260"/>
        </pc:sldMkLst>
        <pc:spChg chg="mod">
          <ac:chgData name="Sabarish B.A (CSE)" userId="S::ba_sabarish@cb.amrita.edu::2d971cd3-aecb-4818-8e68-9f973ca5b3c7" providerId="AD" clId="Web-{9E0D888B-BD46-CA7D-C5ED-BFB2D411D7C6}" dt="2022-06-28T05:21:22.300" v="79"/>
          <ac:spMkLst>
            <pc:docMk/>
            <pc:sldMk cId="443086843" sldId="260"/>
            <ac:spMk id="2" creationId="{8E33A2F6-8D58-442E-4697-FA1CB8296001}"/>
          </ac:spMkLst>
        </pc:spChg>
        <pc:spChg chg="add del mod">
          <ac:chgData name="Sabarish B.A (CSE)" userId="S::ba_sabarish@cb.amrita.edu::2d971cd3-aecb-4818-8e68-9f973ca5b3c7" providerId="AD" clId="Web-{9E0D888B-BD46-CA7D-C5ED-BFB2D411D7C6}" dt="2022-06-28T05:21:10.550" v="78"/>
          <ac:spMkLst>
            <pc:docMk/>
            <pc:sldMk cId="443086843" sldId="260"/>
            <ac:spMk id="3" creationId="{BAB930B8-B7C2-530C-EAAE-D6501F0B5D75}"/>
          </ac:spMkLst>
        </pc:spChg>
        <pc:spChg chg="add del">
          <ac:chgData name="Sabarish B.A (CSE)" userId="S::ba_sabarish@cb.amrita.edu::2d971cd3-aecb-4818-8e68-9f973ca5b3c7" providerId="AD" clId="Web-{9E0D888B-BD46-CA7D-C5ED-BFB2D411D7C6}" dt="2022-06-28T05:21:10.518" v="77"/>
          <ac:spMkLst>
            <pc:docMk/>
            <pc:sldMk cId="443086843" sldId="260"/>
            <ac:spMk id="9" creationId="{19EC5B12-9FF3-41FE-B789-2696F5195F4E}"/>
          </ac:spMkLst>
        </pc:spChg>
        <pc:spChg chg="add del">
          <ac:chgData name="Sabarish B.A (CSE)" userId="S::ba_sabarish@cb.amrita.edu::2d971cd3-aecb-4818-8e68-9f973ca5b3c7" providerId="AD" clId="Web-{9E0D888B-BD46-CA7D-C5ED-BFB2D411D7C6}" dt="2022-06-28T05:21:22.300" v="79"/>
          <ac:spMkLst>
            <pc:docMk/>
            <pc:sldMk cId="443086843" sldId="260"/>
            <ac:spMk id="13" creationId="{19EC5B12-9FF3-41FE-B789-2696F5195F4E}"/>
          </ac:spMkLst>
        </pc:spChg>
        <pc:spChg chg="add">
          <ac:chgData name="Sabarish B.A (CSE)" userId="S::ba_sabarish@cb.amrita.edu::2d971cd3-aecb-4818-8e68-9f973ca5b3c7" providerId="AD" clId="Web-{9E0D888B-BD46-CA7D-C5ED-BFB2D411D7C6}" dt="2022-06-28T05:21:22.300" v="79"/>
          <ac:spMkLst>
            <pc:docMk/>
            <pc:sldMk cId="443086843" sldId="260"/>
            <ac:spMk id="20" creationId="{3B5305C3-9940-4541-9DEE-9AE9C3EA60A4}"/>
          </ac:spMkLst>
        </pc:spChg>
        <pc:spChg chg="add">
          <ac:chgData name="Sabarish B.A (CSE)" userId="S::ba_sabarish@cb.amrita.edu::2d971cd3-aecb-4818-8e68-9f973ca5b3c7" providerId="AD" clId="Web-{9E0D888B-BD46-CA7D-C5ED-BFB2D411D7C6}" dt="2022-06-28T05:21:22.300" v="79"/>
          <ac:spMkLst>
            <pc:docMk/>
            <pc:sldMk cId="443086843" sldId="260"/>
            <ac:spMk id="22" creationId="{D41AC345-EF35-499A-B575-4837FEF46AA6}"/>
          </ac:spMkLst>
        </pc:spChg>
        <pc:spChg chg="add">
          <ac:chgData name="Sabarish B.A (CSE)" userId="S::ba_sabarish@cb.amrita.edu::2d971cd3-aecb-4818-8e68-9f973ca5b3c7" providerId="AD" clId="Web-{9E0D888B-BD46-CA7D-C5ED-BFB2D411D7C6}" dt="2022-06-28T05:21:22.300" v="79"/>
          <ac:spMkLst>
            <pc:docMk/>
            <pc:sldMk cId="443086843" sldId="260"/>
            <ac:spMk id="24" creationId="{C071BDA1-F0B0-41DF-BC28-7DDA5D3CD738}"/>
          </ac:spMkLst>
        </pc:spChg>
        <pc:graphicFrameChg chg="add del">
          <ac:chgData name="Sabarish B.A (CSE)" userId="S::ba_sabarish@cb.amrita.edu::2d971cd3-aecb-4818-8e68-9f973ca5b3c7" providerId="AD" clId="Web-{9E0D888B-BD46-CA7D-C5ED-BFB2D411D7C6}" dt="2022-06-28T05:21:10.518" v="77"/>
          <ac:graphicFrameMkLst>
            <pc:docMk/>
            <pc:sldMk cId="443086843" sldId="260"/>
            <ac:graphicFrameMk id="5" creationId="{7E0A2A0B-0A7D-82E6-017E-7311186DD47E}"/>
          </ac:graphicFrameMkLst>
        </pc:graphicFrameChg>
        <pc:graphicFrameChg chg="add mod modGraphic">
          <ac:chgData name="Sabarish B.A (CSE)" userId="S::ba_sabarish@cb.amrita.edu::2d971cd3-aecb-4818-8e68-9f973ca5b3c7" providerId="AD" clId="Web-{9E0D888B-BD46-CA7D-C5ED-BFB2D411D7C6}" dt="2022-06-28T05:21:22.300" v="79"/>
          <ac:graphicFrameMkLst>
            <pc:docMk/>
            <pc:sldMk cId="443086843" sldId="260"/>
            <ac:graphicFrameMk id="15" creationId="{1DBBF521-6473-6FEE-1864-DEF8B508BA78}"/>
          </ac:graphicFrameMkLst>
        </pc:graphicFrameChg>
        <pc:cxnChg chg="add del">
          <ac:chgData name="Sabarish B.A (CSE)" userId="S::ba_sabarish@cb.amrita.edu::2d971cd3-aecb-4818-8e68-9f973ca5b3c7" providerId="AD" clId="Web-{9E0D888B-BD46-CA7D-C5ED-BFB2D411D7C6}" dt="2022-06-28T05:21:10.518" v="77"/>
          <ac:cxnSpMkLst>
            <pc:docMk/>
            <pc:sldMk cId="443086843" sldId="260"/>
            <ac:cxnSpMk id="11" creationId="{4FCEE13B-EFB1-46F2-BC11-110F05BFB691}"/>
          </ac:cxnSpMkLst>
        </pc:cxnChg>
        <pc:cxnChg chg="add del">
          <ac:chgData name="Sabarish B.A (CSE)" userId="S::ba_sabarish@cb.amrita.edu::2d971cd3-aecb-4818-8e68-9f973ca5b3c7" providerId="AD" clId="Web-{9E0D888B-BD46-CA7D-C5ED-BFB2D411D7C6}" dt="2022-06-28T05:21:22.300" v="79"/>
          <ac:cxnSpMkLst>
            <pc:docMk/>
            <pc:sldMk cId="443086843" sldId="260"/>
            <ac:cxnSpMk id="14" creationId="{4FCEE13B-EFB1-46F2-BC11-110F05BFB691}"/>
          </ac:cxnSpMkLst>
        </pc:cxnChg>
      </pc:sldChg>
      <pc:sldChg chg="addSp delSp modSp new mod setBg">
        <pc:chgData name="Sabarish B.A (CSE)" userId="S::ba_sabarish@cb.amrita.edu::2d971cd3-aecb-4818-8e68-9f973ca5b3c7" providerId="AD" clId="Web-{9E0D888B-BD46-CA7D-C5ED-BFB2D411D7C6}" dt="2022-06-28T05:31:27.028" v="107" actId="20577"/>
        <pc:sldMkLst>
          <pc:docMk/>
          <pc:sldMk cId="2461435569" sldId="261"/>
        </pc:sldMkLst>
        <pc:spChg chg="mod">
          <ac:chgData name="Sabarish B.A (CSE)" userId="S::ba_sabarish@cb.amrita.edu::2d971cd3-aecb-4818-8e68-9f973ca5b3c7" providerId="AD" clId="Web-{9E0D888B-BD46-CA7D-C5ED-BFB2D411D7C6}" dt="2022-06-28T05:31:27.028" v="107" actId="20577"/>
          <ac:spMkLst>
            <pc:docMk/>
            <pc:sldMk cId="2461435569" sldId="261"/>
            <ac:spMk id="2" creationId="{B8BB0029-7555-9DBA-6C46-EE035199B843}"/>
          </ac:spMkLst>
        </pc:spChg>
        <pc:spChg chg="del mod">
          <ac:chgData name="Sabarish B.A (CSE)" userId="S::ba_sabarish@cb.amrita.edu::2d971cd3-aecb-4818-8e68-9f973ca5b3c7" providerId="AD" clId="Web-{9E0D888B-BD46-CA7D-C5ED-BFB2D411D7C6}" dt="2022-06-28T05:27:13.024" v="88"/>
          <ac:spMkLst>
            <pc:docMk/>
            <pc:sldMk cId="2461435569" sldId="261"/>
            <ac:spMk id="3" creationId="{B881FE26-6893-CC67-84E6-6D465E964752}"/>
          </ac:spMkLst>
        </pc:spChg>
        <pc:spChg chg="add">
          <ac:chgData name="Sabarish B.A (CSE)" userId="S::ba_sabarish@cb.amrita.edu::2d971cd3-aecb-4818-8e68-9f973ca5b3c7" providerId="AD" clId="Web-{9E0D888B-BD46-CA7D-C5ED-BFB2D411D7C6}" dt="2022-06-28T05:27:13.024" v="88"/>
          <ac:spMkLst>
            <pc:docMk/>
            <pc:sldMk cId="2461435569" sldId="261"/>
            <ac:spMk id="9" creationId="{19EC5B12-9FF3-41FE-B789-2696F5195F4E}"/>
          </ac:spMkLst>
        </pc:spChg>
        <pc:graphicFrameChg chg="add">
          <ac:chgData name="Sabarish B.A (CSE)" userId="S::ba_sabarish@cb.amrita.edu::2d971cd3-aecb-4818-8e68-9f973ca5b3c7" providerId="AD" clId="Web-{9E0D888B-BD46-CA7D-C5ED-BFB2D411D7C6}" dt="2022-06-28T05:27:13.024" v="88"/>
          <ac:graphicFrameMkLst>
            <pc:docMk/>
            <pc:sldMk cId="2461435569" sldId="261"/>
            <ac:graphicFrameMk id="5" creationId="{5C2E6C92-17DD-1EE9-2492-9A2E0D0960FB}"/>
          </ac:graphicFrameMkLst>
        </pc:graphicFrameChg>
        <pc:cxnChg chg="add">
          <ac:chgData name="Sabarish B.A (CSE)" userId="S::ba_sabarish@cb.amrita.edu::2d971cd3-aecb-4818-8e68-9f973ca5b3c7" providerId="AD" clId="Web-{9E0D888B-BD46-CA7D-C5ED-BFB2D411D7C6}" dt="2022-06-28T05:27:13.024" v="88"/>
          <ac:cxnSpMkLst>
            <pc:docMk/>
            <pc:sldMk cId="2461435569" sldId="261"/>
            <ac:cxnSpMk id="11" creationId="{4FCEE13B-EFB1-46F2-BC11-110F05BFB691}"/>
          </ac:cxnSpMkLst>
        </pc:cxnChg>
      </pc:sldChg>
      <pc:sldChg chg="addSp delSp modSp new mod setBg">
        <pc:chgData name="Sabarish B.A (CSE)" userId="S::ba_sabarish@cb.amrita.edu::2d971cd3-aecb-4818-8e68-9f973ca5b3c7" providerId="AD" clId="Web-{9E0D888B-BD46-CA7D-C5ED-BFB2D411D7C6}" dt="2022-06-28T05:46:58.699" v="146" actId="20577"/>
        <pc:sldMkLst>
          <pc:docMk/>
          <pc:sldMk cId="3482765447" sldId="262"/>
        </pc:sldMkLst>
        <pc:spChg chg="mod">
          <ac:chgData name="Sabarish B.A (CSE)" userId="S::ba_sabarish@cb.amrita.edu::2d971cd3-aecb-4818-8e68-9f973ca5b3c7" providerId="AD" clId="Web-{9E0D888B-BD46-CA7D-C5ED-BFB2D411D7C6}" dt="2022-06-28T05:31:17.075" v="105"/>
          <ac:spMkLst>
            <pc:docMk/>
            <pc:sldMk cId="3482765447" sldId="262"/>
            <ac:spMk id="2" creationId="{9BEF5699-AC95-CC34-F398-0CEC493AF9FA}"/>
          </ac:spMkLst>
        </pc:spChg>
        <pc:spChg chg="del mod">
          <ac:chgData name="Sabarish B.A (CSE)" userId="S::ba_sabarish@cb.amrita.edu::2d971cd3-aecb-4818-8e68-9f973ca5b3c7" providerId="AD" clId="Web-{9E0D888B-BD46-CA7D-C5ED-BFB2D411D7C6}" dt="2022-06-28T05:31:17.075" v="105"/>
          <ac:spMkLst>
            <pc:docMk/>
            <pc:sldMk cId="3482765447" sldId="262"/>
            <ac:spMk id="3" creationId="{BF6A6379-94C2-4710-83E8-9F03A3839764}"/>
          </ac:spMkLst>
        </pc:spChg>
        <pc:spChg chg="add del">
          <ac:chgData name="Sabarish B.A (CSE)" userId="S::ba_sabarish@cb.amrita.edu::2d971cd3-aecb-4818-8e68-9f973ca5b3c7" providerId="AD" clId="Web-{9E0D888B-BD46-CA7D-C5ED-BFB2D411D7C6}" dt="2022-06-28T05:46:15.620" v="137"/>
          <ac:spMkLst>
            <pc:docMk/>
            <pc:sldMk cId="3482765447" sldId="262"/>
            <ac:spMk id="9" creationId="{3B5305C3-9940-4541-9DEE-9AE9C3EA60A4}"/>
          </ac:spMkLst>
        </pc:spChg>
        <pc:spChg chg="add del">
          <ac:chgData name="Sabarish B.A (CSE)" userId="S::ba_sabarish@cb.amrita.edu::2d971cd3-aecb-4818-8e68-9f973ca5b3c7" providerId="AD" clId="Web-{9E0D888B-BD46-CA7D-C5ED-BFB2D411D7C6}" dt="2022-06-28T05:46:15.620" v="137"/>
          <ac:spMkLst>
            <pc:docMk/>
            <pc:sldMk cId="3482765447" sldId="262"/>
            <ac:spMk id="11" creationId="{D41AC345-EF35-499A-B575-4837FEF46AA6}"/>
          </ac:spMkLst>
        </pc:spChg>
        <pc:spChg chg="add del">
          <ac:chgData name="Sabarish B.A (CSE)" userId="S::ba_sabarish@cb.amrita.edu::2d971cd3-aecb-4818-8e68-9f973ca5b3c7" providerId="AD" clId="Web-{9E0D888B-BD46-CA7D-C5ED-BFB2D411D7C6}" dt="2022-06-28T05:46:15.620" v="137"/>
          <ac:spMkLst>
            <pc:docMk/>
            <pc:sldMk cId="3482765447" sldId="262"/>
            <ac:spMk id="13" creationId="{C071BDA1-F0B0-41DF-BC28-7DDA5D3CD738}"/>
          </ac:spMkLst>
        </pc:spChg>
        <pc:spChg chg="add del">
          <ac:chgData name="Sabarish B.A (CSE)" userId="S::ba_sabarish@cb.amrita.edu::2d971cd3-aecb-4818-8e68-9f973ca5b3c7" providerId="AD" clId="Web-{9E0D888B-BD46-CA7D-C5ED-BFB2D411D7C6}" dt="2022-06-28T05:46:15.620" v="137"/>
          <ac:spMkLst>
            <pc:docMk/>
            <pc:sldMk cId="3482765447" sldId="262"/>
            <ac:spMk id="18" creationId="{3B5305C3-9940-4541-9DEE-9AE9C3EA60A4}"/>
          </ac:spMkLst>
        </pc:spChg>
        <pc:spChg chg="add del">
          <ac:chgData name="Sabarish B.A (CSE)" userId="S::ba_sabarish@cb.amrita.edu::2d971cd3-aecb-4818-8e68-9f973ca5b3c7" providerId="AD" clId="Web-{9E0D888B-BD46-CA7D-C5ED-BFB2D411D7C6}" dt="2022-06-28T05:46:15.620" v="137"/>
          <ac:spMkLst>
            <pc:docMk/>
            <pc:sldMk cId="3482765447" sldId="262"/>
            <ac:spMk id="20" creationId="{D41AC345-EF35-499A-B575-4837FEF46AA6}"/>
          </ac:spMkLst>
        </pc:spChg>
        <pc:spChg chg="add del">
          <ac:chgData name="Sabarish B.A (CSE)" userId="S::ba_sabarish@cb.amrita.edu::2d971cd3-aecb-4818-8e68-9f973ca5b3c7" providerId="AD" clId="Web-{9E0D888B-BD46-CA7D-C5ED-BFB2D411D7C6}" dt="2022-06-28T05:46:15.620" v="137"/>
          <ac:spMkLst>
            <pc:docMk/>
            <pc:sldMk cId="3482765447" sldId="262"/>
            <ac:spMk id="22" creationId="{C071BDA1-F0B0-41DF-BC28-7DDA5D3CD738}"/>
          </ac:spMkLst>
        </pc:spChg>
        <pc:graphicFrameChg chg="add mod modGraphic">
          <ac:chgData name="Sabarish B.A (CSE)" userId="S::ba_sabarish@cb.amrita.edu::2d971cd3-aecb-4818-8e68-9f973ca5b3c7" providerId="AD" clId="Web-{9E0D888B-BD46-CA7D-C5ED-BFB2D411D7C6}" dt="2022-06-28T05:46:58.699" v="146" actId="20577"/>
          <ac:graphicFrameMkLst>
            <pc:docMk/>
            <pc:sldMk cId="3482765447" sldId="262"/>
            <ac:graphicFrameMk id="5" creationId="{546F843E-CBEE-4CC9-7384-13C0C7CB0770}"/>
          </ac:graphicFrameMkLst>
        </pc:graphicFrameChg>
      </pc:sldChg>
      <pc:sldChg chg="addSp delSp modSp new mod setBg">
        <pc:chgData name="Sabarish B.A (CSE)" userId="S::ba_sabarish@cb.amrita.edu::2d971cd3-aecb-4818-8e68-9f973ca5b3c7" providerId="AD" clId="Web-{9E0D888B-BD46-CA7D-C5ED-BFB2D411D7C6}" dt="2022-06-28T05:43:32.008" v="130"/>
        <pc:sldMkLst>
          <pc:docMk/>
          <pc:sldMk cId="3778950450" sldId="263"/>
        </pc:sldMkLst>
        <pc:spChg chg="mod">
          <ac:chgData name="Sabarish B.A (CSE)" userId="S::ba_sabarish@cb.amrita.edu::2d971cd3-aecb-4818-8e68-9f973ca5b3c7" providerId="AD" clId="Web-{9E0D888B-BD46-CA7D-C5ED-BFB2D411D7C6}" dt="2022-06-28T05:43:32.008" v="130"/>
          <ac:spMkLst>
            <pc:docMk/>
            <pc:sldMk cId="3778950450" sldId="263"/>
            <ac:spMk id="2" creationId="{4C773B64-17E3-6D70-3FCB-616A58194CEE}"/>
          </ac:spMkLst>
        </pc:spChg>
        <pc:spChg chg="del mod">
          <ac:chgData name="Sabarish B.A (CSE)" userId="S::ba_sabarish@cb.amrita.edu::2d971cd3-aecb-4818-8e68-9f973ca5b3c7" providerId="AD" clId="Web-{9E0D888B-BD46-CA7D-C5ED-BFB2D411D7C6}" dt="2022-06-28T05:43:32.008" v="130"/>
          <ac:spMkLst>
            <pc:docMk/>
            <pc:sldMk cId="3778950450" sldId="263"/>
            <ac:spMk id="3" creationId="{7378C29E-1331-98AF-9B16-72AE373F5AD3}"/>
          </ac:spMkLst>
        </pc:spChg>
        <pc:spChg chg="add">
          <ac:chgData name="Sabarish B.A (CSE)" userId="S::ba_sabarish@cb.amrita.edu::2d971cd3-aecb-4818-8e68-9f973ca5b3c7" providerId="AD" clId="Web-{9E0D888B-BD46-CA7D-C5ED-BFB2D411D7C6}" dt="2022-06-28T05:43:32.008" v="130"/>
          <ac:spMkLst>
            <pc:docMk/>
            <pc:sldMk cId="3778950450" sldId="263"/>
            <ac:spMk id="9" creationId="{3B5305C3-9940-4541-9DEE-9AE9C3EA60A4}"/>
          </ac:spMkLst>
        </pc:spChg>
        <pc:spChg chg="add">
          <ac:chgData name="Sabarish B.A (CSE)" userId="S::ba_sabarish@cb.amrita.edu::2d971cd3-aecb-4818-8e68-9f973ca5b3c7" providerId="AD" clId="Web-{9E0D888B-BD46-CA7D-C5ED-BFB2D411D7C6}" dt="2022-06-28T05:43:32.008" v="130"/>
          <ac:spMkLst>
            <pc:docMk/>
            <pc:sldMk cId="3778950450" sldId="263"/>
            <ac:spMk id="11" creationId="{D41AC345-EF35-499A-B575-4837FEF46AA6}"/>
          </ac:spMkLst>
        </pc:spChg>
        <pc:spChg chg="add">
          <ac:chgData name="Sabarish B.A (CSE)" userId="S::ba_sabarish@cb.amrita.edu::2d971cd3-aecb-4818-8e68-9f973ca5b3c7" providerId="AD" clId="Web-{9E0D888B-BD46-CA7D-C5ED-BFB2D411D7C6}" dt="2022-06-28T05:43:32.008" v="130"/>
          <ac:spMkLst>
            <pc:docMk/>
            <pc:sldMk cId="3778950450" sldId="263"/>
            <ac:spMk id="13" creationId="{C071BDA1-F0B0-41DF-BC28-7DDA5D3CD738}"/>
          </ac:spMkLst>
        </pc:spChg>
        <pc:graphicFrameChg chg="add">
          <ac:chgData name="Sabarish B.A (CSE)" userId="S::ba_sabarish@cb.amrita.edu::2d971cd3-aecb-4818-8e68-9f973ca5b3c7" providerId="AD" clId="Web-{9E0D888B-BD46-CA7D-C5ED-BFB2D411D7C6}" dt="2022-06-28T05:43:32.008" v="130"/>
          <ac:graphicFrameMkLst>
            <pc:docMk/>
            <pc:sldMk cId="3778950450" sldId="263"/>
            <ac:graphicFrameMk id="5" creationId="{D4116B75-9714-E065-23A2-C14605FECBC1}"/>
          </ac:graphicFrameMkLst>
        </pc:graphicFrameChg>
      </pc:sldChg>
    </pc:docChg>
  </pc:docChgLst>
  <pc:docChgLst>
    <pc:chgData name="Sabarish B.A (CSE)" userId="S::ba_sabarish@cb.amrita.edu::2d971cd3-aecb-4818-8e68-9f973ca5b3c7" providerId="AD" clId="Web-{38A10AB1-7FD6-68F3-0AEE-9ED252346878}"/>
    <pc:docChg chg="modSld">
      <pc:chgData name="Sabarish B.A (CSE)" userId="S::ba_sabarish@cb.amrita.edu::2d971cd3-aecb-4818-8e68-9f973ca5b3c7" providerId="AD" clId="Web-{38A10AB1-7FD6-68F3-0AEE-9ED252346878}" dt="2022-06-28T06:20:09.782" v="17" actId="20577"/>
      <pc:docMkLst>
        <pc:docMk/>
      </pc:docMkLst>
      <pc:sldChg chg="modSp">
        <pc:chgData name="Sabarish B.A (CSE)" userId="S::ba_sabarish@cb.amrita.edu::2d971cd3-aecb-4818-8e68-9f973ca5b3c7" providerId="AD" clId="Web-{38A10AB1-7FD6-68F3-0AEE-9ED252346878}" dt="2022-06-28T06:11:33.260" v="10" actId="1076"/>
        <pc:sldMkLst>
          <pc:docMk/>
          <pc:sldMk cId="109857222" sldId="256"/>
        </pc:sldMkLst>
        <pc:spChg chg="mod">
          <ac:chgData name="Sabarish B.A (CSE)" userId="S::ba_sabarish@cb.amrita.edu::2d971cd3-aecb-4818-8e68-9f973ca5b3c7" providerId="AD" clId="Web-{38A10AB1-7FD6-68F3-0AEE-9ED252346878}" dt="2022-06-28T06:11:33.260" v="10" actId="1076"/>
          <ac:spMkLst>
            <pc:docMk/>
            <pc:sldMk cId="109857222" sldId="256"/>
            <ac:spMk id="2" creationId="{00000000-0000-0000-0000-000000000000}"/>
          </ac:spMkLst>
        </pc:spChg>
      </pc:sldChg>
      <pc:sldChg chg="modSp">
        <pc:chgData name="Sabarish B.A (CSE)" userId="S::ba_sabarish@cb.amrita.edu::2d971cd3-aecb-4818-8e68-9f973ca5b3c7" providerId="AD" clId="Web-{38A10AB1-7FD6-68F3-0AEE-9ED252346878}" dt="2022-06-28T06:20:09.782" v="17" actId="20577"/>
        <pc:sldMkLst>
          <pc:docMk/>
          <pc:sldMk cId="1509391940" sldId="264"/>
        </pc:sldMkLst>
        <pc:spChg chg="mod">
          <ac:chgData name="Sabarish B.A (CSE)" userId="S::ba_sabarish@cb.amrita.edu::2d971cd3-aecb-4818-8e68-9f973ca5b3c7" providerId="AD" clId="Web-{38A10AB1-7FD6-68F3-0AEE-9ED252346878}" dt="2022-06-28T06:20:09.782" v="17" actId="20577"/>
          <ac:spMkLst>
            <pc:docMk/>
            <pc:sldMk cId="1509391940" sldId="264"/>
            <ac:spMk id="3" creationId="{49411850-59C1-AE80-FE14-2F39C1727305}"/>
          </ac:spMkLst>
        </pc:spChg>
      </pc:sldChg>
    </pc:docChg>
  </pc:docChgLst>
  <pc:docChgLst>
    <pc:chgData name="Sabarish B.A (CSE)" userId="S::ba_sabarish@cb.amrita.edu::2d971cd3-aecb-4818-8e68-9f973ca5b3c7" providerId="AD" clId="Web-{0688F265-D6E1-4750-B1A0-69F0921E46D5}"/>
    <pc:docChg chg="addSld modSld addMainMaster delMainMaster">
      <pc:chgData name="Sabarish B.A (CSE)" userId="S::ba_sabarish@cb.amrita.edu::2d971cd3-aecb-4818-8e68-9f973ca5b3c7" providerId="AD" clId="Web-{0688F265-D6E1-4750-B1A0-69F0921E46D5}" dt="2022-06-28T05:06:53.563" v="17"/>
      <pc:docMkLst>
        <pc:docMk/>
      </pc:docMkLst>
      <pc:sldChg chg="addSp delSp modSp mod setBg modClrScheme chgLayout">
        <pc:chgData name="Sabarish B.A (CSE)" userId="S::ba_sabarish@cb.amrita.edu::2d971cd3-aecb-4818-8e68-9f973ca5b3c7" providerId="AD" clId="Web-{0688F265-D6E1-4750-B1A0-69F0921E46D5}" dt="2022-06-28T05:05:58.438" v="7" actId="1076"/>
        <pc:sldMkLst>
          <pc:docMk/>
          <pc:sldMk cId="109857222" sldId="256"/>
        </pc:sldMkLst>
        <pc:spChg chg="mod">
          <ac:chgData name="Sabarish B.A (CSE)" userId="S::ba_sabarish@cb.amrita.edu::2d971cd3-aecb-4818-8e68-9f973ca5b3c7" providerId="AD" clId="Web-{0688F265-D6E1-4750-B1A0-69F0921E46D5}" dt="2022-06-28T05:05:58.438" v="7" actId="1076"/>
          <ac:spMkLst>
            <pc:docMk/>
            <pc:sldMk cId="109857222" sldId="256"/>
            <ac:spMk id="2" creationId="{00000000-0000-0000-0000-000000000000}"/>
          </ac:spMkLst>
        </pc:spChg>
        <pc:spChg chg="del mod">
          <ac:chgData name="Sabarish B.A (CSE)" userId="S::ba_sabarish@cb.amrita.edu::2d971cd3-aecb-4818-8e68-9f973ca5b3c7" providerId="AD" clId="Web-{0688F265-D6E1-4750-B1A0-69F0921E46D5}" dt="2022-06-28T05:05:55.750" v="6"/>
          <ac:spMkLst>
            <pc:docMk/>
            <pc:sldMk cId="109857222" sldId="256"/>
            <ac:spMk id="3" creationId="{00000000-0000-0000-0000-000000000000}"/>
          </ac:spMkLst>
        </pc:spChg>
        <pc:spChg chg="add">
          <ac:chgData name="Sabarish B.A (CSE)" userId="S::ba_sabarish@cb.amrita.edu::2d971cd3-aecb-4818-8e68-9f973ca5b3c7" providerId="AD" clId="Web-{0688F265-D6E1-4750-B1A0-69F0921E46D5}" dt="2022-06-28T05:05:39.594" v="2"/>
          <ac:spMkLst>
            <pc:docMk/>
            <pc:sldMk cId="109857222" sldId="256"/>
            <ac:spMk id="9" creationId="{4958DF84-F5C6-794F-8945-485D6C107518}"/>
          </ac:spMkLst>
        </pc:spChg>
        <pc:spChg chg="add">
          <ac:chgData name="Sabarish B.A (CSE)" userId="S::ba_sabarish@cb.amrita.edu::2d971cd3-aecb-4818-8e68-9f973ca5b3c7" providerId="AD" clId="Web-{0688F265-D6E1-4750-B1A0-69F0921E46D5}" dt="2022-06-28T05:05:39.594" v="2"/>
          <ac:spMkLst>
            <pc:docMk/>
            <pc:sldMk cId="109857222" sldId="256"/>
            <ac:spMk id="11" creationId="{4AF0997A-7C0F-4AD2-BA90-5FE341A17796}"/>
          </ac:spMkLst>
        </pc:spChg>
        <pc:spChg chg="add">
          <ac:chgData name="Sabarish B.A (CSE)" userId="S::ba_sabarish@cb.amrita.edu::2d971cd3-aecb-4818-8e68-9f973ca5b3c7" providerId="AD" clId="Web-{0688F265-D6E1-4750-B1A0-69F0921E46D5}" dt="2022-06-28T05:05:39.594" v="2"/>
          <ac:spMkLst>
            <pc:docMk/>
            <pc:sldMk cId="109857222" sldId="256"/>
            <ac:spMk id="13" creationId="{72E67446-732B-4F72-8560-6FABB6CB25A3}"/>
          </ac:spMkLst>
        </pc:spChg>
        <pc:picChg chg="add">
          <ac:chgData name="Sabarish B.A (CSE)" userId="S::ba_sabarish@cb.amrita.edu::2d971cd3-aecb-4818-8e68-9f973ca5b3c7" providerId="AD" clId="Web-{0688F265-D6E1-4750-B1A0-69F0921E46D5}" dt="2022-06-28T05:05:39.594" v="2"/>
          <ac:picMkLst>
            <pc:docMk/>
            <pc:sldMk cId="109857222" sldId="256"/>
            <ac:picMk id="4" creationId="{26A73B0C-3452-CF36-FC00-7D0866CF7527}"/>
          </ac:picMkLst>
        </pc:picChg>
      </pc:sldChg>
      <pc:sldChg chg="addSp delSp modSp new mod setBg">
        <pc:chgData name="Sabarish B.A (CSE)" userId="S::ba_sabarish@cb.amrita.edu::2d971cd3-aecb-4818-8e68-9f973ca5b3c7" providerId="AD" clId="Web-{0688F265-D6E1-4750-B1A0-69F0921E46D5}" dt="2022-06-28T05:06:53.563" v="17"/>
        <pc:sldMkLst>
          <pc:docMk/>
          <pc:sldMk cId="3945146504" sldId="257"/>
        </pc:sldMkLst>
        <pc:spChg chg="mod">
          <ac:chgData name="Sabarish B.A (CSE)" userId="S::ba_sabarish@cb.amrita.edu::2d971cd3-aecb-4818-8e68-9f973ca5b3c7" providerId="AD" clId="Web-{0688F265-D6E1-4750-B1A0-69F0921E46D5}" dt="2022-06-28T05:06:53.563" v="17"/>
          <ac:spMkLst>
            <pc:docMk/>
            <pc:sldMk cId="3945146504" sldId="257"/>
            <ac:spMk id="2" creationId="{B30D3AEB-15BF-41E5-6C2F-0F24E978DC8E}"/>
          </ac:spMkLst>
        </pc:spChg>
        <pc:spChg chg="del mod">
          <ac:chgData name="Sabarish B.A (CSE)" userId="S::ba_sabarish@cb.amrita.edu::2d971cd3-aecb-4818-8e68-9f973ca5b3c7" providerId="AD" clId="Web-{0688F265-D6E1-4750-B1A0-69F0921E46D5}" dt="2022-06-28T05:06:53.563" v="17"/>
          <ac:spMkLst>
            <pc:docMk/>
            <pc:sldMk cId="3945146504" sldId="257"/>
            <ac:spMk id="3" creationId="{25539850-6258-DB0D-C6DC-2562EE79D2B5}"/>
          </ac:spMkLst>
        </pc:spChg>
        <pc:spChg chg="add">
          <ac:chgData name="Sabarish B.A (CSE)" userId="S::ba_sabarish@cb.amrita.edu::2d971cd3-aecb-4818-8e68-9f973ca5b3c7" providerId="AD" clId="Web-{0688F265-D6E1-4750-B1A0-69F0921E46D5}" dt="2022-06-28T05:06:53.563" v="17"/>
          <ac:spMkLst>
            <pc:docMk/>
            <pc:sldMk cId="3945146504" sldId="257"/>
            <ac:spMk id="9" creationId="{19EC5B12-9FF3-41FE-B789-2696F5195F4E}"/>
          </ac:spMkLst>
        </pc:spChg>
        <pc:graphicFrameChg chg="add">
          <ac:chgData name="Sabarish B.A (CSE)" userId="S::ba_sabarish@cb.amrita.edu::2d971cd3-aecb-4818-8e68-9f973ca5b3c7" providerId="AD" clId="Web-{0688F265-D6E1-4750-B1A0-69F0921E46D5}" dt="2022-06-28T05:06:53.563" v="17"/>
          <ac:graphicFrameMkLst>
            <pc:docMk/>
            <pc:sldMk cId="3945146504" sldId="257"/>
            <ac:graphicFrameMk id="5" creationId="{847A470C-9A44-74C5-DF30-6AB1CCB78C17}"/>
          </ac:graphicFrameMkLst>
        </pc:graphicFrameChg>
        <pc:cxnChg chg="add">
          <ac:chgData name="Sabarish B.A (CSE)" userId="S::ba_sabarish@cb.amrita.edu::2d971cd3-aecb-4818-8e68-9f973ca5b3c7" providerId="AD" clId="Web-{0688F265-D6E1-4750-B1A0-69F0921E46D5}" dt="2022-06-28T05:06:53.563" v="17"/>
          <ac:cxnSpMkLst>
            <pc:docMk/>
            <pc:sldMk cId="3945146504" sldId="257"/>
            <ac:cxnSpMk id="11" creationId="{4FCEE13B-EFB1-46F2-BC11-110F05BFB691}"/>
          </ac:cxnSpMkLst>
        </pc:cxnChg>
      </pc:sldChg>
      <pc:sldMasterChg chg="del delSldLayout">
        <pc:chgData name="Sabarish B.A (CSE)" userId="S::ba_sabarish@cb.amrita.edu::2d971cd3-aecb-4818-8e68-9f973ca5b3c7" providerId="AD" clId="Web-{0688F265-D6E1-4750-B1A0-69F0921E46D5}" dt="2022-06-28T05:05:39.594" v="2"/>
        <pc:sldMasterMkLst>
          <pc:docMk/>
          <pc:sldMasterMk cId="2460954070" sldId="2147483660"/>
        </pc:sldMasterMkLst>
        <pc:sldLayoutChg chg="del">
          <pc:chgData name="Sabarish B.A (CSE)" userId="S::ba_sabarish@cb.amrita.edu::2d971cd3-aecb-4818-8e68-9f973ca5b3c7" providerId="AD" clId="Web-{0688F265-D6E1-4750-B1A0-69F0921E46D5}" dt="2022-06-28T05:05:39.594" v="2"/>
          <pc:sldLayoutMkLst>
            <pc:docMk/>
            <pc:sldMasterMk cId="2460954070" sldId="2147483660"/>
            <pc:sldLayoutMk cId="2385387890" sldId="2147483661"/>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949138452" sldId="2147483662"/>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2591524520" sldId="2147483663"/>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1203092039" sldId="2147483664"/>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3733172339" sldId="2147483665"/>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3210312558" sldId="2147483666"/>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3146388984" sldId="2147483667"/>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3171841454" sldId="2147483668"/>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1718958274" sldId="2147483669"/>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2202905451" sldId="2147483670"/>
          </pc:sldLayoutMkLst>
        </pc:sldLayoutChg>
        <pc:sldLayoutChg chg="del">
          <pc:chgData name="Sabarish B.A (CSE)" userId="S::ba_sabarish@cb.amrita.edu::2d971cd3-aecb-4818-8e68-9f973ca5b3c7" providerId="AD" clId="Web-{0688F265-D6E1-4750-B1A0-69F0921E46D5}" dt="2022-06-28T05:05:39.594" v="2"/>
          <pc:sldLayoutMkLst>
            <pc:docMk/>
            <pc:sldMasterMk cId="2460954070" sldId="2147483660"/>
            <pc:sldLayoutMk cId="3479445657" sldId="2147483671"/>
          </pc:sldLayoutMkLst>
        </pc:sldLayoutChg>
      </pc:sldMasterChg>
      <pc:sldMasterChg chg="add addSldLayout">
        <pc:chgData name="Sabarish B.A (CSE)" userId="S::ba_sabarish@cb.amrita.edu::2d971cd3-aecb-4818-8e68-9f973ca5b3c7" providerId="AD" clId="Web-{0688F265-D6E1-4750-B1A0-69F0921E46D5}" dt="2022-06-28T05:05:39.594" v="2"/>
        <pc:sldMasterMkLst>
          <pc:docMk/>
          <pc:sldMasterMk cId="3572519977" sldId="2147483724"/>
        </pc:sldMasterMkLst>
        <pc:sldLayoutChg chg="add">
          <pc:chgData name="Sabarish B.A (CSE)" userId="S::ba_sabarish@cb.amrita.edu::2d971cd3-aecb-4818-8e68-9f973ca5b3c7" providerId="AD" clId="Web-{0688F265-D6E1-4750-B1A0-69F0921E46D5}" dt="2022-06-28T05:05:39.594" v="2"/>
          <pc:sldLayoutMkLst>
            <pc:docMk/>
            <pc:sldMasterMk cId="3572519977" sldId="2147483724"/>
            <pc:sldLayoutMk cId="1287631094" sldId="2147483713"/>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2975276323" sldId="2147483714"/>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1396717801" sldId="2147483715"/>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3971818914" sldId="2147483716"/>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495214004" sldId="2147483717"/>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3201460088" sldId="2147483718"/>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2666149634" sldId="2147483719"/>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2772447288" sldId="2147483720"/>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3071047150" sldId="2147483721"/>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3425544310" sldId="2147483722"/>
          </pc:sldLayoutMkLst>
        </pc:sldLayoutChg>
        <pc:sldLayoutChg chg="add">
          <pc:chgData name="Sabarish B.A (CSE)" userId="S::ba_sabarish@cb.amrita.edu::2d971cd3-aecb-4818-8e68-9f973ca5b3c7" providerId="AD" clId="Web-{0688F265-D6E1-4750-B1A0-69F0921E46D5}" dt="2022-06-28T05:05:39.594" v="2"/>
          <pc:sldLayoutMkLst>
            <pc:docMk/>
            <pc:sldMasterMk cId="3572519977" sldId="2147483724"/>
            <pc:sldLayoutMk cId="2896946096" sldId="2147483723"/>
          </pc:sldLayoutMkLst>
        </pc:sldLayoutChg>
      </pc:sldMasterChg>
    </pc:docChg>
  </pc:docChgLst>
  <pc:docChgLst>
    <pc:chgData name="Sabarish B.A (CSE)" userId="S::ba_sabarish@cb.amrita.edu::2d971cd3-aecb-4818-8e68-9f973ca5b3c7" providerId="AD" clId="Web-{22B4C576-9F1F-205D-7A85-1583275EF408}"/>
    <pc:docChg chg="addSld modSld">
      <pc:chgData name="Sabarish B.A (CSE)" userId="S::ba_sabarish@cb.amrita.edu::2d971cd3-aecb-4818-8e68-9f973ca5b3c7" providerId="AD" clId="Web-{22B4C576-9F1F-205D-7A85-1583275EF408}" dt="2022-06-28T06:11:05.954" v="6"/>
      <pc:docMkLst>
        <pc:docMk/>
      </pc:docMkLst>
      <pc:sldChg chg="addSp delSp modSp new mod setBg">
        <pc:chgData name="Sabarish B.A (CSE)" userId="S::ba_sabarish@cb.amrita.edu::2d971cd3-aecb-4818-8e68-9f973ca5b3c7" providerId="AD" clId="Web-{22B4C576-9F1F-205D-7A85-1583275EF408}" dt="2022-06-28T06:11:05.954" v="6"/>
        <pc:sldMkLst>
          <pc:docMk/>
          <pc:sldMk cId="1509391940" sldId="264"/>
        </pc:sldMkLst>
        <pc:spChg chg="mod">
          <ac:chgData name="Sabarish B.A (CSE)" userId="S::ba_sabarish@cb.amrita.edu::2d971cd3-aecb-4818-8e68-9f973ca5b3c7" providerId="AD" clId="Web-{22B4C576-9F1F-205D-7A85-1583275EF408}" dt="2022-06-28T06:11:05.954" v="6"/>
          <ac:spMkLst>
            <pc:docMk/>
            <pc:sldMk cId="1509391940" sldId="264"/>
            <ac:spMk id="2" creationId="{9018FABD-ED79-2ECC-64A4-0D779F181757}"/>
          </ac:spMkLst>
        </pc:spChg>
        <pc:spChg chg="mod">
          <ac:chgData name="Sabarish B.A (CSE)" userId="S::ba_sabarish@cb.amrita.edu::2d971cd3-aecb-4818-8e68-9f973ca5b3c7" providerId="AD" clId="Web-{22B4C576-9F1F-205D-7A85-1583275EF408}" dt="2022-06-28T06:11:05.954" v="6"/>
          <ac:spMkLst>
            <pc:docMk/>
            <pc:sldMk cId="1509391940" sldId="264"/>
            <ac:spMk id="3" creationId="{49411850-59C1-AE80-FE14-2F39C1727305}"/>
          </ac:spMkLst>
        </pc:spChg>
        <pc:spChg chg="add del">
          <ac:chgData name="Sabarish B.A (CSE)" userId="S::ba_sabarish@cb.amrita.edu::2d971cd3-aecb-4818-8e68-9f973ca5b3c7" providerId="AD" clId="Web-{22B4C576-9F1F-205D-7A85-1583275EF408}" dt="2022-06-28T06:11:05.954" v="6"/>
          <ac:spMkLst>
            <pc:docMk/>
            <pc:sldMk cId="1509391940" sldId="264"/>
            <ac:spMk id="10" creationId="{1F72CB4B-A086-E546-83B0-DD8F407892A1}"/>
          </ac:spMkLst>
        </pc:spChg>
        <pc:spChg chg="add">
          <ac:chgData name="Sabarish B.A (CSE)" userId="S::ba_sabarish@cb.amrita.edu::2d971cd3-aecb-4818-8e68-9f973ca5b3c7" providerId="AD" clId="Web-{22B4C576-9F1F-205D-7A85-1583275EF408}" dt="2022-06-28T06:11:05.954" v="6"/>
          <ac:spMkLst>
            <pc:docMk/>
            <pc:sldMk cId="1509391940" sldId="264"/>
            <ac:spMk id="17" creationId="{7B49DDE3-D095-6B49-8468-C97AFBEC5703}"/>
          </ac:spMkLst>
        </pc:spChg>
        <pc:spChg chg="add">
          <ac:chgData name="Sabarish B.A (CSE)" userId="S::ba_sabarish@cb.amrita.edu::2d971cd3-aecb-4818-8e68-9f973ca5b3c7" providerId="AD" clId="Web-{22B4C576-9F1F-205D-7A85-1583275EF408}" dt="2022-06-28T06:11:05.954" v="6"/>
          <ac:spMkLst>
            <pc:docMk/>
            <pc:sldMk cId="1509391940" sldId="264"/>
            <ac:spMk id="19" creationId="{ABB01071-716F-6543-8D8D-69CC0A2AA5CD}"/>
          </ac:spMkLst>
        </pc:spChg>
        <pc:spChg chg="add">
          <ac:chgData name="Sabarish B.A (CSE)" userId="S::ba_sabarish@cb.amrita.edu::2d971cd3-aecb-4818-8e68-9f973ca5b3c7" providerId="AD" clId="Web-{22B4C576-9F1F-205D-7A85-1583275EF408}" dt="2022-06-28T06:11:05.954" v="6"/>
          <ac:spMkLst>
            <pc:docMk/>
            <pc:sldMk cId="1509391940" sldId="264"/>
            <ac:spMk id="21" creationId="{ADDA446B-9201-8E49-8BFA-DC886BA7B9F9}"/>
          </ac:spMkLst>
        </pc:spChg>
        <pc:picChg chg="add mod">
          <ac:chgData name="Sabarish B.A (CSE)" userId="S::ba_sabarish@cb.amrita.edu::2d971cd3-aecb-4818-8e68-9f973ca5b3c7" providerId="AD" clId="Web-{22B4C576-9F1F-205D-7A85-1583275EF408}" dt="2022-06-28T06:11:05.954" v="6"/>
          <ac:picMkLst>
            <pc:docMk/>
            <pc:sldMk cId="1509391940" sldId="264"/>
            <ac:picMk id="7" creationId="{DD89D34D-1778-F545-1334-F1CE0BDA7FE4}"/>
          </ac:picMkLst>
        </pc:picChg>
        <pc:cxnChg chg="add del">
          <ac:chgData name="Sabarish B.A (CSE)" userId="S::ba_sabarish@cb.amrita.edu::2d971cd3-aecb-4818-8e68-9f973ca5b3c7" providerId="AD" clId="Web-{22B4C576-9F1F-205D-7A85-1583275EF408}" dt="2022-06-28T06:11:05.954" v="6"/>
          <ac:cxnSpMkLst>
            <pc:docMk/>
            <pc:sldMk cId="1509391940" sldId="264"/>
            <ac:cxnSpMk id="12" creationId="{49151340-7EF2-0647-A719-394EFC3A180B}"/>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svg"/><Relationship Id="rId1" Type="http://schemas.openxmlformats.org/officeDocument/2006/relationships/image" Target="../media/image1.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1" Type="http://schemas.openxmlformats.org/officeDocument/2006/relationships/image" Target="../media/image3.png"/><Relationship Id="rId6"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svg"/><Relationship Id="rId1" Type="http://schemas.openxmlformats.org/officeDocument/2006/relationships/image" Target="../media/image4.png"/><Relationship Id="rId6" Type="http://schemas.openxmlformats.org/officeDocument/2006/relationships/image" Target="../media/image18.svg"/><Relationship Id="rId5" Type="http://schemas.openxmlformats.org/officeDocument/2006/relationships/image" Target="../media/image6.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svg"/><Relationship Id="rId1" Type="http://schemas.openxmlformats.org/officeDocument/2006/relationships/image" Target="../media/image7.png"/><Relationship Id="rId6" Type="http://schemas.openxmlformats.org/officeDocument/2006/relationships/image" Target="../media/image24.svg"/><Relationship Id="rId5" Type="http://schemas.openxmlformats.org/officeDocument/2006/relationships/image" Target="../media/image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30.svg"/><Relationship Id="rId5" Type="http://schemas.openxmlformats.org/officeDocument/2006/relationships/image" Target="../media/image13.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svg"/><Relationship Id="rId1" Type="http://schemas.openxmlformats.org/officeDocument/2006/relationships/image" Target="../media/image1.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1" Type="http://schemas.openxmlformats.org/officeDocument/2006/relationships/image" Target="../media/image3.png"/><Relationship Id="rId6"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svg"/><Relationship Id="rId1" Type="http://schemas.openxmlformats.org/officeDocument/2006/relationships/image" Target="../media/image4.png"/><Relationship Id="rId6" Type="http://schemas.openxmlformats.org/officeDocument/2006/relationships/image" Target="../media/image18.svg"/><Relationship Id="rId5" Type="http://schemas.openxmlformats.org/officeDocument/2006/relationships/image" Target="../media/image6.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svg"/><Relationship Id="rId1" Type="http://schemas.openxmlformats.org/officeDocument/2006/relationships/image" Target="../media/image7.png"/><Relationship Id="rId6" Type="http://schemas.openxmlformats.org/officeDocument/2006/relationships/image" Target="../media/image24.svg"/><Relationship Id="rId5" Type="http://schemas.openxmlformats.org/officeDocument/2006/relationships/image" Target="../media/image9.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30.svg"/><Relationship Id="rId5" Type="http://schemas.openxmlformats.org/officeDocument/2006/relationships/image" Target="../media/image13.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77662-B3BC-47F0-A67C-67CC0A219B7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1CC1EF-19AC-426B-B733-666028358874}">
      <dgm:prSet custT="1"/>
      <dgm:spPr/>
      <dgm:t>
        <a:bodyPr/>
        <a:lstStyle/>
        <a:p>
          <a:pPr algn="l">
            <a:defRPr cap="all"/>
          </a:pPr>
          <a:r>
            <a:rPr lang="en-US" sz="1600" dirty="0">
              <a:solidFill>
                <a:srgbClr val="0000FF"/>
              </a:solidFill>
            </a:rPr>
            <a:t>occurs when you make </a:t>
          </a:r>
          <a:endParaRPr lang="en-US" sz="1600" dirty="0" smtClean="0">
            <a:solidFill>
              <a:srgbClr val="0000FF"/>
            </a:solidFill>
          </a:endParaRPr>
        </a:p>
        <a:p>
          <a:pPr algn="ctr">
            <a:defRPr cap="all"/>
          </a:pPr>
          <a:endParaRPr lang="en-US" sz="1600" b="1" smtClean="0">
            <a:solidFill>
              <a:srgbClr val="0000FF"/>
            </a:solidFill>
          </a:endParaRPr>
        </a:p>
        <a:p>
          <a:pPr algn="ctr">
            <a:defRPr cap="all"/>
          </a:pPr>
          <a:r>
            <a:rPr lang="en-US" sz="1600" b="1" smtClean="0">
              <a:solidFill>
                <a:srgbClr val="0000FF"/>
              </a:solidFill>
            </a:rPr>
            <a:t>scientific </a:t>
          </a:r>
          <a:r>
            <a:rPr lang="en-US" sz="1600" b="1" dirty="0">
              <a:solidFill>
                <a:srgbClr val="0000FF"/>
              </a:solidFill>
            </a:rPr>
            <a:t>predictions </a:t>
          </a:r>
          <a:r>
            <a:rPr lang="en-US" sz="1600" b="0" dirty="0">
              <a:solidFill>
                <a:srgbClr val="0000FF"/>
              </a:solidFill>
            </a:rPr>
            <a:t>based </a:t>
          </a:r>
          <a:endParaRPr lang="en-US" sz="1600" b="0" dirty="0" smtClean="0">
            <a:solidFill>
              <a:srgbClr val="0000FF"/>
            </a:solidFill>
          </a:endParaRPr>
        </a:p>
        <a:p>
          <a:pPr algn="ctr">
            <a:defRPr cap="all"/>
          </a:pPr>
          <a:r>
            <a:rPr lang="en-US" sz="1600" b="0" dirty="0" smtClean="0">
              <a:solidFill>
                <a:srgbClr val="0000FF"/>
              </a:solidFill>
            </a:rPr>
            <a:t>on </a:t>
          </a:r>
          <a:endParaRPr lang="en-US" sz="1600" b="0" dirty="0" smtClean="0">
            <a:solidFill>
              <a:srgbClr val="0000FF"/>
            </a:solidFill>
          </a:endParaRPr>
        </a:p>
        <a:p>
          <a:pPr algn="ctr">
            <a:defRPr cap="all"/>
          </a:pPr>
          <a:endParaRPr lang="en-US" sz="1600" b="1" dirty="0" smtClean="0"/>
        </a:p>
        <a:p>
          <a:pPr algn="ctr">
            <a:defRPr cap="all"/>
          </a:pPr>
          <a:r>
            <a:rPr lang="en-US" sz="1600" b="1" dirty="0" smtClean="0">
              <a:solidFill>
                <a:srgbClr val="0000FF"/>
              </a:solidFill>
            </a:rPr>
            <a:t>historical </a:t>
          </a:r>
          <a:r>
            <a:rPr lang="en-US" sz="1600" b="1" dirty="0">
              <a:solidFill>
                <a:srgbClr val="0000FF"/>
              </a:solidFill>
            </a:rPr>
            <a:t>time stamped data.</a:t>
          </a:r>
        </a:p>
      </dgm:t>
    </dgm:pt>
    <dgm:pt modelId="{8B58C16C-9F9C-4842-9BAD-F541EFB22E80}" type="parTrans" cxnId="{4E809D38-4629-44C2-B32D-6E2759CAF5F9}">
      <dgm:prSet/>
      <dgm:spPr/>
      <dgm:t>
        <a:bodyPr/>
        <a:lstStyle/>
        <a:p>
          <a:endParaRPr lang="en-US"/>
        </a:p>
      </dgm:t>
    </dgm:pt>
    <dgm:pt modelId="{6BFAB8E7-C6C2-43A5-9D55-26AD6D52C606}" type="sibTrans" cxnId="{4E809D38-4629-44C2-B32D-6E2759CAF5F9}">
      <dgm:prSet/>
      <dgm:spPr/>
      <dgm:t>
        <a:bodyPr/>
        <a:lstStyle/>
        <a:p>
          <a:endParaRPr lang="en-US"/>
        </a:p>
      </dgm:t>
    </dgm:pt>
    <dgm:pt modelId="{6CD6AAF6-2E20-4A3C-A551-9CF7410FD19A}">
      <dgm:prSet custT="1"/>
      <dgm:spPr/>
      <dgm:t>
        <a:bodyPr/>
        <a:lstStyle/>
        <a:p>
          <a:pPr algn="l">
            <a:defRPr cap="all"/>
          </a:pPr>
          <a:endParaRPr lang="en-US" sz="1600" dirty="0" smtClean="0"/>
        </a:p>
        <a:p>
          <a:pPr algn="l">
            <a:defRPr cap="all"/>
          </a:pPr>
          <a:r>
            <a:rPr lang="en-US" sz="1600" b="1" dirty="0" smtClean="0"/>
            <a:t>Build </a:t>
          </a:r>
          <a:r>
            <a:rPr lang="en-US" sz="1600" b="1" dirty="0"/>
            <a:t>models through historical analysis </a:t>
          </a:r>
          <a:endParaRPr lang="en-US" sz="1600" b="1" dirty="0" smtClean="0"/>
        </a:p>
        <a:p>
          <a:pPr algn="l">
            <a:defRPr cap="all"/>
          </a:pPr>
          <a:endParaRPr lang="en-US" sz="1600" b="1" dirty="0" smtClean="0"/>
        </a:p>
        <a:p>
          <a:pPr algn="l">
            <a:defRPr cap="all"/>
          </a:pPr>
          <a:r>
            <a:rPr lang="en-US" sz="1600" dirty="0" smtClean="0"/>
            <a:t>and </a:t>
          </a:r>
          <a:r>
            <a:rPr lang="en-US" sz="1600" dirty="0" err="1" smtClean="0"/>
            <a:t>usE</a:t>
          </a:r>
          <a:r>
            <a:rPr lang="en-US" sz="1600" dirty="0" smtClean="0"/>
            <a:t> </a:t>
          </a:r>
          <a:r>
            <a:rPr lang="en-US" sz="1600" dirty="0"/>
            <a:t>them </a:t>
          </a:r>
          <a:endParaRPr lang="en-US" sz="1600" dirty="0" smtClean="0"/>
        </a:p>
        <a:p>
          <a:pPr algn="l">
            <a:defRPr cap="all"/>
          </a:pPr>
          <a:endParaRPr lang="en-US" sz="1600" dirty="0" smtClean="0"/>
        </a:p>
        <a:p>
          <a:pPr algn="l">
            <a:defRPr cap="all"/>
          </a:pPr>
          <a:r>
            <a:rPr lang="en-US" sz="1600" dirty="0" smtClean="0"/>
            <a:t>to </a:t>
          </a:r>
          <a:r>
            <a:rPr lang="en-US" sz="1600" b="1" dirty="0"/>
            <a:t>make observations and drive future strategic decision-making.</a:t>
          </a:r>
        </a:p>
      </dgm:t>
    </dgm:pt>
    <dgm:pt modelId="{F059BEA4-4541-456B-861D-403CB60DFF38}" type="parTrans" cxnId="{C3C825F7-99DC-4239-8334-FCF69284506A}">
      <dgm:prSet/>
      <dgm:spPr/>
      <dgm:t>
        <a:bodyPr/>
        <a:lstStyle/>
        <a:p>
          <a:endParaRPr lang="en-US"/>
        </a:p>
      </dgm:t>
    </dgm:pt>
    <dgm:pt modelId="{B8885FD2-7F15-4BBE-BE3C-BC4BDDB84CFA}" type="sibTrans" cxnId="{C3C825F7-99DC-4239-8334-FCF69284506A}">
      <dgm:prSet/>
      <dgm:spPr/>
      <dgm:t>
        <a:bodyPr/>
        <a:lstStyle/>
        <a:p>
          <a:endParaRPr lang="en-US"/>
        </a:p>
      </dgm:t>
    </dgm:pt>
    <dgm:pt modelId="{F2A5EB4F-4482-4BF5-837A-C36FDDD39EE6}" type="pres">
      <dgm:prSet presAssocID="{1FF77662-B3BC-47F0-A67C-67CC0A219B7F}" presName="root" presStyleCnt="0">
        <dgm:presLayoutVars>
          <dgm:dir/>
          <dgm:resizeHandles val="exact"/>
        </dgm:presLayoutVars>
      </dgm:prSet>
      <dgm:spPr/>
      <dgm:t>
        <a:bodyPr/>
        <a:lstStyle/>
        <a:p>
          <a:endParaRPr lang="en-US"/>
        </a:p>
      </dgm:t>
    </dgm:pt>
    <dgm:pt modelId="{B031884D-6490-4D31-8D37-E49CB47540F9}" type="pres">
      <dgm:prSet presAssocID="{921CC1EF-19AC-426B-B733-666028358874}" presName="compNode" presStyleCnt="0"/>
      <dgm:spPr/>
    </dgm:pt>
    <dgm:pt modelId="{9287E03B-FA1B-4BBD-BA20-50FC8371B128}" type="pres">
      <dgm:prSet presAssocID="{921CC1EF-19AC-426B-B733-666028358874}" presName="iconBgRect" presStyleLbl="bgShp" presStyleIdx="0" presStyleCnt="2" custLinFactNeighborX="-6439" custLinFactNeighborY="-46974"/>
      <dgm:spPr>
        <a:prstGeom prst="round2DiagRect">
          <a:avLst>
            <a:gd name="adj1" fmla="val 29727"/>
            <a:gd name="adj2" fmla="val 0"/>
          </a:avLst>
        </a:prstGeom>
      </dgm:spPr>
    </dgm:pt>
    <dgm:pt modelId="{CB5E3DEC-C7C3-431F-8B32-13FE571CBE7C}" type="pres">
      <dgm:prSet presAssocID="{921CC1EF-19AC-426B-B733-666028358874}" presName="iconRect" presStyleLbl="node1" presStyleIdx="0" presStyleCnt="2" custLinFactNeighborY="-4909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3C6B7092-43AF-4586-86A4-EB18BAC4873E}" type="pres">
      <dgm:prSet presAssocID="{921CC1EF-19AC-426B-B733-666028358874}" presName="spaceRect" presStyleCnt="0"/>
      <dgm:spPr/>
    </dgm:pt>
    <dgm:pt modelId="{BAAF96F8-14CF-4BA9-BBB5-3EC1F064F7E9}" type="pres">
      <dgm:prSet presAssocID="{921CC1EF-19AC-426B-B733-666028358874}" presName="textRect" presStyleLbl="revTx" presStyleIdx="0" presStyleCnt="2" custScaleX="145879" custScaleY="94227" custLinFactNeighborX="-1964" custLinFactNeighborY="-45420">
        <dgm:presLayoutVars>
          <dgm:chMax val="1"/>
          <dgm:chPref val="1"/>
        </dgm:presLayoutVars>
      </dgm:prSet>
      <dgm:spPr/>
      <dgm:t>
        <a:bodyPr/>
        <a:lstStyle/>
        <a:p>
          <a:endParaRPr lang="en-US"/>
        </a:p>
      </dgm:t>
    </dgm:pt>
    <dgm:pt modelId="{DBB009B8-9263-49EB-A50F-B270F91B88C8}" type="pres">
      <dgm:prSet presAssocID="{6BFAB8E7-C6C2-43A5-9D55-26AD6D52C606}" presName="sibTrans" presStyleCnt="0"/>
      <dgm:spPr/>
    </dgm:pt>
    <dgm:pt modelId="{0D626694-BE15-4B9E-AB46-D714FDA87E5A}" type="pres">
      <dgm:prSet presAssocID="{6CD6AAF6-2E20-4A3C-A551-9CF7410FD19A}" presName="compNode" presStyleCnt="0"/>
      <dgm:spPr/>
    </dgm:pt>
    <dgm:pt modelId="{7E491CC8-4930-4B78-893E-9100FC5437DE}" type="pres">
      <dgm:prSet presAssocID="{6CD6AAF6-2E20-4A3C-A551-9CF7410FD19A}" presName="iconBgRect" presStyleLbl="bgShp" presStyleIdx="1" presStyleCnt="2"/>
      <dgm:spPr>
        <a:prstGeom prst="round2DiagRect">
          <a:avLst>
            <a:gd name="adj1" fmla="val 29727"/>
            <a:gd name="adj2" fmla="val 0"/>
          </a:avLst>
        </a:prstGeom>
      </dgm:spPr>
    </dgm:pt>
    <dgm:pt modelId="{4522800B-9994-48FD-B2CB-E7D26E7F0B1C}" type="pres">
      <dgm:prSet presAssocID="{6CD6AAF6-2E20-4A3C-A551-9CF7410FD19A}"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0FCA7470-33B8-4FBE-B855-07A2F07380DC}" type="pres">
      <dgm:prSet presAssocID="{6CD6AAF6-2E20-4A3C-A551-9CF7410FD19A}" presName="spaceRect" presStyleCnt="0"/>
      <dgm:spPr/>
    </dgm:pt>
    <dgm:pt modelId="{AC7A646F-CBA5-423E-BB13-9A007D2FB933}" type="pres">
      <dgm:prSet presAssocID="{6CD6AAF6-2E20-4A3C-A551-9CF7410FD19A}" presName="textRect" presStyleLbl="revTx" presStyleIdx="1" presStyleCnt="2" custScaleX="150821" custScaleY="208875" custLinFactNeighborX="-2433" custLinFactNeighborY="49858">
        <dgm:presLayoutVars>
          <dgm:chMax val="1"/>
          <dgm:chPref val="1"/>
        </dgm:presLayoutVars>
      </dgm:prSet>
      <dgm:spPr/>
      <dgm:t>
        <a:bodyPr/>
        <a:lstStyle/>
        <a:p>
          <a:endParaRPr lang="en-US"/>
        </a:p>
      </dgm:t>
    </dgm:pt>
  </dgm:ptLst>
  <dgm:cxnLst>
    <dgm:cxn modelId="{4E809D38-4629-44C2-B32D-6E2759CAF5F9}" srcId="{1FF77662-B3BC-47F0-A67C-67CC0A219B7F}" destId="{921CC1EF-19AC-426B-B733-666028358874}" srcOrd="0" destOrd="0" parTransId="{8B58C16C-9F9C-4842-9BAD-F541EFB22E80}" sibTransId="{6BFAB8E7-C6C2-43A5-9D55-26AD6D52C606}"/>
    <dgm:cxn modelId="{C3C825F7-99DC-4239-8334-FCF69284506A}" srcId="{1FF77662-B3BC-47F0-A67C-67CC0A219B7F}" destId="{6CD6AAF6-2E20-4A3C-A551-9CF7410FD19A}" srcOrd="1" destOrd="0" parTransId="{F059BEA4-4541-456B-861D-403CB60DFF38}" sibTransId="{B8885FD2-7F15-4BBE-BE3C-BC4BDDB84CFA}"/>
    <dgm:cxn modelId="{698BD4F3-CC39-4708-AF4E-9AA2E6C1B388}" type="presOf" srcId="{6CD6AAF6-2E20-4A3C-A551-9CF7410FD19A}" destId="{AC7A646F-CBA5-423E-BB13-9A007D2FB933}" srcOrd="0" destOrd="0" presId="urn:microsoft.com/office/officeart/2018/5/layout/IconLeafLabelList"/>
    <dgm:cxn modelId="{309B5F1D-1A08-44F9-8EBF-6A675F15052E}" type="presOf" srcId="{1FF77662-B3BC-47F0-A67C-67CC0A219B7F}" destId="{F2A5EB4F-4482-4BF5-837A-C36FDDD39EE6}" srcOrd="0" destOrd="0" presId="urn:microsoft.com/office/officeart/2018/5/layout/IconLeafLabelList"/>
    <dgm:cxn modelId="{44CBA165-4B40-4E21-8C50-264A0409F9F2}" type="presOf" srcId="{921CC1EF-19AC-426B-B733-666028358874}" destId="{BAAF96F8-14CF-4BA9-BBB5-3EC1F064F7E9}" srcOrd="0" destOrd="0" presId="urn:microsoft.com/office/officeart/2018/5/layout/IconLeafLabelList"/>
    <dgm:cxn modelId="{44D684CB-2CE1-4175-A164-20BAB9F96FF4}" type="presParOf" srcId="{F2A5EB4F-4482-4BF5-837A-C36FDDD39EE6}" destId="{B031884D-6490-4D31-8D37-E49CB47540F9}" srcOrd="0" destOrd="0" presId="urn:microsoft.com/office/officeart/2018/5/layout/IconLeafLabelList"/>
    <dgm:cxn modelId="{C0514DAF-7EED-4454-B055-9F945346DA4A}" type="presParOf" srcId="{B031884D-6490-4D31-8D37-E49CB47540F9}" destId="{9287E03B-FA1B-4BBD-BA20-50FC8371B128}" srcOrd="0" destOrd="0" presId="urn:microsoft.com/office/officeart/2018/5/layout/IconLeafLabelList"/>
    <dgm:cxn modelId="{C7B2DDAC-20B5-4523-985B-7BF64F78B7CD}" type="presParOf" srcId="{B031884D-6490-4D31-8D37-E49CB47540F9}" destId="{CB5E3DEC-C7C3-431F-8B32-13FE571CBE7C}" srcOrd="1" destOrd="0" presId="urn:microsoft.com/office/officeart/2018/5/layout/IconLeafLabelList"/>
    <dgm:cxn modelId="{0212A542-FCDC-4F16-AECF-E6E3BFCA2C06}" type="presParOf" srcId="{B031884D-6490-4D31-8D37-E49CB47540F9}" destId="{3C6B7092-43AF-4586-86A4-EB18BAC4873E}" srcOrd="2" destOrd="0" presId="urn:microsoft.com/office/officeart/2018/5/layout/IconLeafLabelList"/>
    <dgm:cxn modelId="{C123B8B2-D04C-4A62-9204-EA381CAF5CA7}" type="presParOf" srcId="{B031884D-6490-4D31-8D37-E49CB47540F9}" destId="{BAAF96F8-14CF-4BA9-BBB5-3EC1F064F7E9}" srcOrd="3" destOrd="0" presId="urn:microsoft.com/office/officeart/2018/5/layout/IconLeafLabelList"/>
    <dgm:cxn modelId="{66187E8F-F53E-4780-B0F0-BC2BE75B67B6}" type="presParOf" srcId="{F2A5EB4F-4482-4BF5-837A-C36FDDD39EE6}" destId="{DBB009B8-9263-49EB-A50F-B270F91B88C8}" srcOrd="1" destOrd="0" presId="urn:microsoft.com/office/officeart/2018/5/layout/IconLeafLabelList"/>
    <dgm:cxn modelId="{0A913345-6F81-4450-AAB9-A1EEB68A1797}" type="presParOf" srcId="{F2A5EB4F-4482-4BF5-837A-C36FDDD39EE6}" destId="{0D626694-BE15-4B9E-AB46-D714FDA87E5A}" srcOrd="2" destOrd="0" presId="urn:microsoft.com/office/officeart/2018/5/layout/IconLeafLabelList"/>
    <dgm:cxn modelId="{8621D9B4-38D1-4CCA-B436-487415812623}" type="presParOf" srcId="{0D626694-BE15-4B9E-AB46-D714FDA87E5A}" destId="{7E491CC8-4930-4B78-893E-9100FC5437DE}" srcOrd="0" destOrd="0" presId="urn:microsoft.com/office/officeart/2018/5/layout/IconLeafLabelList"/>
    <dgm:cxn modelId="{D0DB916E-2124-48CB-BF82-539CF3F8BB23}" type="presParOf" srcId="{0D626694-BE15-4B9E-AB46-D714FDA87E5A}" destId="{4522800B-9994-48FD-B2CB-E7D26E7F0B1C}" srcOrd="1" destOrd="0" presId="urn:microsoft.com/office/officeart/2018/5/layout/IconLeafLabelList"/>
    <dgm:cxn modelId="{2A34C648-293F-4C17-9768-16D221C99212}" type="presParOf" srcId="{0D626694-BE15-4B9E-AB46-D714FDA87E5A}" destId="{0FCA7470-33B8-4FBE-B855-07A2F07380DC}" srcOrd="2" destOrd="0" presId="urn:microsoft.com/office/officeart/2018/5/layout/IconLeafLabelList"/>
    <dgm:cxn modelId="{2FB75F86-5D2E-4F78-84BF-5C6B01D80D92}" type="presParOf" srcId="{0D626694-BE15-4B9E-AB46-D714FDA87E5A}" destId="{AC7A646F-CBA5-423E-BB13-9A007D2FB93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FF1797-E52B-4BF9-9350-8D6D35481950}" type="doc">
      <dgm:prSet loTypeId="urn:microsoft.com/office/officeart/2005/8/layout/default#1" loCatId="list" qsTypeId="urn:microsoft.com/office/officeart/2005/8/quickstyle/simple1" qsCatId="simple" csTypeId="urn:microsoft.com/office/officeart/2005/8/colors/colorful1#1" csCatId="colorful"/>
      <dgm:spPr/>
      <dgm:t>
        <a:bodyPr/>
        <a:lstStyle/>
        <a:p>
          <a:endParaRPr lang="en-US"/>
        </a:p>
      </dgm:t>
    </dgm:pt>
    <dgm:pt modelId="{E0B76F6A-71C3-4B73-ABD2-4F8F7B2C7439}">
      <dgm:prSet/>
      <dgm:spPr/>
      <dgm:t>
        <a:bodyPr/>
        <a:lstStyle/>
        <a:p>
          <a:r>
            <a:rPr lang="en-US"/>
            <a:t>weather forecasting</a:t>
          </a:r>
        </a:p>
      </dgm:t>
    </dgm:pt>
    <dgm:pt modelId="{08BCE2F4-FD4B-4CDC-92CC-85017836D841}" type="parTrans" cxnId="{7ECBA836-5F74-4A07-A25B-8906A05FBF89}">
      <dgm:prSet/>
      <dgm:spPr/>
      <dgm:t>
        <a:bodyPr/>
        <a:lstStyle/>
        <a:p>
          <a:endParaRPr lang="en-US"/>
        </a:p>
      </dgm:t>
    </dgm:pt>
    <dgm:pt modelId="{56DCA105-A06C-41BB-A284-C854747C5D71}" type="sibTrans" cxnId="{7ECBA836-5F74-4A07-A25B-8906A05FBF89}">
      <dgm:prSet/>
      <dgm:spPr/>
      <dgm:t>
        <a:bodyPr/>
        <a:lstStyle/>
        <a:p>
          <a:endParaRPr lang="en-US"/>
        </a:p>
      </dgm:t>
    </dgm:pt>
    <dgm:pt modelId="{E4CEF1A9-9340-42A8-A73F-ACDA7063F840}">
      <dgm:prSet/>
      <dgm:spPr/>
      <dgm:t>
        <a:bodyPr/>
        <a:lstStyle/>
        <a:p>
          <a:r>
            <a:rPr lang="en-US"/>
            <a:t>climate forecasting</a:t>
          </a:r>
        </a:p>
      </dgm:t>
    </dgm:pt>
    <dgm:pt modelId="{341D04C8-A053-4E96-8112-52F98408C7DB}" type="parTrans" cxnId="{90CCEF40-9A91-42E6-812F-71667FCCB725}">
      <dgm:prSet/>
      <dgm:spPr/>
      <dgm:t>
        <a:bodyPr/>
        <a:lstStyle/>
        <a:p>
          <a:endParaRPr lang="en-US"/>
        </a:p>
      </dgm:t>
    </dgm:pt>
    <dgm:pt modelId="{6408FAB7-F09F-4DFD-A739-A0405537CEF2}" type="sibTrans" cxnId="{90CCEF40-9A91-42E6-812F-71667FCCB725}">
      <dgm:prSet/>
      <dgm:spPr/>
      <dgm:t>
        <a:bodyPr/>
        <a:lstStyle/>
        <a:p>
          <a:endParaRPr lang="en-US"/>
        </a:p>
      </dgm:t>
    </dgm:pt>
    <dgm:pt modelId="{A48C16F2-6988-4979-8DDE-B51E633EA2C2}">
      <dgm:prSet/>
      <dgm:spPr/>
      <dgm:t>
        <a:bodyPr/>
        <a:lstStyle/>
        <a:p>
          <a:r>
            <a:rPr lang="en-US"/>
            <a:t>economic forecasting</a:t>
          </a:r>
        </a:p>
      </dgm:t>
    </dgm:pt>
    <dgm:pt modelId="{FE81EEE2-FD19-462B-BB9B-7436EC06EFB2}" type="parTrans" cxnId="{B9811D13-4DF3-4EA8-88AD-0F576D7649F7}">
      <dgm:prSet/>
      <dgm:spPr/>
      <dgm:t>
        <a:bodyPr/>
        <a:lstStyle/>
        <a:p>
          <a:endParaRPr lang="en-US"/>
        </a:p>
      </dgm:t>
    </dgm:pt>
    <dgm:pt modelId="{55D1747C-26B4-4049-9220-C8F0D5C3A29F}" type="sibTrans" cxnId="{B9811D13-4DF3-4EA8-88AD-0F576D7649F7}">
      <dgm:prSet/>
      <dgm:spPr/>
      <dgm:t>
        <a:bodyPr/>
        <a:lstStyle/>
        <a:p>
          <a:endParaRPr lang="en-US"/>
        </a:p>
      </dgm:t>
    </dgm:pt>
    <dgm:pt modelId="{673FCF09-6451-4193-9895-70C7395BA8E5}">
      <dgm:prSet/>
      <dgm:spPr/>
      <dgm:t>
        <a:bodyPr/>
        <a:lstStyle/>
        <a:p>
          <a:r>
            <a:rPr lang="en-US"/>
            <a:t>healthcare forecasting </a:t>
          </a:r>
        </a:p>
      </dgm:t>
    </dgm:pt>
    <dgm:pt modelId="{8113F0D5-082C-4018-882E-5DB34DDB97EF}" type="parTrans" cxnId="{E4A696DD-C7D7-4B73-A492-92A38AE5FA9F}">
      <dgm:prSet/>
      <dgm:spPr/>
      <dgm:t>
        <a:bodyPr/>
        <a:lstStyle/>
        <a:p>
          <a:endParaRPr lang="en-US"/>
        </a:p>
      </dgm:t>
    </dgm:pt>
    <dgm:pt modelId="{B91A28B0-D423-4A4E-A39B-AE4C2E2DB867}" type="sibTrans" cxnId="{E4A696DD-C7D7-4B73-A492-92A38AE5FA9F}">
      <dgm:prSet/>
      <dgm:spPr/>
      <dgm:t>
        <a:bodyPr/>
        <a:lstStyle/>
        <a:p>
          <a:endParaRPr lang="en-US"/>
        </a:p>
      </dgm:t>
    </dgm:pt>
    <dgm:pt modelId="{E989D205-7619-4DB4-B034-404711D1E2D7}">
      <dgm:prSet/>
      <dgm:spPr/>
      <dgm:t>
        <a:bodyPr/>
        <a:lstStyle/>
        <a:p>
          <a:r>
            <a:rPr lang="en-US"/>
            <a:t>engineering forecasting</a:t>
          </a:r>
        </a:p>
      </dgm:t>
    </dgm:pt>
    <dgm:pt modelId="{AA7D7233-EC6F-4F0A-99B5-2FB04389E50D}" type="parTrans" cxnId="{EB7CCF73-DFB7-4880-B0BE-E0B1096AE28C}">
      <dgm:prSet/>
      <dgm:spPr/>
      <dgm:t>
        <a:bodyPr/>
        <a:lstStyle/>
        <a:p>
          <a:endParaRPr lang="en-US"/>
        </a:p>
      </dgm:t>
    </dgm:pt>
    <dgm:pt modelId="{518FF560-15AD-48EB-BED3-823BCA43826B}" type="sibTrans" cxnId="{EB7CCF73-DFB7-4880-B0BE-E0B1096AE28C}">
      <dgm:prSet/>
      <dgm:spPr/>
      <dgm:t>
        <a:bodyPr/>
        <a:lstStyle/>
        <a:p>
          <a:endParaRPr lang="en-US"/>
        </a:p>
      </dgm:t>
    </dgm:pt>
    <dgm:pt modelId="{41499A03-7B5C-4701-9BB8-5975EB310751}">
      <dgm:prSet/>
      <dgm:spPr/>
      <dgm:t>
        <a:bodyPr/>
        <a:lstStyle/>
        <a:p>
          <a:r>
            <a:rPr lang="en-US"/>
            <a:t>finance forecasting</a:t>
          </a:r>
        </a:p>
      </dgm:t>
    </dgm:pt>
    <dgm:pt modelId="{85CB3547-A603-4260-A416-347E350A12CA}" type="parTrans" cxnId="{5AB3C6C0-EEF1-4365-8BF7-4E51DEDD4019}">
      <dgm:prSet/>
      <dgm:spPr/>
      <dgm:t>
        <a:bodyPr/>
        <a:lstStyle/>
        <a:p>
          <a:endParaRPr lang="en-US"/>
        </a:p>
      </dgm:t>
    </dgm:pt>
    <dgm:pt modelId="{A3A6B129-8480-4FEC-B423-4BDA964E6201}" type="sibTrans" cxnId="{5AB3C6C0-EEF1-4365-8BF7-4E51DEDD4019}">
      <dgm:prSet/>
      <dgm:spPr/>
      <dgm:t>
        <a:bodyPr/>
        <a:lstStyle/>
        <a:p>
          <a:endParaRPr lang="en-US"/>
        </a:p>
      </dgm:t>
    </dgm:pt>
    <dgm:pt modelId="{A35EA153-2F44-4337-927B-583C7B19F753}">
      <dgm:prSet/>
      <dgm:spPr/>
      <dgm:t>
        <a:bodyPr/>
        <a:lstStyle/>
        <a:p>
          <a:r>
            <a:rPr lang="en-US"/>
            <a:t>retail forecasting</a:t>
          </a:r>
        </a:p>
      </dgm:t>
    </dgm:pt>
    <dgm:pt modelId="{D3E0E505-A6B6-4E9A-A719-522E458E37AB}" type="parTrans" cxnId="{F7312D1C-8FA1-4E9B-AB3A-228E3D1FDF0A}">
      <dgm:prSet/>
      <dgm:spPr/>
      <dgm:t>
        <a:bodyPr/>
        <a:lstStyle/>
        <a:p>
          <a:endParaRPr lang="en-US"/>
        </a:p>
      </dgm:t>
    </dgm:pt>
    <dgm:pt modelId="{E26618D5-4C3E-411D-AFB3-2BC554461EA5}" type="sibTrans" cxnId="{F7312D1C-8FA1-4E9B-AB3A-228E3D1FDF0A}">
      <dgm:prSet/>
      <dgm:spPr/>
      <dgm:t>
        <a:bodyPr/>
        <a:lstStyle/>
        <a:p>
          <a:endParaRPr lang="en-US"/>
        </a:p>
      </dgm:t>
    </dgm:pt>
    <dgm:pt modelId="{680ECA68-4316-4B4A-8F32-BB959DDE1CE2}">
      <dgm:prSet/>
      <dgm:spPr/>
      <dgm:t>
        <a:bodyPr/>
        <a:lstStyle/>
        <a:p>
          <a:r>
            <a:rPr lang="en-US"/>
            <a:t>business forecasting</a:t>
          </a:r>
        </a:p>
      </dgm:t>
    </dgm:pt>
    <dgm:pt modelId="{BFFEA2CF-8A2F-4779-9D40-CE6621955F44}" type="parTrans" cxnId="{C4994BE7-39AF-44E6-86E0-33BAE7E1DD20}">
      <dgm:prSet/>
      <dgm:spPr/>
      <dgm:t>
        <a:bodyPr/>
        <a:lstStyle/>
        <a:p>
          <a:endParaRPr lang="en-US"/>
        </a:p>
      </dgm:t>
    </dgm:pt>
    <dgm:pt modelId="{D920846A-B5C3-4ABB-B831-F9BDAC192D30}" type="sibTrans" cxnId="{C4994BE7-39AF-44E6-86E0-33BAE7E1DD20}">
      <dgm:prSet/>
      <dgm:spPr/>
      <dgm:t>
        <a:bodyPr/>
        <a:lstStyle/>
        <a:p>
          <a:endParaRPr lang="en-US"/>
        </a:p>
      </dgm:t>
    </dgm:pt>
    <dgm:pt modelId="{FD93B481-5127-4E57-B957-00F9023A91C3}">
      <dgm:prSet/>
      <dgm:spPr/>
      <dgm:t>
        <a:bodyPr/>
        <a:lstStyle/>
        <a:p>
          <a:r>
            <a:rPr lang="en-US"/>
            <a:t>environmental studies forecasting</a:t>
          </a:r>
        </a:p>
      </dgm:t>
    </dgm:pt>
    <dgm:pt modelId="{3AED9FFC-66CE-4CAA-8D58-2C8629D926D0}" type="parTrans" cxnId="{241E6B15-122F-43E8-9E45-8D7B32A22C22}">
      <dgm:prSet/>
      <dgm:spPr/>
      <dgm:t>
        <a:bodyPr/>
        <a:lstStyle/>
        <a:p>
          <a:endParaRPr lang="en-US"/>
        </a:p>
      </dgm:t>
    </dgm:pt>
    <dgm:pt modelId="{F103AB66-B3E8-4E13-B8E5-7C65AEAD214B}" type="sibTrans" cxnId="{241E6B15-122F-43E8-9E45-8D7B32A22C22}">
      <dgm:prSet/>
      <dgm:spPr/>
      <dgm:t>
        <a:bodyPr/>
        <a:lstStyle/>
        <a:p>
          <a:endParaRPr lang="en-US"/>
        </a:p>
      </dgm:t>
    </dgm:pt>
    <dgm:pt modelId="{8E51F09D-81C1-4747-85AC-0A80EF8658C3}">
      <dgm:prSet/>
      <dgm:spPr/>
      <dgm:t>
        <a:bodyPr/>
        <a:lstStyle/>
        <a:p>
          <a:r>
            <a:rPr lang="en-US"/>
            <a:t>social studies forecasting</a:t>
          </a:r>
        </a:p>
      </dgm:t>
    </dgm:pt>
    <dgm:pt modelId="{7A743BF0-4947-4904-9769-5B9C2CDD6C38}" type="parTrans" cxnId="{8C62F844-A9A0-46D3-AFB7-9AA0DE1EC7F5}">
      <dgm:prSet/>
      <dgm:spPr/>
      <dgm:t>
        <a:bodyPr/>
        <a:lstStyle/>
        <a:p>
          <a:endParaRPr lang="en-US"/>
        </a:p>
      </dgm:t>
    </dgm:pt>
    <dgm:pt modelId="{B45FA17C-4628-4D1A-B39D-EB591D998C4F}" type="sibTrans" cxnId="{8C62F844-A9A0-46D3-AFB7-9AA0DE1EC7F5}">
      <dgm:prSet/>
      <dgm:spPr/>
      <dgm:t>
        <a:bodyPr/>
        <a:lstStyle/>
        <a:p>
          <a:endParaRPr lang="en-US"/>
        </a:p>
      </dgm:t>
    </dgm:pt>
    <dgm:pt modelId="{C1E0556F-BC7F-4A84-900A-76B03CFC10D2}" type="pres">
      <dgm:prSet presAssocID="{DFFF1797-E52B-4BF9-9350-8D6D35481950}" presName="diagram" presStyleCnt="0">
        <dgm:presLayoutVars>
          <dgm:dir/>
          <dgm:resizeHandles val="exact"/>
        </dgm:presLayoutVars>
      </dgm:prSet>
      <dgm:spPr/>
      <dgm:t>
        <a:bodyPr/>
        <a:lstStyle/>
        <a:p>
          <a:endParaRPr lang="en-US"/>
        </a:p>
      </dgm:t>
    </dgm:pt>
    <dgm:pt modelId="{96D18812-8924-4626-A471-D6CA72785D4D}" type="pres">
      <dgm:prSet presAssocID="{E0B76F6A-71C3-4B73-ABD2-4F8F7B2C7439}" presName="node" presStyleLbl="node1" presStyleIdx="0" presStyleCnt="10">
        <dgm:presLayoutVars>
          <dgm:bulletEnabled val="1"/>
        </dgm:presLayoutVars>
      </dgm:prSet>
      <dgm:spPr/>
      <dgm:t>
        <a:bodyPr/>
        <a:lstStyle/>
        <a:p>
          <a:endParaRPr lang="en-US"/>
        </a:p>
      </dgm:t>
    </dgm:pt>
    <dgm:pt modelId="{23DF2C8C-0C1F-47FC-8B55-D142B3BCBB99}" type="pres">
      <dgm:prSet presAssocID="{56DCA105-A06C-41BB-A284-C854747C5D71}" presName="sibTrans" presStyleCnt="0"/>
      <dgm:spPr/>
    </dgm:pt>
    <dgm:pt modelId="{75E782AF-3E01-44B0-8314-C105AD2E35E3}" type="pres">
      <dgm:prSet presAssocID="{E4CEF1A9-9340-42A8-A73F-ACDA7063F840}" presName="node" presStyleLbl="node1" presStyleIdx="1" presStyleCnt="10">
        <dgm:presLayoutVars>
          <dgm:bulletEnabled val="1"/>
        </dgm:presLayoutVars>
      </dgm:prSet>
      <dgm:spPr/>
      <dgm:t>
        <a:bodyPr/>
        <a:lstStyle/>
        <a:p>
          <a:endParaRPr lang="en-US"/>
        </a:p>
      </dgm:t>
    </dgm:pt>
    <dgm:pt modelId="{C140CF4C-16FF-4C07-AC2B-C4A6EA0E4B5B}" type="pres">
      <dgm:prSet presAssocID="{6408FAB7-F09F-4DFD-A739-A0405537CEF2}" presName="sibTrans" presStyleCnt="0"/>
      <dgm:spPr/>
    </dgm:pt>
    <dgm:pt modelId="{060EBF3A-7A95-4A2F-97F6-89A66D3843F4}" type="pres">
      <dgm:prSet presAssocID="{A48C16F2-6988-4979-8DDE-B51E633EA2C2}" presName="node" presStyleLbl="node1" presStyleIdx="2" presStyleCnt="10">
        <dgm:presLayoutVars>
          <dgm:bulletEnabled val="1"/>
        </dgm:presLayoutVars>
      </dgm:prSet>
      <dgm:spPr/>
      <dgm:t>
        <a:bodyPr/>
        <a:lstStyle/>
        <a:p>
          <a:endParaRPr lang="en-US"/>
        </a:p>
      </dgm:t>
    </dgm:pt>
    <dgm:pt modelId="{41B5D47F-D1D6-4713-82E1-1BA6AE58D225}" type="pres">
      <dgm:prSet presAssocID="{55D1747C-26B4-4049-9220-C8F0D5C3A29F}" presName="sibTrans" presStyleCnt="0"/>
      <dgm:spPr/>
    </dgm:pt>
    <dgm:pt modelId="{AD6ECCE4-F6B3-467A-9F14-CEE2C302D45E}" type="pres">
      <dgm:prSet presAssocID="{673FCF09-6451-4193-9895-70C7395BA8E5}" presName="node" presStyleLbl="node1" presStyleIdx="3" presStyleCnt="10">
        <dgm:presLayoutVars>
          <dgm:bulletEnabled val="1"/>
        </dgm:presLayoutVars>
      </dgm:prSet>
      <dgm:spPr/>
      <dgm:t>
        <a:bodyPr/>
        <a:lstStyle/>
        <a:p>
          <a:endParaRPr lang="en-US"/>
        </a:p>
      </dgm:t>
    </dgm:pt>
    <dgm:pt modelId="{780FD7C2-E8CA-4049-865B-689DEBB3F357}" type="pres">
      <dgm:prSet presAssocID="{B91A28B0-D423-4A4E-A39B-AE4C2E2DB867}" presName="sibTrans" presStyleCnt="0"/>
      <dgm:spPr/>
    </dgm:pt>
    <dgm:pt modelId="{96C026A7-7527-4AAD-B5C8-B0FDD3695CD7}" type="pres">
      <dgm:prSet presAssocID="{E989D205-7619-4DB4-B034-404711D1E2D7}" presName="node" presStyleLbl="node1" presStyleIdx="4" presStyleCnt="10">
        <dgm:presLayoutVars>
          <dgm:bulletEnabled val="1"/>
        </dgm:presLayoutVars>
      </dgm:prSet>
      <dgm:spPr/>
      <dgm:t>
        <a:bodyPr/>
        <a:lstStyle/>
        <a:p>
          <a:endParaRPr lang="en-US"/>
        </a:p>
      </dgm:t>
    </dgm:pt>
    <dgm:pt modelId="{16BF5091-C689-46D8-9801-D424B62E6C34}" type="pres">
      <dgm:prSet presAssocID="{518FF560-15AD-48EB-BED3-823BCA43826B}" presName="sibTrans" presStyleCnt="0"/>
      <dgm:spPr/>
    </dgm:pt>
    <dgm:pt modelId="{6036D44F-8672-45B8-BEB5-25E869B48DA8}" type="pres">
      <dgm:prSet presAssocID="{41499A03-7B5C-4701-9BB8-5975EB310751}" presName="node" presStyleLbl="node1" presStyleIdx="5" presStyleCnt="10">
        <dgm:presLayoutVars>
          <dgm:bulletEnabled val="1"/>
        </dgm:presLayoutVars>
      </dgm:prSet>
      <dgm:spPr/>
      <dgm:t>
        <a:bodyPr/>
        <a:lstStyle/>
        <a:p>
          <a:endParaRPr lang="en-US"/>
        </a:p>
      </dgm:t>
    </dgm:pt>
    <dgm:pt modelId="{4D6C5E5D-D08B-4D58-9CC9-2FE67762D230}" type="pres">
      <dgm:prSet presAssocID="{A3A6B129-8480-4FEC-B423-4BDA964E6201}" presName="sibTrans" presStyleCnt="0"/>
      <dgm:spPr/>
    </dgm:pt>
    <dgm:pt modelId="{8E7E5049-6C5C-49E9-A965-8EA97CEB5DF9}" type="pres">
      <dgm:prSet presAssocID="{A35EA153-2F44-4337-927B-583C7B19F753}" presName="node" presStyleLbl="node1" presStyleIdx="6" presStyleCnt="10">
        <dgm:presLayoutVars>
          <dgm:bulletEnabled val="1"/>
        </dgm:presLayoutVars>
      </dgm:prSet>
      <dgm:spPr/>
      <dgm:t>
        <a:bodyPr/>
        <a:lstStyle/>
        <a:p>
          <a:endParaRPr lang="en-US"/>
        </a:p>
      </dgm:t>
    </dgm:pt>
    <dgm:pt modelId="{7A2ECA0E-3D87-4BB2-81BE-AF5D6BB7DD42}" type="pres">
      <dgm:prSet presAssocID="{E26618D5-4C3E-411D-AFB3-2BC554461EA5}" presName="sibTrans" presStyleCnt="0"/>
      <dgm:spPr/>
    </dgm:pt>
    <dgm:pt modelId="{B9D14E19-F011-4595-AF80-7F1243546062}" type="pres">
      <dgm:prSet presAssocID="{680ECA68-4316-4B4A-8F32-BB959DDE1CE2}" presName="node" presStyleLbl="node1" presStyleIdx="7" presStyleCnt="10">
        <dgm:presLayoutVars>
          <dgm:bulletEnabled val="1"/>
        </dgm:presLayoutVars>
      </dgm:prSet>
      <dgm:spPr/>
      <dgm:t>
        <a:bodyPr/>
        <a:lstStyle/>
        <a:p>
          <a:endParaRPr lang="en-US"/>
        </a:p>
      </dgm:t>
    </dgm:pt>
    <dgm:pt modelId="{2574AE5B-358A-42E9-94EE-A241A1BEFC84}" type="pres">
      <dgm:prSet presAssocID="{D920846A-B5C3-4ABB-B831-F9BDAC192D30}" presName="sibTrans" presStyleCnt="0"/>
      <dgm:spPr/>
    </dgm:pt>
    <dgm:pt modelId="{AF4C6D2E-61AA-49A8-A70B-6458D06ED91A}" type="pres">
      <dgm:prSet presAssocID="{FD93B481-5127-4E57-B957-00F9023A91C3}" presName="node" presStyleLbl="node1" presStyleIdx="8" presStyleCnt="10">
        <dgm:presLayoutVars>
          <dgm:bulletEnabled val="1"/>
        </dgm:presLayoutVars>
      </dgm:prSet>
      <dgm:spPr/>
      <dgm:t>
        <a:bodyPr/>
        <a:lstStyle/>
        <a:p>
          <a:endParaRPr lang="en-US"/>
        </a:p>
      </dgm:t>
    </dgm:pt>
    <dgm:pt modelId="{A7EB928D-C20F-48A2-9DE9-8A946F78C3D0}" type="pres">
      <dgm:prSet presAssocID="{F103AB66-B3E8-4E13-B8E5-7C65AEAD214B}" presName="sibTrans" presStyleCnt="0"/>
      <dgm:spPr/>
    </dgm:pt>
    <dgm:pt modelId="{0BB66AD9-B4C6-4A8E-A9FD-DB3226FA13B0}" type="pres">
      <dgm:prSet presAssocID="{8E51F09D-81C1-4747-85AC-0A80EF8658C3}" presName="node" presStyleLbl="node1" presStyleIdx="9" presStyleCnt="10">
        <dgm:presLayoutVars>
          <dgm:bulletEnabled val="1"/>
        </dgm:presLayoutVars>
      </dgm:prSet>
      <dgm:spPr/>
      <dgm:t>
        <a:bodyPr/>
        <a:lstStyle/>
        <a:p>
          <a:endParaRPr lang="en-US"/>
        </a:p>
      </dgm:t>
    </dgm:pt>
  </dgm:ptLst>
  <dgm:cxnLst>
    <dgm:cxn modelId="{26BA0969-72F8-4B79-87EC-DA9E13D038A1}" type="presOf" srcId="{A35EA153-2F44-4337-927B-583C7B19F753}" destId="{8E7E5049-6C5C-49E9-A965-8EA97CEB5DF9}" srcOrd="0" destOrd="0" presId="urn:microsoft.com/office/officeart/2005/8/layout/default#1"/>
    <dgm:cxn modelId="{5377DBA1-4EE7-464D-BF79-E775957CF919}" type="presOf" srcId="{A48C16F2-6988-4979-8DDE-B51E633EA2C2}" destId="{060EBF3A-7A95-4A2F-97F6-89A66D3843F4}" srcOrd="0" destOrd="0" presId="urn:microsoft.com/office/officeart/2005/8/layout/default#1"/>
    <dgm:cxn modelId="{87E55D95-CF25-4442-947E-E3DAF1B77771}" type="presOf" srcId="{680ECA68-4316-4B4A-8F32-BB959DDE1CE2}" destId="{B9D14E19-F011-4595-AF80-7F1243546062}" srcOrd="0" destOrd="0" presId="urn:microsoft.com/office/officeart/2005/8/layout/default#1"/>
    <dgm:cxn modelId="{EB7CCF73-DFB7-4880-B0BE-E0B1096AE28C}" srcId="{DFFF1797-E52B-4BF9-9350-8D6D35481950}" destId="{E989D205-7619-4DB4-B034-404711D1E2D7}" srcOrd="4" destOrd="0" parTransId="{AA7D7233-EC6F-4F0A-99B5-2FB04389E50D}" sibTransId="{518FF560-15AD-48EB-BED3-823BCA43826B}"/>
    <dgm:cxn modelId="{6E324AB3-5E7D-412F-B376-E5A1E5918073}" type="presOf" srcId="{DFFF1797-E52B-4BF9-9350-8D6D35481950}" destId="{C1E0556F-BC7F-4A84-900A-76B03CFC10D2}" srcOrd="0" destOrd="0" presId="urn:microsoft.com/office/officeart/2005/8/layout/default#1"/>
    <dgm:cxn modelId="{8C62F844-A9A0-46D3-AFB7-9AA0DE1EC7F5}" srcId="{DFFF1797-E52B-4BF9-9350-8D6D35481950}" destId="{8E51F09D-81C1-4747-85AC-0A80EF8658C3}" srcOrd="9" destOrd="0" parTransId="{7A743BF0-4947-4904-9769-5B9C2CDD6C38}" sibTransId="{B45FA17C-4628-4D1A-B39D-EB591D998C4F}"/>
    <dgm:cxn modelId="{E4A696DD-C7D7-4B73-A492-92A38AE5FA9F}" srcId="{DFFF1797-E52B-4BF9-9350-8D6D35481950}" destId="{673FCF09-6451-4193-9895-70C7395BA8E5}" srcOrd="3" destOrd="0" parTransId="{8113F0D5-082C-4018-882E-5DB34DDB97EF}" sibTransId="{B91A28B0-D423-4A4E-A39B-AE4C2E2DB867}"/>
    <dgm:cxn modelId="{F7312D1C-8FA1-4E9B-AB3A-228E3D1FDF0A}" srcId="{DFFF1797-E52B-4BF9-9350-8D6D35481950}" destId="{A35EA153-2F44-4337-927B-583C7B19F753}" srcOrd="6" destOrd="0" parTransId="{D3E0E505-A6B6-4E9A-A719-522E458E37AB}" sibTransId="{E26618D5-4C3E-411D-AFB3-2BC554461EA5}"/>
    <dgm:cxn modelId="{D12E37A7-B352-4F8C-BF3C-DFBE13497954}" type="presOf" srcId="{673FCF09-6451-4193-9895-70C7395BA8E5}" destId="{AD6ECCE4-F6B3-467A-9F14-CEE2C302D45E}" srcOrd="0" destOrd="0" presId="urn:microsoft.com/office/officeart/2005/8/layout/default#1"/>
    <dgm:cxn modelId="{639F0324-1EB2-41E2-9FB3-7D8A23F4DA51}" type="presOf" srcId="{8E51F09D-81C1-4747-85AC-0A80EF8658C3}" destId="{0BB66AD9-B4C6-4A8E-A9FD-DB3226FA13B0}" srcOrd="0" destOrd="0" presId="urn:microsoft.com/office/officeart/2005/8/layout/default#1"/>
    <dgm:cxn modelId="{8CE88434-037A-4E0F-8E11-337A9A21676E}" type="presOf" srcId="{FD93B481-5127-4E57-B957-00F9023A91C3}" destId="{AF4C6D2E-61AA-49A8-A70B-6458D06ED91A}" srcOrd="0" destOrd="0" presId="urn:microsoft.com/office/officeart/2005/8/layout/default#1"/>
    <dgm:cxn modelId="{C4994BE7-39AF-44E6-86E0-33BAE7E1DD20}" srcId="{DFFF1797-E52B-4BF9-9350-8D6D35481950}" destId="{680ECA68-4316-4B4A-8F32-BB959DDE1CE2}" srcOrd="7" destOrd="0" parTransId="{BFFEA2CF-8A2F-4779-9D40-CE6621955F44}" sibTransId="{D920846A-B5C3-4ABB-B831-F9BDAC192D30}"/>
    <dgm:cxn modelId="{BACE6D5A-3A22-48CA-B340-3233D42E97C1}" type="presOf" srcId="{E0B76F6A-71C3-4B73-ABD2-4F8F7B2C7439}" destId="{96D18812-8924-4626-A471-D6CA72785D4D}" srcOrd="0" destOrd="0" presId="urn:microsoft.com/office/officeart/2005/8/layout/default#1"/>
    <dgm:cxn modelId="{5AB3C6C0-EEF1-4365-8BF7-4E51DEDD4019}" srcId="{DFFF1797-E52B-4BF9-9350-8D6D35481950}" destId="{41499A03-7B5C-4701-9BB8-5975EB310751}" srcOrd="5" destOrd="0" parTransId="{85CB3547-A603-4260-A416-347E350A12CA}" sibTransId="{A3A6B129-8480-4FEC-B423-4BDA964E6201}"/>
    <dgm:cxn modelId="{7ECBA836-5F74-4A07-A25B-8906A05FBF89}" srcId="{DFFF1797-E52B-4BF9-9350-8D6D35481950}" destId="{E0B76F6A-71C3-4B73-ABD2-4F8F7B2C7439}" srcOrd="0" destOrd="0" parTransId="{08BCE2F4-FD4B-4CDC-92CC-85017836D841}" sibTransId="{56DCA105-A06C-41BB-A284-C854747C5D71}"/>
    <dgm:cxn modelId="{B07FA5E9-6F2E-407E-BE3F-62CEC18CE978}" type="presOf" srcId="{E989D205-7619-4DB4-B034-404711D1E2D7}" destId="{96C026A7-7527-4AAD-B5C8-B0FDD3695CD7}" srcOrd="0" destOrd="0" presId="urn:microsoft.com/office/officeart/2005/8/layout/default#1"/>
    <dgm:cxn modelId="{90CCEF40-9A91-42E6-812F-71667FCCB725}" srcId="{DFFF1797-E52B-4BF9-9350-8D6D35481950}" destId="{E4CEF1A9-9340-42A8-A73F-ACDA7063F840}" srcOrd="1" destOrd="0" parTransId="{341D04C8-A053-4E96-8112-52F98408C7DB}" sibTransId="{6408FAB7-F09F-4DFD-A739-A0405537CEF2}"/>
    <dgm:cxn modelId="{DE3C549E-FC5E-40D5-BC72-6ECD2A097165}" type="presOf" srcId="{41499A03-7B5C-4701-9BB8-5975EB310751}" destId="{6036D44F-8672-45B8-BEB5-25E869B48DA8}" srcOrd="0" destOrd="0" presId="urn:microsoft.com/office/officeart/2005/8/layout/default#1"/>
    <dgm:cxn modelId="{241E6B15-122F-43E8-9E45-8D7B32A22C22}" srcId="{DFFF1797-E52B-4BF9-9350-8D6D35481950}" destId="{FD93B481-5127-4E57-B957-00F9023A91C3}" srcOrd="8" destOrd="0" parTransId="{3AED9FFC-66CE-4CAA-8D58-2C8629D926D0}" sibTransId="{F103AB66-B3E8-4E13-B8E5-7C65AEAD214B}"/>
    <dgm:cxn modelId="{B9811D13-4DF3-4EA8-88AD-0F576D7649F7}" srcId="{DFFF1797-E52B-4BF9-9350-8D6D35481950}" destId="{A48C16F2-6988-4979-8DDE-B51E633EA2C2}" srcOrd="2" destOrd="0" parTransId="{FE81EEE2-FD19-462B-BB9B-7436EC06EFB2}" sibTransId="{55D1747C-26B4-4049-9220-C8F0D5C3A29F}"/>
    <dgm:cxn modelId="{11731028-916F-4746-B6AA-CF5EAC4A7AEA}" type="presOf" srcId="{E4CEF1A9-9340-42A8-A73F-ACDA7063F840}" destId="{75E782AF-3E01-44B0-8314-C105AD2E35E3}" srcOrd="0" destOrd="0" presId="urn:microsoft.com/office/officeart/2005/8/layout/default#1"/>
    <dgm:cxn modelId="{F9A279D3-BEE3-4C6F-8DE6-A5C3B66B0EFC}" type="presParOf" srcId="{C1E0556F-BC7F-4A84-900A-76B03CFC10D2}" destId="{96D18812-8924-4626-A471-D6CA72785D4D}" srcOrd="0" destOrd="0" presId="urn:microsoft.com/office/officeart/2005/8/layout/default#1"/>
    <dgm:cxn modelId="{21569ED4-A7AE-4F86-82D5-772CD0321F88}" type="presParOf" srcId="{C1E0556F-BC7F-4A84-900A-76B03CFC10D2}" destId="{23DF2C8C-0C1F-47FC-8B55-D142B3BCBB99}" srcOrd="1" destOrd="0" presId="urn:microsoft.com/office/officeart/2005/8/layout/default#1"/>
    <dgm:cxn modelId="{B3209F74-843B-4C51-BAE2-2345CAF44769}" type="presParOf" srcId="{C1E0556F-BC7F-4A84-900A-76B03CFC10D2}" destId="{75E782AF-3E01-44B0-8314-C105AD2E35E3}" srcOrd="2" destOrd="0" presId="urn:microsoft.com/office/officeart/2005/8/layout/default#1"/>
    <dgm:cxn modelId="{AB69D3DC-4BE2-4565-AF0A-66C3376A39B4}" type="presParOf" srcId="{C1E0556F-BC7F-4A84-900A-76B03CFC10D2}" destId="{C140CF4C-16FF-4C07-AC2B-C4A6EA0E4B5B}" srcOrd="3" destOrd="0" presId="urn:microsoft.com/office/officeart/2005/8/layout/default#1"/>
    <dgm:cxn modelId="{A8E70CE5-3AD0-42D8-92BD-665D7B62553D}" type="presParOf" srcId="{C1E0556F-BC7F-4A84-900A-76B03CFC10D2}" destId="{060EBF3A-7A95-4A2F-97F6-89A66D3843F4}" srcOrd="4" destOrd="0" presId="urn:microsoft.com/office/officeart/2005/8/layout/default#1"/>
    <dgm:cxn modelId="{CBA34583-1005-4F9B-B292-B4F929669ED6}" type="presParOf" srcId="{C1E0556F-BC7F-4A84-900A-76B03CFC10D2}" destId="{41B5D47F-D1D6-4713-82E1-1BA6AE58D225}" srcOrd="5" destOrd="0" presId="urn:microsoft.com/office/officeart/2005/8/layout/default#1"/>
    <dgm:cxn modelId="{FA5B3A6E-62E6-44A5-B428-5E344A1E8C07}" type="presParOf" srcId="{C1E0556F-BC7F-4A84-900A-76B03CFC10D2}" destId="{AD6ECCE4-F6B3-467A-9F14-CEE2C302D45E}" srcOrd="6" destOrd="0" presId="urn:microsoft.com/office/officeart/2005/8/layout/default#1"/>
    <dgm:cxn modelId="{C5E229C7-48B3-4E23-A984-C413562E1508}" type="presParOf" srcId="{C1E0556F-BC7F-4A84-900A-76B03CFC10D2}" destId="{780FD7C2-E8CA-4049-865B-689DEBB3F357}" srcOrd="7" destOrd="0" presId="urn:microsoft.com/office/officeart/2005/8/layout/default#1"/>
    <dgm:cxn modelId="{FD95D838-8DEB-424D-992D-D5B741FB8AA3}" type="presParOf" srcId="{C1E0556F-BC7F-4A84-900A-76B03CFC10D2}" destId="{96C026A7-7527-4AAD-B5C8-B0FDD3695CD7}" srcOrd="8" destOrd="0" presId="urn:microsoft.com/office/officeart/2005/8/layout/default#1"/>
    <dgm:cxn modelId="{A4BA4BBA-568A-4A11-96B1-CF7CA30DBA2E}" type="presParOf" srcId="{C1E0556F-BC7F-4A84-900A-76B03CFC10D2}" destId="{16BF5091-C689-46D8-9801-D424B62E6C34}" srcOrd="9" destOrd="0" presId="urn:microsoft.com/office/officeart/2005/8/layout/default#1"/>
    <dgm:cxn modelId="{4471635B-F348-43C2-BE1D-0FE976D6319A}" type="presParOf" srcId="{C1E0556F-BC7F-4A84-900A-76B03CFC10D2}" destId="{6036D44F-8672-45B8-BEB5-25E869B48DA8}" srcOrd="10" destOrd="0" presId="urn:microsoft.com/office/officeart/2005/8/layout/default#1"/>
    <dgm:cxn modelId="{138FDA5B-3A47-4C1A-B988-14D8293E0373}" type="presParOf" srcId="{C1E0556F-BC7F-4A84-900A-76B03CFC10D2}" destId="{4D6C5E5D-D08B-4D58-9CC9-2FE67762D230}" srcOrd="11" destOrd="0" presId="urn:microsoft.com/office/officeart/2005/8/layout/default#1"/>
    <dgm:cxn modelId="{32DBC1AC-437F-4F85-AAB4-5A009762D897}" type="presParOf" srcId="{C1E0556F-BC7F-4A84-900A-76B03CFC10D2}" destId="{8E7E5049-6C5C-49E9-A965-8EA97CEB5DF9}" srcOrd="12" destOrd="0" presId="urn:microsoft.com/office/officeart/2005/8/layout/default#1"/>
    <dgm:cxn modelId="{75A342F4-AD3A-407F-832F-F199E0076AA2}" type="presParOf" srcId="{C1E0556F-BC7F-4A84-900A-76B03CFC10D2}" destId="{7A2ECA0E-3D87-4BB2-81BE-AF5D6BB7DD42}" srcOrd="13" destOrd="0" presId="urn:microsoft.com/office/officeart/2005/8/layout/default#1"/>
    <dgm:cxn modelId="{2955E05A-ABAA-4402-8DB1-89E62C4C11D0}" type="presParOf" srcId="{C1E0556F-BC7F-4A84-900A-76B03CFC10D2}" destId="{B9D14E19-F011-4595-AF80-7F1243546062}" srcOrd="14" destOrd="0" presId="urn:microsoft.com/office/officeart/2005/8/layout/default#1"/>
    <dgm:cxn modelId="{A6828B27-9F24-424A-9725-6A50B804AF1A}" type="presParOf" srcId="{C1E0556F-BC7F-4A84-900A-76B03CFC10D2}" destId="{2574AE5B-358A-42E9-94EE-A241A1BEFC84}" srcOrd="15" destOrd="0" presId="urn:microsoft.com/office/officeart/2005/8/layout/default#1"/>
    <dgm:cxn modelId="{F9506540-D365-4878-9116-52DB2BA24949}" type="presParOf" srcId="{C1E0556F-BC7F-4A84-900A-76B03CFC10D2}" destId="{AF4C6D2E-61AA-49A8-A70B-6458D06ED91A}" srcOrd="16" destOrd="0" presId="urn:microsoft.com/office/officeart/2005/8/layout/default#1"/>
    <dgm:cxn modelId="{FFFA7480-137A-436F-BBF9-C524B555AA77}" type="presParOf" srcId="{C1E0556F-BC7F-4A84-900A-76B03CFC10D2}" destId="{A7EB928D-C20F-48A2-9DE9-8A946F78C3D0}" srcOrd="17" destOrd="0" presId="urn:microsoft.com/office/officeart/2005/8/layout/default#1"/>
    <dgm:cxn modelId="{9092DDD2-9FD9-443D-A633-6C1758B47B93}" type="presParOf" srcId="{C1E0556F-BC7F-4A84-900A-76B03CFC10D2}" destId="{0BB66AD9-B4C6-4A8E-A9FD-DB3226FA13B0}" srcOrd="1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E2D65A-4B6C-4EEE-9147-110B71F06EB1}"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BB92DC9E-7DAE-4834-B97C-EEA41B12CB0E}">
      <dgm:prSet/>
      <dgm:spPr/>
      <dgm:t>
        <a:bodyPr/>
        <a:lstStyle/>
        <a:p>
          <a:pPr>
            <a:lnSpc>
              <a:spcPct val="100000"/>
            </a:lnSpc>
          </a:pPr>
          <a:r>
            <a:rPr lang="en-US" dirty="0" smtClean="0">
              <a:solidFill>
                <a:srgbClr val="0000FF"/>
              </a:solidFill>
            </a:rPr>
            <a:t>Time </a:t>
          </a:r>
          <a:r>
            <a:rPr lang="en-US" dirty="0">
              <a:solidFill>
                <a:srgbClr val="0000FF"/>
              </a:solidFill>
            </a:rPr>
            <a:t>series analysis</a:t>
          </a:r>
          <a:r>
            <a:rPr lang="en-US" dirty="0"/>
            <a:t> is all about understanding the dataset; forecasting is all about predicting it.</a:t>
          </a:r>
        </a:p>
      </dgm:t>
    </dgm:pt>
    <dgm:pt modelId="{86310D0A-0377-4AD6-9D87-9FB70697A537}" type="parTrans" cxnId="{7828A000-A10C-4DF4-A499-01202958B4B7}">
      <dgm:prSet/>
      <dgm:spPr/>
      <dgm:t>
        <a:bodyPr/>
        <a:lstStyle/>
        <a:p>
          <a:endParaRPr lang="en-US"/>
        </a:p>
      </dgm:t>
    </dgm:pt>
    <dgm:pt modelId="{6678EB6C-01DA-4A6F-BB18-C50E26EC246E}" type="sibTrans" cxnId="{7828A000-A10C-4DF4-A499-01202958B4B7}">
      <dgm:prSet/>
      <dgm:spPr/>
      <dgm:t>
        <a:bodyPr/>
        <a:lstStyle/>
        <a:p>
          <a:endParaRPr lang="en-US"/>
        </a:p>
      </dgm:t>
    </dgm:pt>
    <dgm:pt modelId="{C8D42637-39E4-4AA6-B704-EDE0B4F21D33}">
      <dgm:prSet/>
      <dgm:spPr/>
      <dgm:t>
        <a:bodyPr/>
        <a:lstStyle/>
        <a:p>
          <a:pPr>
            <a:lnSpc>
              <a:spcPct val="100000"/>
            </a:lnSpc>
          </a:pPr>
          <a:r>
            <a:rPr lang="en-US" dirty="0">
              <a:solidFill>
                <a:srgbClr val="0000FF"/>
              </a:solidFill>
            </a:rPr>
            <a:t>Time series analysis </a:t>
          </a:r>
          <a:r>
            <a:rPr lang="en-US" dirty="0"/>
            <a:t>comprises methods for analyzing time series data in order to extract meaningful statistics and other characteristics of the data.</a:t>
          </a:r>
        </a:p>
      </dgm:t>
    </dgm:pt>
    <dgm:pt modelId="{9C3DD2AE-1FBA-4313-A526-62ACF05A40FE}" type="parTrans" cxnId="{39FB8E6E-3D11-4683-B634-E0A69730E8BC}">
      <dgm:prSet/>
      <dgm:spPr/>
      <dgm:t>
        <a:bodyPr/>
        <a:lstStyle/>
        <a:p>
          <a:endParaRPr lang="en-US"/>
        </a:p>
      </dgm:t>
    </dgm:pt>
    <dgm:pt modelId="{150AD0C7-281F-42CF-B489-3EFB18C3E068}" type="sibTrans" cxnId="{39FB8E6E-3D11-4683-B634-E0A69730E8BC}">
      <dgm:prSet/>
      <dgm:spPr/>
      <dgm:t>
        <a:bodyPr/>
        <a:lstStyle/>
        <a:p>
          <a:endParaRPr lang="en-US"/>
        </a:p>
      </dgm:t>
    </dgm:pt>
    <dgm:pt modelId="{E7A10076-E532-4FCE-863C-3F6B4A1F062D}">
      <dgm:prSet/>
      <dgm:spPr/>
      <dgm:t>
        <a:bodyPr/>
        <a:lstStyle/>
        <a:p>
          <a:pPr>
            <a:lnSpc>
              <a:spcPct val="100000"/>
            </a:lnSpc>
          </a:pPr>
          <a:r>
            <a:rPr lang="en-US" dirty="0">
              <a:solidFill>
                <a:srgbClr val="C00000"/>
              </a:solidFill>
            </a:rPr>
            <a:t>Time series forecasting </a:t>
          </a:r>
          <a:r>
            <a:rPr lang="en-US" dirty="0"/>
            <a:t>is the use of a model to predict future values based on previously observed values.</a:t>
          </a:r>
        </a:p>
      </dgm:t>
    </dgm:pt>
    <dgm:pt modelId="{56840631-74EC-4B08-A6AD-6A28AA40C9D2}" type="parTrans" cxnId="{0C96B413-8696-4B1F-92E8-9C1B86379179}">
      <dgm:prSet/>
      <dgm:spPr/>
      <dgm:t>
        <a:bodyPr/>
        <a:lstStyle/>
        <a:p>
          <a:endParaRPr lang="en-US"/>
        </a:p>
      </dgm:t>
    </dgm:pt>
    <dgm:pt modelId="{CC9C7D84-E992-4341-8350-4D38C854DB34}" type="sibTrans" cxnId="{0C96B413-8696-4B1F-92E8-9C1B86379179}">
      <dgm:prSet/>
      <dgm:spPr/>
      <dgm:t>
        <a:bodyPr/>
        <a:lstStyle/>
        <a:p>
          <a:endParaRPr lang="en-US"/>
        </a:p>
      </dgm:t>
    </dgm:pt>
    <dgm:pt modelId="{27B2CCCF-5ABC-4576-B98E-944EF2BE63CB}" type="pres">
      <dgm:prSet presAssocID="{F3E2D65A-4B6C-4EEE-9147-110B71F06EB1}" presName="root" presStyleCnt="0">
        <dgm:presLayoutVars>
          <dgm:dir/>
          <dgm:resizeHandles val="exact"/>
        </dgm:presLayoutVars>
      </dgm:prSet>
      <dgm:spPr/>
      <dgm:t>
        <a:bodyPr/>
        <a:lstStyle/>
        <a:p>
          <a:endParaRPr lang="en-US"/>
        </a:p>
      </dgm:t>
    </dgm:pt>
    <dgm:pt modelId="{B2AE1FB6-DECD-4C0F-8974-E5EFBD4192DC}" type="pres">
      <dgm:prSet presAssocID="{BB92DC9E-7DAE-4834-B97C-EEA41B12CB0E}" presName="compNode" presStyleCnt="0"/>
      <dgm:spPr/>
    </dgm:pt>
    <dgm:pt modelId="{D73A13DE-BDFB-436A-AE29-9BEA41C56550}" type="pres">
      <dgm:prSet presAssocID="{BB92DC9E-7DAE-4834-B97C-EEA41B12CB0E}" presName="bgRect" presStyleLbl="bgShp" presStyleIdx="0" presStyleCnt="3"/>
      <dgm:spPr/>
    </dgm:pt>
    <dgm:pt modelId="{27EF502C-47EF-4DA5-ADCE-300AFCD3A164}" type="pres">
      <dgm:prSet presAssocID="{BB92DC9E-7DAE-4834-B97C-EEA41B12CB0E}" presName="iconRect" presStyleLbl="node1" presStyleIdx="0" presStyleCnt="3"/>
      <dgm:spPr>
        <a:ln>
          <a:noFill/>
        </a:ln>
      </dgm:spPr>
      <dgm:t>
        <a:bodyPr/>
        <a:lstStyle/>
        <a:p>
          <a:endParaRPr lang="en-US"/>
        </a:p>
      </dgm:t>
      <dgm:extLst/>
    </dgm:pt>
    <dgm:pt modelId="{7F0507C4-6A53-4B4A-822A-89F5352C38F8}" type="pres">
      <dgm:prSet presAssocID="{BB92DC9E-7DAE-4834-B97C-EEA41B12CB0E}" presName="spaceRect" presStyleCnt="0"/>
      <dgm:spPr/>
    </dgm:pt>
    <dgm:pt modelId="{33642DCA-1E33-4372-AA04-BBCE08D286E7}" type="pres">
      <dgm:prSet presAssocID="{BB92DC9E-7DAE-4834-B97C-EEA41B12CB0E}" presName="parTx" presStyleLbl="revTx" presStyleIdx="0" presStyleCnt="3">
        <dgm:presLayoutVars>
          <dgm:chMax val="0"/>
          <dgm:chPref val="0"/>
        </dgm:presLayoutVars>
      </dgm:prSet>
      <dgm:spPr/>
      <dgm:t>
        <a:bodyPr/>
        <a:lstStyle/>
        <a:p>
          <a:endParaRPr lang="en-US"/>
        </a:p>
      </dgm:t>
    </dgm:pt>
    <dgm:pt modelId="{81FD0FF2-477A-4598-B07B-114F700EE149}" type="pres">
      <dgm:prSet presAssocID="{6678EB6C-01DA-4A6F-BB18-C50E26EC246E}" presName="sibTrans" presStyleCnt="0"/>
      <dgm:spPr/>
    </dgm:pt>
    <dgm:pt modelId="{F712BCCF-3883-4B30-8773-273D121557A1}" type="pres">
      <dgm:prSet presAssocID="{C8D42637-39E4-4AA6-B704-EDE0B4F21D33}" presName="compNode" presStyleCnt="0"/>
      <dgm:spPr/>
    </dgm:pt>
    <dgm:pt modelId="{81C136B4-596D-4EF6-9200-E3DDCB46EA03}" type="pres">
      <dgm:prSet presAssocID="{C8D42637-39E4-4AA6-B704-EDE0B4F21D33}" presName="bgRect" presStyleLbl="bgShp" presStyleIdx="1" presStyleCnt="3"/>
      <dgm:spPr/>
    </dgm:pt>
    <dgm:pt modelId="{9109DFA4-8622-4B30-A416-7AC7093AF36A}" type="pres">
      <dgm:prSet presAssocID="{C8D42637-39E4-4AA6-B704-EDE0B4F21D33}" presName="iconRect" presStyleLbl="node1" presStyleIdx="1" presStyleCnt="3"/>
      <dgm:spPr>
        <a:ln>
          <a:noFill/>
        </a:ln>
      </dgm:spPr>
      <dgm:t>
        <a:bodyPr/>
        <a:lstStyle/>
        <a:p>
          <a:endParaRPr lang="en-US"/>
        </a:p>
      </dgm:t>
      <dgm:extLst/>
    </dgm:pt>
    <dgm:pt modelId="{6F591265-9507-4FC7-835D-62D4D38D3DDF}" type="pres">
      <dgm:prSet presAssocID="{C8D42637-39E4-4AA6-B704-EDE0B4F21D33}" presName="spaceRect" presStyleCnt="0"/>
      <dgm:spPr/>
    </dgm:pt>
    <dgm:pt modelId="{130CF102-04AA-4911-95E4-7187735CE709}" type="pres">
      <dgm:prSet presAssocID="{C8D42637-39E4-4AA6-B704-EDE0B4F21D33}" presName="parTx" presStyleLbl="revTx" presStyleIdx="1" presStyleCnt="3">
        <dgm:presLayoutVars>
          <dgm:chMax val="0"/>
          <dgm:chPref val="0"/>
        </dgm:presLayoutVars>
      </dgm:prSet>
      <dgm:spPr/>
      <dgm:t>
        <a:bodyPr/>
        <a:lstStyle/>
        <a:p>
          <a:endParaRPr lang="en-US"/>
        </a:p>
      </dgm:t>
    </dgm:pt>
    <dgm:pt modelId="{0B84105A-F8DC-4B5C-B115-24DC7EC0D302}" type="pres">
      <dgm:prSet presAssocID="{150AD0C7-281F-42CF-B489-3EFB18C3E068}" presName="sibTrans" presStyleCnt="0"/>
      <dgm:spPr/>
    </dgm:pt>
    <dgm:pt modelId="{4655AB6C-7B34-4872-9215-6E28F5BDB872}" type="pres">
      <dgm:prSet presAssocID="{E7A10076-E532-4FCE-863C-3F6B4A1F062D}" presName="compNode" presStyleCnt="0"/>
      <dgm:spPr/>
    </dgm:pt>
    <dgm:pt modelId="{0E04959E-5C12-4347-BB57-D3BACF3A8036}" type="pres">
      <dgm:prSet presAssocID="{E7A10076-E532-4FCE-863C-3F6B4A1F062D}" presName="bgRect" presStyleLbl="bgShp" presStyleIdx="2" presStyleCnt="3"/>
      <dgm:spPr/>
    </dgm:pt>
    <dgm:pt modelId="{73011002-2281-4215-B794-7C529BE51B4D}" type="pres">
      <dgm:prSet presAssocID="{E7A10076-E532-4FCE-863C-3F6B4A1F062D}" presName="iconRect"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usiness Growth"/>
        </a:ext>
      </dgm:extLst>
    </dgm:pt>
    <dgm:pt modelId="{1D6C29E9-B1F8-405C-92A9-84D015FEEA71}" type="pres">
      <dgm:prSet presAssocID="{E7A10076-E532-4FCE-863C-3F6B4A1F062D}" presName="spaceRect" presStyleCnt="0"/>
      <dgm:spPr/>
    </dgm:pt>
    <dgm:pt modelId="{135D4D1D-31D4-42C3-8991-2493CDD7B9E2}" type="pres">
      <dgm:prSet presAssocID="{E7A10076-E532-4FCE-863C-3F6B4A1F062D}" presName="parTx" presStyleLbl="revTx" presStyleIdx="2" presStyleCnt="3">
        <dgm:presLayoutVars>
          <dgm:chMax val="0"/>
          <dgm:chPref val="0"/>
        </dgm:presLayoutVars>
      </dgm:prSet>
      <dgm:spPr/>
      <dgm:t>
        <a:bodyPr/>
        <a:lstStyle/>
        <a:p>
          <a:endParaRPr lang="en-US"/>
        </a:p>
      </dgm:t>
    </dgm:pt>
  </dgm:ptLst>
  <dgm:cxnLst>
    <dgm:cxn modelId="{DB48CD6F-E262-4DE7-AFCC-9C80403DD6A4}" type="presOf" srcId="{F3E2D65A-4B6C-4EEE-9147-110B71F06EB1}" destId="{27B2CCCF-5ABC-4576-B98E-944EF2BE63CB}" srcOrd="0" destOrd="0" presId="urn:microsoft.com/office/officeart/2018/2/layout/IconVerticalSolidList"/>
    <dgm:cxn modelId="{40F44EA6-A226-4073-913E-639612818110}" type="presOf" srcId="{BB92DC9E-7DAE-4834-B97C-EEA41B12CB0E}" destId="{33642DCA-1E33-4372-AA04-BBCE08D286E7}" srcOrd="0" destOrd="0" presId="urn:microsoft.com/office/officeart/2018/2/layout/IconVerticalSolidList"/>
    <dgm:cxn modelId="{496E6538-0A31-41E6-95AF-36ED8959C715}" type="presOf" srcId="{C8D42637-39E4-4AA6-B704-EDE0B4F21D33}" destId="{130CF102-04AA-4911-95E4-7187735CE709}" srcOrd="0" destOrd="0" presId="urn:microsoft.com/office/officeart/2018/2/layout/IconVerticalSolidList"/>
    <dgm:cxn modelId="{B0CFAB82-312A-41DB-B8C9-28A12A3B62CB}" type="presOf" srcId="{E7A10076-E532-4FCE-863C-3F6B4A1F062D}" destId="{135D4D1D-31D4-42C3-8991-2493CDD7B9E2}" srcOrd="0" destOrd="0" presId="urn:microsoft.com/office/officeart/2018/2/layout/IconVerticalSolidList"/>
    <dgm:cxn modelId="{39FB8E6E-3D11-4683-B634-E0A69730E8BC}" srcId="{F3E2D65A-4B6C-4EEE-9147-110B71F06EB1}" destId="{C8D42637-39E4-4AA6-B704-EDE0B4F21D33}" srcOrd="1" destOrd="0" parTransId="{9C3DD2AE-1FBA-4313-A526-62ACF05A40FE}" sibTransId="{150AD0C7-281F-42CF-B489-3EFB18C3E068}"/>
    <dgm:cxn modelId="{0C96B413-8696-4B1F-92E8-9C1B86379179}" srcId="{F3E2D65A-4B6C-4EEE-9147-110B71F06EB1}" destId="{E7A10076-E532-4FCE-863C-3F6B4A1F062D}" srcOrd="2" destOrd="0" parTransId="{56840631-74EC-4B08-A6AD-6A28AA40C9D2}" sibTransId="{CC9C7D84-E992-4341-8350-4D38C854DB34}"/>
    <dgm:cxn modelId="{7828A000-A10C-4DF4-A499-01202958B4B7}" srcId="{F3E2D65A-4B6C-4EEE-9147-110B71F06EB1}" destId="{BB92DC9E-7DAE-4834-B97C-EEA41B12CB0E}" srcOrd="0" destOrd="0" parTransId="{86310D0A-0377-4AD6-9D87-9FB70697A537}" sibTransId="{6678EB6C-01DA-4A6F-BB18-C50E26EC246E}"/>
    <dgm:cxn modelId="{C21EC5D8-07B4-4722-AE62-8FB9823C19A5}" type="presParOf" srcId="{27B2CCCF-5ABC-4576-B98E-944EF2BE63CB}" destId="{B2AE1FB6-DECD-4C0F-8974-E5EFBD4192DC}" srcOrd="0" destOrd="0" presId="urn:microsoft.com/office/officeart/2018/2/layout/IconVerticalSolidList"/>
    <dgm:cxn modelId="{40017970-E1C4-4E28-A44D-8563F4613B4D}" type="presParOf" srcId="{B2AE1FB6-DECD-4C0F-8974-E5EFBD4192DC}" destId="{D73A13DE-BDFB-436A-AE29-9BEA41C56550}" srcOrd="0" destOrd="0" presId="urn:microsoft.com/office/officeart/2018/2/layout/IconVerticalSolidList"/>
    <dgm:cxn modelId="{F238F13C-1927-478A-BFBD-A0D1FF31C408}" type="presParOf" srcId="{B2AE1FB6-DECD-4C0F-8974-E5EFBD4192DC}" destId="{27EF502C-47EF-4DA5-ADCE-300AFCD3A164}" srcOrd="1" destOrd="0" presId="urn:microsoft.com/office/officeart/2018/2/layout/IconVerticalSolidList"/>
    <dgm:cxn modelId="{E52CB36A-EB29-43BC-83B2-46B1378C851E}" type="presParOf" srcId="{B2AE1FB6-DECD-4C0F-8974-E5EFBD4192DC}" destId="{7F0507C4-6A53-4B4A-822A-89F5352C38F8}" srcOrd="2" destOrd="0" presId="urn:microsoft.com/office/officeart/2018/2/layout/IconVerticalSolidList"/>
    <dgm:cxn modelId="{88AD2054-F85F-400B-8DF1-0823E1DB8505}" type="presParOf" srcId="{B2AE1FB6-DECD-4C0F-8974-E5EFBD4192DC}" destId="{33642DCA-1E33-4372-AA04-BBCE08D286E7}" srcOrd="3" destOrd="0" presId="urn:microsoft.com/office/officeart/2018/2/layout/IconVerticalSolidList"/>
    <dgm:cxn modelId="{D57145E3-6A8E-4AF5-B951-843DDA534DE3}" type="presParOf" srcId="{27B2CCCF-5ABC-4576-B98E-944EF2BE63CB}" destId="{81FD0FF2-477A-4598-B07B-114F700EE149}" srcOrd="1" destOrd="0" presId="urn:microsoft.com/office/officeart/2018/2/layout/IconVerticalSolidList"/>
    <dgm:cxn modelId="{13AE2601-169D-4C29-BB01-655BC7272B04}" type="presParOf" srcId="{27B2CCCF-5ABC-4576-B98E-944EF2BE63CB}" destId="{F712BCCF-3883-4B30-8773-273D121557A1}" srcOrd="2" destOrd="0" presId="urn:microsoft.com/office/officeart/2018/2/layout/IconVerticalSolidList"/>
    <dgm:cxn modelId="{9715E9FC-6D15-4284-99DE-93F0C4D8829B}" type="presParOf" srcId="{F712BCCF-3883-4B30-8773-273D121557A1}" destId="{81C136B4-596D-4EF6-9200-E3DDCB46EA03}" srcOrd="0" destOrd="0" presId="urn:microsoft.com/office/officeart/2018/2/layout/IconVerticalSolidList"/>
    <dgm:cxn modelId="{599F8CCC-A9F7-4B62-B6BF-D649334DEBD1}" type="presParOf" srcId="{F712BCCF-3883-4B30-8773-273D121557A1}" destId="{9109DFA4-8622-4B30-A416-7AC7093AF36A}" srcOrd="1" destOrd="0" presId="urn:microsoft.com/office/officeart/2018/2/layout/IconVerticalSolidList"/>
    <dgm:cxn modelId="{18E50F17-E131-4421-8185-7DB3D01BDCF1}" type="presParOf" srcId="{F712BCCF-3883-4B30-8773-273D121557A1}" destId="{6F591265-9507-4FC7-835D-62D4D38D3DDF}" srcOrd="2" destOrd="0" presId="urn:microsoft.com/office/officeart/2018/2/layout/IconVerticalSolidList"/>
    <dgm:cxn modelId="{7E242D64-7C0E-4F6A-B592-A771E2F57EFF}" type="presParOf" srcId="{F712BCCF-3883-4B30-8773-273D121557A1}" destId="{130CF102-04AA-4911-95E4-7187735CE709}" srcOrd="3" destOrd="0" presId="urn:microsoft.com/office/officeart/2018/2/layout/IconVerticalSolidList"/>
    <dgm:cxn modelId="{4F469BD0-66CA-470A-B340-413756203F02}" type="presParOf" srcId="{27B2CCCF-5ABC-4576-B98E-944EF2BE63CB}" destId="{0B84105A-F8DC-4B5C-B115-24DC7EC0D302}" srcOrd="3" destOrd="0" presId="urn:microsoft.com/office/officeart/2018/2/layout/IconVerticalSolidList"/>
    <dgm:cxn modelId="{433ABE98-2FA4-44B4-A2E1-FA803C9348E5}" type="presParOf" srcId="{27B2CCCF-5ABC-4576-B98E-944EF2BE63CB}" destId="{4655AB6C-7B34-4872-9215-6E28F5BDB872}" srcOrd="4" destOrd="0" presId="urn:microsoft.com/office/officeart/2018/2/layout/IconVerticalSolidList"/>
    <dgm:cxn modelId="{437A9315-8F1A-4D5E-8BA0-43E0F0410C27}" type="presParOf" srcId="{4655AB6C-7B34-4872-9215-6E28F5BDB872}" destId="{0E04959E-5C12-4347-BB57-D3BACF3A8036}" srcOrd="0" destOrd="0" presId="urn:microsoft.com/office/officeart/2018/2/layout/IconVerticalSolidList"/>
    <dgm:cxn modelId="{874212F0-C2CB-4A3C-9EB7-3AD1831B6BC6}" type="presParOf" srcId="{4655AB6C-7B34-4872-9215-6E28F5BDB872}" destId="{73011002-2281-4215-B794-7C529BE51B4D}" srcOrd="1" destOrd="0" presId="urn:microsoft.com/office/officeart/2018/2/layout/IconVerticalSolidList"/>
    <dgm:cxn modelId="{B5CD8DFA-F285-4B4F-BB63-AD6E33181C7A}" type="presParOf" srcId="{4655AB6C-7B34-4872-9215-6E28F5BDB872}" destId="{1D6C29E9-B1F8-405C-92A9-84D015FEEA71}" srcOrd="2" destOrd="0" presId="urn:microsoft.com/office/officeart/2018/2/layout/IconVerticalSolidList"/>
    <dgm:cxn modelId="{9BF15B7A-11DE-4652-A21B-68712CA08FC7}" type="presParOf" srcId="{4655AB6C-7B34-4872-9215-6E28F5BDB872}" destId="{135D4D1D-31D4-42C3-8991-2493CDD7B9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190628-49BA-4910-A3D0-97D7837DC6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C0076-D3E8-413C-8EEC-7B287452E4EA}">
      <dgm:prSet/>
      <dgm:spPr/>
      <dgm:t>
        <a:bodyPr/>
        <a:lstStyle/>
        <a:p>
          <a:r>
            <a:rPr lang="en-US" b="1"/>
            <a:t>Sample data</a:t>
          </a:r>
          <a:endParaRPr lang="en-US"/>
        </a:p>
      </dgm:t>
    </dgm:pt>
    <dgm:pt modelId="{F12DA035-9B04-42D4-A902-E92A437A62A7}" type="parTrans" cxnId="{CC727C62-DE7D-4CB2-A69B-0CF5D4B71B19}">
      <dgm:prSet/>
      <dgm:spPr/>
      <dgm:t>
        <a:bodyPr/>
        <a:lstStyle/>
        <a:p>
          <a:endParaRPr lang="en-US"/>
        </a:p>
      </dgm:t>
    </dgm:pt>
    <dgm:pt modelId="{390C7F7E-A4C8-45B4-94FF-BB45461BCE74}" type="sibTrans" cxnId="{CC727C62-DE7D-4CB2-A69B-0CF5D4B71B19}">
      <dgm:prSet/>
      <dgm:spPr/>
      <dgm:t>
        <a:bodyPr/>
        <a:lstStyle/>
        <a:p>
          <a:endParaRPr lang="en-US"/>
        </a:p>
      </dgm:t>
    </dgm:pt>
    <dgm:pt modelId="{8195164A-11F6-4A81-8DDE-09171D28E239}">
      <dgm:prSet/>
      <dgm:spPr/>
      <dgm:t>
        <a:bodyPr/>
        <a:lstStyle/>
        <a:p>
          <a:r>
            <a:rPr lang="en-US" b="1"/>
            <a:t>Learn a model</a:t>
          </a:r>
          <a:endParaRPr lang="en-US"/>
        </a:p>
      </dgm:t>
    </dgm:pt>
    <dgm:pt modelId="{37A38489-BCDB-4B8C-9C39-8A97D0A0051E}" type="parTrans" cxnId="{613F0E1E-3BD6-45D4-B08E-C84A1531850D}">
      <dgm:prSet/>
      <dgm:spPr/>
      <dgm:t>
        <a:bodyPr/>
        <a:lstStyle/>
        <a:p>
          <a:endParaRPr lang="en-US"/>
        </a:p>
      </dgm:t>
    </dgm:pt>
    <dgm:pt modelId="{E462CD02-16B3-4BF7-B8C6-46FF31351069}" type="sibTrans" cxnId="{613F0E1E-3BD6-45D4-B08E-C84A1531850D}">
      <dgm:prSet/>
      <dgm:spPr/>
      <dgm:t>
        <a:bodyPr/>
        <a:lstStyle/>
        <a:p>
          <a:endParaRPr lang="en-US"/>
        </a:p>
      </dgm:t>
    </dgm:pt>
    <dgm:pt modelId="{F60AA467-3EC8-42E9-B1D3-DFAC725F5400}">
      <dgm:prSet/>
      <dgm:spPr/>
      <dgm:t>
        <a:bodyPr/>
        <a:lstStyle/>
        <a:p>
          <a:r>
            <a:rPr lang="en-US" b="1"/>
            <a:t>Making predictions</a:t>
          </a:r>
          <a:endParaRPr lang="en-US"/>
        </a:p>
      </dgm:t>
    </dgm:pt>
    <dgm:pt modelId="{12AB5E3C-4140-4072-BFFC-3569E6154F26}" type="parTrans" cxnId="{6BEA6EE9-2A94-4159-B99C-36193185A941}">
      <dgm:prSet/>
      <dgm:spPr/>
      <dgm:t>
        <a:bodyPr/>
        <a:lstStyle/>
        <a:p>
          <a:endParaRPr lang="en-US"/>
        </a:p>
      </dgm:t>
    </dgm:pt>
    <dgm:pt modelId="{EF715ACC-D290-44DF-8098-F996A853FB67}" type="sibTrans" cxnId="{6BEA6EE9-2A94-4159-B99C-36193185A941}">
      <dgm:prSet/>
      <dgm:spPr/>
      <dgm:t>
        <a:bodyPr/>
        <a:lstStyle/>
        <a:p>
          <a:endParaRPr lang="en-US"/>
        </a:p>
      </dgm:t>
    </dgm:pt>
    <dgm:pt modelId="{37740535-2B3B-4291-86ED-30E83722B22E}" type="pres">
      <dgm:prSet presAssocID="{5A190628-49BA-4910-A3D0-97D7837DC66D}" presName="root" presStyleCnt="0">
        <dgm:presLayoutVars>
          <dgm:dir/>
          <dgm:resizeHandles val="exact"/>
        </dgm:presLayoutVars>
      </dgm:prSet>
      <dgm:spPr/>
      <dgm:t>
        <a:bodyPr/>
        <a:lstStyle/>
        <a:p>
          <a:endParaRPr lang="en-US"/>
        </a:p>
      </dgm:t>
    </dgm:pt>
    <dgm:pt modelId="{1CE5ABA2-F54D-47D3-8D4B-4EBC304E3A88}" type="pres">
      <dgm:prSet presAssocID="{8FEC0076-D3E8-413C-8EEC-7B287452E4EA}" presName="compNode" presStyleCnt="0"/>
      <dgm:spPr/>
    </dgm:pt>
    <dgm:pt modelId="{C51F51C3-B4A5-48C8-92D0-BD1963C21E8C}" type="pres">
      <dgm:prSet presAssocID="{8FEC0076-D3E8-413C-8EEC-7B287452E4EA}" presName="bgRect" presStyleLbl="bgShp" presStyleIdx="0" presStyleCnt="3"/>
      <dgm:spPr/>
    </dgm:pt>
    <dgm:pt modelId="{40B029C9-30F9-46BF-9ADD-5C9FF02C4D99}" type="pres">
      <dgm:prSet presAssocID="{8FEC0076-D3E8-413C-8EEC-7B287452E4EA}"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ar chart"/>
        </a:ext>
      </dgm:extLst>
    </dgm:pt>
    <dgm:pt modelId="{3125AA0F-6CF4-47EF-9672-8602BB8338F0}" type="pres">
      <dgm:prSet presAssocID="{8FEC0076-D3E8-413C-8EEC-7B287452E4EA}" presName="spaceRect" presStyleCnt="0"/>
      <dgm:spPr/>
    </dgm:pt>
    <dgm:pt modelId="{9C3FEF27-4548-4719-A2EE-69F59A2A34A6}" type="pres">
      <dgm:prSet presAssocID="{8FEC0076-D3E8-413C-8EEC-7B287452E4EA}" presName="parTx" presStyleLbl="revTx" presStyleIdx="0" presStyleCnt="3">
        <dgm:presLayoutVars>
          <dgm:chMax val="0"/>
          <dgm:chPref val="0"/>
        </dgm:presLayoutVars>
      </dgm:prSet>
      <dgm:spPr/>
      <dgm:t>
        <a:bodyPr/>
        <a:lstStyle/>
        <a:p>
          <a:endParaRPr lang="en-US"/>
        </a:p>
      </dgm:t>
    </dgm:pt>
    <dgm:pt modelId="{D5A4C1C2-CCF9-4BCE-987F-F4FE91D7BFA0}" type="pres">
      <dgm:prSet presAssocID="{390C7F7E-A4C8-45B4-94FF-BB45461BCE74}" presName="sibTrans" presStyleCnt="0"/>
      <dgm:spPr/>
    </dgm:pt>
    <dgm:pt modelId="{C07B6795-104D-4712-B4B1-AE175DCA2C16}" type="pres">
      <dgm:prSet presAssocID="{8195164A-11F6-4A81-8DDE-09171D28E239}" presName="compNode" presStyleCnt="0"/>
      <dgm:spPr/>
    </dgm:pt>
    <dgm:pt modelId="{8E85D439-34C7-4EE3-8D79-552EED8295DE}" type="pres">
      <dgm:prSet presAssocID="{8195164A-11F6-4A81-8DDE-09171D28E239}" presName="bgRect" presStyleLbl="bgShp" presStyleIdx="1" presStyleCnt="3"/>
      <dgm:spPr/>
    </dgm:pt>
    <dgm:pt modelId="{D8510A71-332A-4839-B2D5-676E60E80D84}" type="pres">
      <dgm:prSet presAssocID="{8195164A-11F6-4A81-8DDE-09171D28E239}"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EC0260FF-2FB3-4C7A-968A-92B72337D401}" type="pres">
      <dgm:prSet presAssocID="{8195164A-11F6-4A81-8DDE-09171D28E239}" presName="spaceRect" presStyleCnt="0"/>
      <dgm:spPr/>
    </dgm:pt>
    <dgm:pt modelId="{D0371685-4548-4AE1-A22B-968E991E05E6}" type="pres">
      <dgm:prSet presAssocID="{8195164A-11F6-4A81-8DDE-09171D28E239}" presName="parTx" presStyleLbl="revTx" presStyleIdx="1" presStyleCnt="3">
        <dgm:presLayoutVars>
          <dgm:chMax val="0"/>
          <dgm:chPref val="0"/>
        </dgm:presLayoutVars>
      </dgm:prSet>
      <dgm:spPr/>
      <dgm:t>
        <a:bodyPr/>
        <a:lstStyle/>
        <a:p>
          <a:endParaRPr lang="en-US"/>
        </a:p>
      </dgm:t>
    </dgm:pt>
    <dgm:pt modelId="{412C5B11-4AC7-4A0C-923A-B31C9E94A20C}" type="pres">
      <dgm:prSet presAssocID="{E462CD02-16B3-4BF7-B8C6-46FF31351069}" presName="sibTrans" presStyleCnt="0"/>
      <dgm:spPr/>
    </dgm:pt>
    <dgm:pt modelId="{9FD46E07-AD81-4974-8B7A-C3B9746C778C}" type="pres">
      <dgm:prSet presAssocID="{F60AA467-3EC8-42E9-B1D3-DFAC725F5400}" presName="compNode" presStyleCnt="0"/>
      <dgm:spPr/>
    </dgm:pt>
    <dgm:pt modelId="{6D1F78BE-8CF8-40E9-94DE-A8142FB7132F}" type="pres">
      <dgm:prSet presAssocID="{F60AA467-3EC8-42E9-B1D3-DFAC725F5400}" presName="bgRect" presStyleLbl="bgShp" presStyleIdx="2" presStyleCnt="3"/>
      <dgm:spPr/>
    </dgm:pt>
    <dgm:pt modelId="{1C7586B5-B8D5-4DCA-8F47-13FB610711FD}" type="pres">
      <dgm:prSet presAssocID="{F60AA467-3EC8-42E9-B1D3-DFAC725F5400}"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loud"/>
        </a:ext>
      </dgm:extLst>
    </dgm:pt>
    <dgm:pt modelId="{9A7878FF-A36E-474A-88C8-7EF5F5D21794}" type="pres">
      <dgm:prSet presAssocID="{F60AA467-3EC8-42E9-B1D3-DFAC725F5400}" presName="spaceRect" presStyleCnt="0"/>
      <dgm:spPr/>
    </dgm:pt>
    <dgm:pt modelId="{E200F211-2D0B-4EE0-AE66-6447DCCF3071}" type="pres">
      <dgm:prSet presAssocID="{F60AA467-3EC8-42E9-B1D3-DFAC725F5400}" presName="parTx" presStyleLbl="revTx" presStyleIdx="2" presStyleCnt="3">
        <dgm:presLayoutVars>
          <dgm:chMax val="0"/>
          <dgm:chPref val="0"/>
        </dgm:presLayoutVars>
      </dgm:prSet>
      <dgm:spPr/>
      <dgm:t>
        <a:bodyPr/>
        <a:lstStyle/>
        <a:p>
          <a:endParaRPr lang="en-US"/>
        </a:p>
      </dgm:t>
    </dgm:pt>
  </dgm:ptLst>
  <dgm:cxnLst>
    <dgm:cxn modelId="{6BEA6EE9-2A94-4159-B99C-36193185A941}" srcId="{5A190628-49BA-4910-A3D0-97D7837DC66D}" destId="{F60AA467-3EC8-42E9-B1D3-DFAC725F5400}" srcOrd="2" destOrd="0" parTransId="{12AB5E3C-4140-4072-BFFC-3569E6154F26}" sibTransId="{EF715ACC-D290-44DF-8098-F996A853FB67}"/>
    <dgm:cxn modelId="{CC727C62-DE7D-4CB2-A69B-0CF5D4B71B19}" srcId="{5A190628-49BA-4910-A3D0-97D7837DC66D}" destId="{8FEC0076-D3E8-413C-8EEC-7B287452E4EA}" srcOrd="0" destOrd="0" parTransId="{F12DA035-9B04-42D4-A902-E92A437A62A7}" sibTransId="{390C7F7E-A4C8-45B4-94FF-BB45461BCE74}"/>
    <dgm:cxn modelId="{36139D82-BEE8-4CE5-B3F6-A8F2BF2A9CF4}" type="presOf" srcId="{F60AA467-3EC8-42E9-B1D3-DFAC725F5400}" destId="{E200F211-2D0B-4EE0-AE66-6447DCCF3071}" srcOrd="0" destOrd="0" presId="urn:microsoft.com/office/officeart/2018/2/layout/IconVerticalSolidList"/>
    <dgm:cxn modelId="{0692A270-21C7-428D-862F-802EFAB25989}" type="presOf" srcId="{8195164A-11F6-4A81-8DDE-09171D28E239}" destId="{D0371685-4548-4AE1-A22B-968E991E05E6}" srcOrd="0" destOrd="0" presId="urn:microsoft.com/office/officeart/2018/2/layout/IconVerticalSolidList"/>
    <dgm:cxn modelId="{35BFC52B-E77E-47DB-9D32-37E051F74589}" type="presOf" srcId="{8FEC0076-D3E8-413C-8EEC-7B287452E4EA}" destId="{9C3FEF27-4548-4719-A2EE-69F59A2A34A6}" srcOrd="0" destOrd="0" presId="urn:microsoft.com/office/officeart/2018/2/layout/IconVerticalSolidList"/>
    <dgm:cxn modelId="{206FF9AC-3FA9-49CF-9ABA-9C2BB18BD132}" type="presOf" srcId="{5A190628-49BA-4910-A3D0-97D7837DC66D}" destId="{37740535-2B3B-4291-86ED-30E83722B22E}" srcOrd="0" destOrd="0" presId="urn:microsoft.com/office/officeart/2018/2/layout/IconVerticalSolidList"/>
    <dgm:cxn modelId="{613F0E1E-3BD6-45D4-B08E-C84A1531850D}" srcId="{5A190628-49BA-4910-A3D0-97D7837DC66D}" destId="{8195164A-11F6-4A81-8DDE-09171D28E239}" srcOrd="1" destOrd="0" parTransId="{37A38489-BCDB-4B8C-9C39-8A97D0A0051E}" sibTransId="{E462CD02-16B3-4BF7-B8C6-46FF31351069}"/>
    <dgm:cxn modelId="{9525898B-CEFC-4338-B09E-D7A588B7B383}" type="presParOf" srcId="{37740535-2B3B-4291-86ED-30E83722B22E}" destId="{1CE5ABA2-F54D-47D3-8D4B-4EBC304E3A88}" srcOrd="0" destOrd="0" presId="urn:microsoft.com/office/officeart/2018/2/layout/IconVerticalSolidList"/>
    <dgm:cxn modelId="{D00B2252-1C4F-4013-BB5F-7FD524290489}" type="presParOf" srcId="{1CE5ABA2-F54D-47D3-8D4B-4EBC304E3A88}" destId="{C51F51C3-B4A5-48C8-92D0-BD1963C21E8C}" srcOrd="0" destOrd="0" presId="urn:microsoft.com/office/officeart/2018/2/layout/IconVerticalSolidList"/>
    <dgm:cxn modelId="{3160B1C6-9BD0-4BED-9F3F-035E1ACC7799}" type="presParOf" srcId="{1CE5ABA2-F54D-47D3-8D4B-4EBC304E3A88}" destId="{40B029C9-30F9-46BF-9ADD-5C9FF02C4D99}" srcOrd="1" destOrd="0" presId="urn:microsoft.com/office/officeart/2018/2/layout/IconVerticalSolidList"/>
    <dgm:cxn modelId="{5D830474-C8A7-4EFF-82EC-950EF9E2B0EC}" type="presParOf" srcId="{1CE5ABA2-F54D-47D3-8D4B-4EBC304E3A88}" destId="{3125AA0F-6CF4-47EF-9672-8602BB8338F0}" srcOrd="2" destOrd="0" presId="urn:microsoft.com/office/officeart/2018/2/layout/IconVerticalSolidList"/>
    <dgm:cxn modelId="{2F32FE45-D7CC-429E-BE74-83B9ADD50C15}" type="presParOf" srcId="{1CE5ABA2-F54D-47D3-8D4B-4EBC304E3A88}" destId="{9C3FEF27-4548-4719-A2EE-69F59A2A34A6}" srcOrd="3" destOrd="0" presId="urn:microsoft.com/office/officeart/2018/2/layout/IconVerticalSolidList"/>
    <dgm:cxn modelId="{3A416459-173B-40DF-B435-170C4B6095DD}" type="presParOf" srcId="{37740535-2B3B-4291-86ED-30E83722B22E}" destId="{D5A4C1C2-CCF9-4BCE-987F-F4FE91D7BFA0}" srcOrd="1" destOrd="0" presId="urn:microsoft.com/office/officeart/2018/2/layout/IconVerticalSolidList"/>
    <dgm:cxn modelId="{3069F48E-718A-47E8-8F4D-9A99B09059E1}" type="presParOf" srcId="{37740535-2B3B-4291-86ED-30E83722B22E}" destId="{C07B6795-104D-4712-B4B1-AE175DCA2C16}" srcOrd="2" destOrd="0" presId="urn:microsoft.com/office/officeart/2018/2/layout/IconVerticalSolidList"/>
    <dgm:cxn modelId="{98C36677-8857-43DD-AC0D-C2FB5AF1D835}" type="presParOf" srcId="{C07B6795-104D-4712-B4B1-AE175DCA2C16}" destId="{8E85D439-34C7-4EE3-8D79-552EED8295DE}" srcOrd="0" destOrd="0" presId="urn:microsoft.com/office/officeart/2018/2/layout/IconVerticalSolidList"/>
    <dgm:cxn modelId="{A44CA89B-4C34-49D0-9DD9-73505A53954B}" type="presParOf" srcId="{C07B6795-104D-4712-B4B1-AE175DCA2C16}" destId="{D8510A71-332A-4839-B2D5-676E60E80D84}" srcOrd="1" destOrd="0" presId="urn:microsoft.com/office/officeart/2018/2/layout/IconVerticalSolidList"/>
    <dgm:cxn modelId="{8052417F-C5B6-4D4F-B5C3-BF9E8EC9AD5E}" type="presParOf" srcId="{C07B6795-104D-4712-B4B1-AE175DCA2C16}" destId="{EC0260FF-2FB3-4C7A-968A-92B72337D401}" srcOrd="2" destOrd="0" presId="urn:microsoft.com/office/officeart/2018/2/layout/IconVerticalSolidList"/>
    <dgm:cxn modelId="{9ED01809-ECCA-4CBA-B328-003ACA82FA68}" type="presParOf" srcId="{C07B6795-104D-4712-B4B1-AE175DCA2C16}" destId="{D0371685-4548-4AE1-A22B-968E991E05E6}" srcOrd="3" destOrd="0" presId="urn:microsoft.com/office/officeart/2018/2/layout/IconVerticalSolidList"/>
    <dgm:cxn modelId="{7C5114D4-2045-47A1-B617-0254FC27E4F0}" type="presParOf" srcId="{37740535-2B3B-4291-86ED-30E83722B22E}" destId="{412C5B11-4AC7-4A0C-923A-B31C9E94A20C}" srcOrd="3" destOrd="0" presId="urn:microsoft.com/office/officeart/2018/2/layout/IconVerticalSolidList"/>
    <dgm:cxn modelId="{CB312FB7-44D9-4174-84BE-F7855B2193AB}" type="presParOf" srcId="{37740535-2B3B-4291-86ED-30E83722B22E}" destId="{9FD46E07-AD81-4974-8B7A-C3B9746C778C}" srcOrd="4" destOrd="0" presId="urn:microsoft.com/office/officeart/2018/2/layout/IconVerticalSolidList"/>
    <dgm:cxn modelId="{7ED60AE5-6951-4F34-9274-C1B2F6796C03}" type="presParOf" srcId="{9FD46E07-AD81-4974-8B7A-C3B9746C778C}" destId="{6D1F78BE-8CF8-40E9-94DE-A8142FB7132F}" srcOrd="0" destOrd="0" presId="urn:microsoft.com/office/officeart/2018/2/layout/IconVerticalSolidList"/>
    <dgm:cxn modelId="{BCA93A83-E90D-4A1E-8A2D-B75A18DE1B37}" type="presParOf" srcId="{9FD46E07-AD81-4974-8B7A-C3B9746C778C}" destId="{1C7586B5-B8D5-4DCA-8F47-13FB610711FD}" srcOrd="1" destOrd="0" presId="urn:microsoft.com/office/officeart/2018/2/layout/IconVerticalSolidList"/>
    <dgm:cxn modelId="{7F162461-E69F-4F2C-80B9-F9ED017D7F23}" type="presParOf" srcId="{9FD46E07-AD81-4974-8B7A-C3B9746C778C}" destId="{9A7878FF-A36E-474A-88C8-7EF5F5D21794}" srcOrd="2" destOrd="0" presId="urn:microsoft.com/office/officeart/2018/2/layout/IconVerticalSolidList"/>
    <dgm:cxn modelId="{C2B144B6-9AD9-460A-AE32-780C0DF1F47C}" type="presParOf" srcId="{9FD46E07-AD81-4974-8B7A-C3B9746C778C}" destId="{E200F211-2D0B-4EE0-AE66-6447DCCF30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6F9935-4EFB-4603-BB10-BB39070147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B7CCBA-EEDB-4B44-9A1E-412E36C33373}">
      <dgm:prSet/>
      <dgm:spPr/>
      <dgm:t>
        <a:bodyPr/>
        <a:lstStyle/>
        <a:p>
          <a:r>
            <a:rPr lang="en-US"/>
            <a:t>Is it </a:t>
          </a:r>
          <a:r>
            <a:rPr lang="en-US" b="1"/>
            <a:t>stationary</a:t>
          </a:r>
          <a:r>
            <a:rPr lang="en-US"/>
            <a:t>?</a:t>
          </a:r>
        </a:p>
      </dgm:t>
    </dgm:pt>
    <dgm:pt modelId="{B68CAA10-3A63-4531-A048-A6EFFC5169BE}" type="parTrans" cxnId="{13AF717A-F5D8-4BCB-ADE7-A7F1C27EAABB}">
      <dgm:prSet/>
      <dgm:spPr/>
      <dgm:t>
        <a:bodyPr/>
        <a:lstStyle/>
        <a:p>
          <a:endParaRPr lang="en-US"/>
        </a:p>
      </dgm:t>
    </dgm:pt>
    <dgm:pt modelId="{197C6E11-58E4-4B51-A69F-51F527818723}" type="sibTrans" cxnId="{13AF717A-F5D8-4BCB-ADE7-A7F1C27EAABB}">
      <dgm:prSet/>
      <dgm:spPr/>
      <dgm:t>
        <a:bodyPr/>
        <a:lstStyle/>
        <a:p>
          <a:endParaRPr lang="en-US"/>
        </a:p>
      </dgm:t>
    </dgm:pt>
    <dgm:pt modelId="{0D77EBC8-B0DE-4A12-A058-E632D21E1945}">
      <dgm:prSet/>
      <dgm:spPr/>
      <dgm:t>
        <a:bodyPr/>
        <a:lstStyle/>
        <a:p>
          <a:r>
            <a:rPr lang="en-US"/>
            <a:t>Is there a </a:t>
          </a:r>
          <a:r>
            <a:rPr lang="en-US" b="1"/>
            <a:t>seasonality</a:t>
          </a:r>
          <a:r>
            <a:rPr lang="en-US"/>
            <a:t>?</a:t>
          </a:r>
        </a:p>
      </dgm:t>
    </dgm:pt>
    <dgm:pt modelId="{BE7E69AD-4DF3-4A0D-89C7-1A3229C3DEE4}" type="parTrans" cxnId="{BB6649A8-09AF-418A-BABB-6EDA9E74FCE3}">
      <dgm:prSet/>
      <dgm:spPr/>
      <dgm:t>
        <a:bodyPr/>
        <a:lstStyle/>
        <a:p>
          <a:endParaRPr lang="en-US"/>
        </a:p>
      </dgm:t>
    </dgm:pt>
    <dgm:pt modelId="{A67FABF6-7AA9-4C2F-853A-A16AA81834FC}" type="sibTrans" cxnId="{BB6649A8-09AF-418A-BABB-6EDA9E74FCE3}">
      <dgm:prSet/>
      <dgm:spPr/>
      <dgm:t>
        <a:bodyPr/>
        <a:lstStyle/>
        <a:p>
          <a:endParaRPr lang="en-US"/>
        </a:p>
      </dgm:t>
    </dgm:pt>
    <dgm:pt modelId="{98F85375-1983-40D7-879E-4953F4573D77}">
      <dgm:prSet/>
      <dgm:spPr/>
      <dgm:t>
        <a:bodyPr/>
        <a:lstStyle/>
        <a:p>
          <a:r>
            <a:rPr lang="en-US"/>
            <a:t>Is the target variable </a:t>
          </a:r>
          <a:r>
            <a:rPr lang="en-US" b="1"/>
            <a:t>autocorrelated</a:t>
          </a:r>
          <a:r>
            <a:rPr lang="en-US"/>
            <a:t>?</a:t>
          </a:r>
        </a:p>
      </dgm:t>
    </dgm:pt>
    <dgm:pt modelId="{9AE6712B-FD91-449D-937B-66862F1D5B36}" type="parTrans" cxnId="{3D7EE273-E2A1-4CB4-843E-69AD640E4559}">
      <dgm:prSet/>
      <dgm:spPr/>
      <dgm:t>
        <a:bodyPr/>
        <a:lstStyle/>
        <a:p>
          <a:endParaRPr lang="en-US"/>
        </a:p>
      </dgm:t>
    </dgm:pt>
    <dgm:pt modelId="{0C660D11-6E8C-4F8C-9E2E-A05D0C2EDB45}" type="sibTrans" cxnId="{3D7EE273-E2A1-4CB4-843E-69AD640E4559}">
      <dgm:prSet/>
      <dgm:spPr/>
      <dgm:t>
        <a:bodyPr/>
        <a:lstStyle/>
        <a:p>
          <a:endParaRPr lang="en-US"/>
        </a:p>
      </dgm:t>
    </dgm:pt>
    <dgm:pt modelId="{0C9A2729-3CD1-4CC4-9379-4C9849FA0FC4}" type="pres">
      <dgm:prSet presAssocID="{BA6F9935-4EFB-4603-BB10-BB39070147E8}" presName="root" presStyleCnt="0">
        <dgm:presLayoutVars>
          <dgm:dir/>
          <dgm:resizeHandles val="exact"/>
        </dgm:presLayoutVars>
      </dgm:prSet>
      <dgm:spPr/>
      <dgm:t>
        <a:bodyPr/>
        <a:lstStyle/>
        <a:p>
          <a:endParaRPr lang="en-US"/>
        </a:p>
      </dgm:t>
    </dgm:pt>
    <dgm:pt modelId="{E97579A0-A700-49C9-9509-240F80F20CA4}" type="pres">
      <dgm:prSet presAssocID="{70B7CCBA-EEDB-4B44-9A1E-412E36C33373}" presName="compNode" presStyleCnt="0"/>
      <dgm:spPr/>
    </dgm:pt>
    <dgm:pt modelId="{AD23A372-43B1-4B31-8058-E38C229351F7}" type="pres">
      <dgm:prSet presAssocID="{70B7CCBA-EEDB-4B44-9A1E-412E36C33373}" presName="bgRect" presStyleLbl="bgShp" presStyleIdx="0" presStyleCnt="3"/>
      <dgm:spPr/>
    </dgm:pt>
    <dgm:pt modelId="{FE5FF129-4F5F-4582-A6A9-C6C6AAFBD0A7}" type="pres">
      <dgm:prSet presAssocID="{70B7CCBA-EEDB-4B44-9A1E-412E36C33373}"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ouch"/>
        </a:ext>
      </dgm:extLst>
    </dgm:pt>
    <dgm:pt modelId="{F44D84CE-FF74-4F43-805A-2B5F9A9CC9BB}" type="pres">
      <dgm:prSet presAssocID="{70B7CCBA-EEDB-4B44-9A1E-412E36C33373}" presName="spaceRect" presStyleCnt="0"/>
      <dgm:spPr/>
    </dgm:pt>
    <dgm:pt modelId="{029450E0-5279-4D67-92A9-A282695510F3}" type="pres">
      <dgm:prSet presAssocID="{70B7CCBA-EEDB-4B44-9A1E-412E36C33373}" presName="parTx" presStyleLbl="revTx" presStyleIdx="0" presStyleCnt="3">
        <dgm:presLayoutVars>
          <dgm:chMax val="0"/>
          <dgm:chPref val="0"/>
        </dgm:presLayoutVars>
      </dgm:prSet>
      <dgm:spPr/>
      <dgm:t>
        <a:bodyPr/>
        <a:lstStyle/>
        <a:p>
          <a:endParaRPr lang="en-US"/>
        </a:p>
      </dgm:t>
    </dgm:pt>
    <dgm:pt modelId="{5C4DAB2D-87E9-42FD-87B6-02612210A3EA}" type="pres">
      <dgm:prSet presAssocID="{197C6E11-58E4-4B51-A69F-51F527818723}" presName="sibTrans" presStyleCnt="0"/>
      <dgm:spPr/>
    </dgm:pt>
    <dgm:pt modelId="{3F82C0D1-AF77-4A12-9C2C-B166D02E96C5}" type="pres">
      <dgm:prSet presAssocID="{0D77EBC8-B0DE-4A12-A058-E632D21E1945}" presName="compNode" presStyleCnt="0"/>
      <dgm:spPr/>
    </dgm:pt>
    <dgm:pt modelId="{F3B386AD-CC18-49C0-BB08-E5C4436B9839}" type="pres">
      <dgm:prSet presAssocID="{0D77EBC8-B0DE-4A12-A058-E632D21E1945}" presName="bgRect" presStyleLbl="bgShp" presStyleIdx="1" presStyleCnt="3"/>
      <dgm:spPr/>
    </dgm:pt>
    <dgm:pt modelId="{85167B8F-5BB8-4744-8443-B434EF23B775}" type="pres">
      <dgm:prSet presAssocID="{0D77EBC8-B0DE-4A12-A058-E632D21E1945}"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nowflake"/>
        </a:ext>
      </dgm:extLst>
    </dgm:pt>
    <dgm:pt modelId="{A4AA32C4-CD0B-4D33-AEB9-190262A1DAF8}" type="pres">
      <dgm:prSet presAssocID="{0D77EBC8-B0DE-4A12-A058-E632D21E1945}" presName="spaceRect" presStyleCnt="0"/>
      <dgm:spPr/>
    </dgm:pt>
    <dgm:pt modelId="{8E73D13B-30EE-46C5-A8E9-AFF47CC7D85C}" type="pres">
      <dgm:prSet presAssocID="{0D77EBC8-B0DE-4A12-A058-E632D21E1945}" presName="parTx" presStyleLbl="revTx" presStyleIdx="1" presStyleCnt="3">
        <dgm:presLayoutVars>
          <dgm:chMax val="0"/>
          <dgm:chPref val="0"/>
        </dgm:presLayoutVars>
      </dgm:prSet>
      <dgm:spPr/>
      <dgm:t>
        <a:bodyPr/>
        <a:lstStyle/>
        <a:p>
          <a:endParaRPr lang="en-US"/>
        </a:p>
      </dgm:t>
    </dgm:pt>
    <dgm:pt modelId="{846BA063-2887-4337-9D70-754A74506824}" type="pres">
      <dgm:prSet presAssocID="{A67FABF6-7AA9-4C2F-853A-A16AA81834FC}" presName="sibTrans" presStyleCnt="0"/>
      <dgm:spPr/>
    </dgm:pt>
    <dgm:pt modelId="{11A40EC1-7318-4643-8E13-E354F6B2C7A9}" type="pres">
      <dgm:prSet presAssocID="{98F85375-1983-40D7-879E-4953F4573D77}" presName="compNode" presStyleCnt="0"/>
      <dgm:spPr/>
    </dgm:pt>
    <dgm:pt modelId="{297CAD99-9B2D-4F81-A807-E32EDA2ED003}" type="pres">
      <dgm:prSet presAssocID="{98F85375-1983-40D7-879E-4953F4573D77}" presName="bgRect" presStyleLbl="bgShp" presStyleIdx="2" presStyleCnt="3"/>
      <dgm:spPr/>
    </dgm:pt>
    <dgm:pt modelId="{6BB5AA13-456F-4112-A71E-325C5823182E}" type="pres">
      <dgm:prSet presAssocID="{98F85375-1983-40D7-879E-4953F4573D77}"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Optical disc"/>
        </a:ext>
      </dgm:extLst>
    </dgm:pt>
    <dgm:pt modelId="{6567AF07-F646-4640-9E7F-25F1D0F75597}" type="pres">
      <dgm:prSet presAssocID="{98F85375-1983-40D7-879E-4953F4573D77}" presName="spaceRect" presStyleCnt="0"/>
      <dgm:spPr/>
    </dgm:pt>
    <dgm:pt modelId="{D8CDD6E7-0577-495B-88DE-516779DC1FBE}" type="pres">
      <dgm:prSet presAssocID="{98F85375-1983-40D7-879E-4953F4573D77}" presName="parTx" presStyleLbl="revTx" presStyleIdx="2" presStyleCnt="3">
        <dgm:presLayoutVars>
          <dgm:chMax val="0"/>
          <dgm:chPref val="0"/>
        </dgm:presLayoutVars>
      </dgm:prSet>
      <dgm:spPr/>
      <dgm:t>
        <a:bodyPr/>
        <a:lstStyle/>
        <a:p>
          <a:endParaRPr lang="en-US"/>
        </a:p>
      </dgm:t>
    </dgm:pt>
  </dgm:ptLst>
  <dgm:cxnLst>
    <dgm:cxn modelId="{F9A88C0C-1EB4-450A-9081-C28EAF4BCE10}" type="presOf" srcId="{98F85375-1983-40D7-879E-4953F4573D77}" destId="{D8CDD6E7-0577-495B-88DE-516779DC1FBE}" srcOrd="0" destOrd="0" presId="urn:microsoft.com/office/officeart/2018/2/layout/IconVerticalSolidList"/>
    <dgm:cxn modelId="{BB6649A8-09AF-418A-BABB-6EDA9E74FCE3}" srcId="{BA6F9935-4EFB-4603-BB10-BB39070147E8}" destId="{0D77EBC8-B0DE-4A12-A058-E632D21E1945}" srcOrd="1" destOrd="0" parTransId="{BE7E69AD-4DF3-4A0D-89C7-1A3229C3DEE4}" sibTransId="{A67FABF6-7AA9-4C2F-853A-A16AA81834FC}"/>
    <dgm:cxn modelId="{27155162-9B21-4778-8582-D928645500CF}" type="presOf" srcId="{0D77EBC8-B0DE-4A12-A058-E632D21E1945}" destId="{8E73D13B-30EE-46C5-A8E9-AFF47CC7D85C}" srcOrd="0" destOrd="0" presId="urn:microsoft.com/office/officeart/2018/2/layout/IconVerticalSolidList"/>
    <dgm:cxn modelId="{0CE4EEB9-B9E5-459D-A1F7-6964EA865A5F}" type="presOf" srcId="{70B7CCBA-EEDB-4B44-9A1E-412E36C33373}" destId="{029450E0-5279-4D67-92A9-A282695510F3}" srcOrd="0" destOrd="0" presId="urn:microsoft.com/office/officeart/2018/2/layout/IconVerticalSolidList"/>
    <dgm:cxn modelId="{13AF717A-F5D8-4BCB-ADE7-A7F1C27EAABB}" srcId="{BA6F9935-4EFB-4603-BB10-BB39070147E8}" destId="{70B7CCBA-EEDB-4B44-9A1E-412E36C33373}" srcOrd="0" destOrd="0" parTransId="{B68CAA10-3A63-4531-A048-A6EFFC5169BE}" sibTransId="{197C6E11-58E4-4B51-A69F-51F527818723}"/>
    <dgm:cxn modelId="{3D7EE273-E2A1-4CB4-843E-69AD640E4559}" srcId="{BA6F9935-4EFB-4603-BB10-BB39070147E8}" destId="{98F85375-1983-40D7-879E-4953F4573D77}" srcOrd="2" destOrd="0" parTransId="{9AE6712B-FD91-449D-937B-66862F1D5B36}" sibTransId="{0C660D11-6E8C-4F8C-9E2E-A05D0C2EDB45}"/>
    <dgm:cxn modelId="{017731D7-4E3D-4C2A-B166-CBA39B27477B}" type="presOf" srcId="{BA6F9935-4EFB-4603-BB10-BB39070147E8}" destId="{0C9A2729-3CD1-4CC4-9379-4C9849FA0FC4}" srcOrd="0" destOrd="0" presId="urn:microsoft.com/office/officeart/2018/2/layout/IconVerticalSolidList"/>
    <dgm:cxn modelId="{59A7A5B9-860F-4CEA-9C9F-BD7F55485BB8}" type="presParOf" srcId="{0C9A2729-3CD1-4CC4-9379-4C9849FA0FC4}" destId="{E97579A0-A700-49C9-9509-240F80F20CA4}" srcOrd="0" destOrd="0" presId="urn:microsoft.com/office/officeart/2018/2/layout/IconVerticalSolidList"/>
    <dgm:cxn modelId="{DA33232B-A618-41D7-BC82-969FA2E78BF5}" type="presParOf" srcId="{E97579A0-A700-49C9-9509-240F80F20CA4}" destId="{AD23A372-43B1-4B31-8058-E38C229351F7}" srcOrd="0" destOrd="0" presId="urn:microsoft.com/office/officeart/2018/2/layout/IconVerticalSolidList"/>
    <dgm:cxn modelId="{FEC2346D-729A-4CF1-A04C-4BA19AAA2904}" type="presParOf" srcId="{E97579A0-A700-49C9-9509-240F80F20CA4}" destId="{FE5FF129-4F5F-4582-A6A9-C6C6AAFBD0A7}" srcOrd="1" destOrd="0" presId="urn:microsoft.com/office/officeart/2018/2/layout/IconVerticalSolidList"/>
    <dgm:cxn modelId="{AA2DBEEA-B81F-4341-8E42-CF749D47ECBE}" type="presParOf" srcId="{E97579A0-A700-49C9-9509-240F80F20CA4}" destId="{F44D84CE-FF74-4F43-805A-2B5F9A9CC9BB}" srcOrd="2" destOrd="0" presId="urn:microsoft.com/office/officeart/2018/2/layout/IconVerticalSolidList"/>
    <dgm:cxn modelId="{476B5389-5A37-4386-A233-953C2B2D040B}" type="presParOf" srcId="{E97579A0-A700-49C9-9509-240F80F20CA4}" destId="{029450E0-5279-4D67-92A9-A282695510F3}" srcOrd="3" destOrd="0" presId="urn:microsoft.com/office/officeart/2018/2/layout/IconVerticalSolidList"/>
    <dgm:cxn modelId="{995C131C-A1BD-4989-A5C6-AB20AC747615}" type="presParOf" srcId="{0C9A2729-3CD1-4CC4-9379-4C9849FA0FC4}" destId="{5C4DAB2D-87E9-42FD-87B6-02612210A3EA}" srcOrd="1" destOrd="0" presId="urn:microsoft.com/office/officeart/2018/2/layout/IconVerticalSolidList"/>
    <dgm:cxn modelId="{7C7130C2-85A4-4531-9242-462CC40A86B9}" type="presParOf" srcId="{0C9A2729-3CD1-4CC4-9379-4C9849FA0FC4}" destId="{3F82C0D1-AF77-4A12-9C2C-B166D02E96C5}" srcOrd="2" destOrd="0" presId="urn:microsoft.com/office/officeart/2018/2/layout/IconVerticalSolidList"/>
    <dgm:cxn modelId="{2D9ED95F-55D4-4723-9B6F-05F5C5DC8340}" type="presParOf" srcId="{3F82C0D1-AF77-4A12-9C2C-B166D02E96C5}" destId="{F3B386AD-CC18-49C0-BB08-E5C4436B9839}" srcOrd="0" destOrd="0" presId="urn:microsoft.com/office/officeart/2018/2/layout/IconVerticalSolidList"/>
    <dgm:cxn modelId="{89F46AD2-1C9E-4809-91FE-A056DDE07348}" type="presParOf" srcId="{3F82C0D1-AF77-4A12-9C2C-B166D02E96C5}" destId="{85167B8F-5BB8-4744-8443-B434EF23B775}" srcOrd="1" destOrd="0" presId="urn:microsoft.com/office/officeart/2018/2/layout/IconVerticalSolidList"/>
    <dgm:cxn modelId="{B80CB3BF-915B-494E-BEF9-BF5753702DCA}" type="presParOf" srcId="{3F82C0D1-AF77-4A12-9C2C-B166D02E96C5}" destId="{A4AA32C4-CD0B-4D33-AEB9-190262A1DAF8}" srcOrd="2" destOrd="0" presId="urn:microsoft.com/office/officeart/2018/2/layout/IconVerticalSolidList"/>
    <dgm:cxn modelId="{5AD67CB8-FCF4-4873-BAA3-824A07B6FB75}" type="presParOf" srcId="{3F82C0D1-AF77-4A12-9C2C-B166D02E96C5}" destId="{8E73D13B-30EE-46C5-A8E9-AFF47CC7D85C}" srcOrd="3" destOrd="0" presId="urn:microsoft.com/office/officeart/2018/2/layout/IconVerticalSolidList"/>
    <dgm:cxn modelId="{C1FFB89C-8477-469F-80E3-CC10725470CF}" type="presParOf" srcId="{0C9A2729-3CD1-4CC4-9379-4C9849FA0FC4}" destId="{846BA063-2887-4337-9D70-754A74506824}" srcOrd="3" destOrd="0" presId="urn:microsoft.com/office/officeart/2018/2/layout/IconVerticalSolidList"/>
    <dgm:cxn modelId="{81F9E1F7-90ED-49C9-8CB3-EC46CAD96E43}" type="presParOf" srcId="{0C9A2729-3CD1-4CC4-9379-4C9849FA0FC4}" destId="{11A40EC1-7318-4643-8E13-E354F6B2C7A9}" srcOrd="4" destOrd="0" presId="urn:microsoft.com/office/officeart/2018/2/layout/IconVerticalSolidList"/>
    <dgm:cxn modelId="{26764159-AC11-4111-87DF-259FAB9DEC89}" type="presParOf" srcId="{11A40EC1-7318-4643-8E13-E354F6B2C7A9}" destId="{297CAD99-9B2D-4F81-A807-E32EDA2ED003}" srcOrd="0" destOrd="0" presId="urn:microsoft.com/office/officeart/2018/2/layout/IconVerticalSolidList"/>
    <dgm:cxn modelId="{86FA7C16-A501-4EB7-BBB8-6D2AC975F708}" type="presParOf" srcId="{11A40EC1-7318-4643-8E13-E354F6B2C7A9}" destId="{6BB5AA13-456F-4112-A71E-325C5823182E}" srcOrd="1" destOrd="0" presId="urn:microsoft.com/office/officeart/2018/2/layout/IconVerticalSolidList"/>
    <dgm:cxn modelId="{8FEA1A50-EBFE-416E-BA82-6058BFFEAF16}" type="presParOf" srcId="{11A40EC1-7318-4643-8E13-E354F6B2C7A9}" destId="{6567AF07-F646-4640-9E7F-25F1D0F75597}" srcOrd="2" destOrd="0" presId="urn:microsoft.com/office/officeart/2018/2/layout/IconVerticalSolidList"/>
    <dgm:cxn modelId="{152981D0-D7C3-4769-8FFB-5ABCF0447704}" type="presParOf" srcId="{11A40EC1-7318-4643-8E13-E354F6B2C7A9}" destId="{D8CDD6E7-0577-495B-88DE-516779DC1F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2BB29C-4D73-41F7-9605-1DF1006F96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625230-9FC0-4858-B9DB-45188ED68728}">
      <dgm:prSet/>
      <dgm:spPr/>
      <dgm:t>
        <a:bodyPr/>
        <a:lstStyle/>
        <a:p>
          <a:pPr rtl="0">
            <a:lnSpc>
              <a:spcPct val="100000"/>
            </a:lnSpc>
          </a:pPr>
          <a:r>
            <a:rPr lang="en-US">
              <a:latin typeface="Malgun Gothic"/>
            </a:rPr>
            <a:t>Decomposition</a:t>
          </a:r>
          <a:r>
            <a:rPr lang="en-US"/>
            <a:t> ::Deconstruction of time series</a:t>
          </a:r>
          <a:r>
            <a:rPr lang="en-US">
              <a:latin typeface="Malgun Gothic"/>
            </a:rPr>
            <a:t>. </a:t>
          </a:r>
        </a:p>
      </dgm:t>
    </dgm:pt>
    <dgm:pt modelId="{7D62EA35-C281-49BA-A0BD-2C0589F0FAD3}" type="parTrans" cxnId="{D57CBB76-9F5D-4DCC-93AD-EC271524A365}">
      <dgm:prSet/>
      <dgm:spPr/>
      <dgm:t>
        <a:bodyPr/>
        <a:lstStyle/>
        <a:p>
          <a:endParaRPr lang="en-US"/>
        </a:p>
      </dgm:t>
    </dgm:pt>
    <dgm:pt modelId="{03E8A398-4CD1-44C4-8D8A-8CB59D4C40F1}" type="sibTrans" cxnId="{D57CBB76-9F5D-4DCC-93AD-EC271524A365}">
      <dgm:prSet/>
      <dgm:spPr/>
      <dgm:t>
        <a:bodyPr/>
        <a:lstStyle/>
        <a:p>
          <a:endParaRPr lang="en-US"/>
        </a:p>
      </dgm:t>
    </dgm:pt>
    <dgm:pt modelId="{A28D091C-CD5F-469D-B826-B95755F8F9C9}">
      <dgm:prSet/>
      <dgm:spPr/>
      <dgm:t>
        <a:bodyPr/>
        <a:lstStyle/>
        <a:p>
          <a:pPr>
            <a:lnSpc>
              <a:spcPct val="100000"/>
            </a:lnSpc>
          </a:pPr>
          <a:r>
            <a:rPr lang="en-US"/>
            <a:t>Moving-Average::    Tracking a single type of data</a:t>
          </a:r>
        </a:p>
      </dgm:t>
    </dgm:pt>
    <dgm:pt modelId="{D3C59F38-CC03-41A4-9FDD-A09A78783B38}" type="parTrans" cxnId="{99DCDE14-F9A0-4CCB-864B-F56813F4ECB4}">
      <dgm:prSet/>
      <dgm:spPr/>
      <dgm:t>
        <a:bodyPr/>
        <a:lstStyle/>
        <a:p>
          <a:endParaRPr lang="en-US"/>
        </a:p>
      </dgm:t>
    </dgm:pt>
    <dgm:pt modelId="{3C87D276-123E-48CC-A091-2567F95801BF}" type="sibTrans" cxnId="{99DCDE14-F9A0-4CCB-864B-F56813F4ECB4}">
      <dgm:prSet/>
      <dgm:spPr/>
      <dgm:t>
        <a:bodyPr/>
        <a:lstStyle/>
        <a:p>
          <a:endParaRPr lang="en-US"/>
        </a:p>
      </dgm:t>
    </dgm:pt>
    <dgm:pt modelId="{76684B73-CF46-44DA-9023-6F38A27CB034}">
      <dgm:prSet/>
      <dgm:spPr/>
      <dgm:t>
        <a:bodyPr/>
        <a:lstStyle/>
        <a:p>
          <a:pPr>
            <a:lnSpc>
              <a:spcPct val="100000"/>
            </a:lnSpc>
          </a:pPr>
          <a:r>
            <a:rPr lang="en-US"/>
            <a:t>Exponential Smoothing::    Smooth-based model + exponential window function</a:t>
          </a:r>
        </a:p>
      </dgm:t>
    </dgm:pt>
    <dgm:pt modelId="{0B6E4BF8-CD2D-4F9E-8CA2-26BC9C821E27}" type="parTrans" cxnId="{36158FDD-2E6F-44F3-96B4-5D2C2B7D0750}">
      <dgm:prSet/>
      <dgm:spPr/>
      <dgm:t>
        <a:bodyPr/>
        <a:lstStyle/>
        <a:p>
          <a:endParaRPr lang="en-US"/>
        </a:p>
      </dgm:t>
    </dgm:pt>
    <dgm:pt modelId="{9A499063-D8E0-46C4-B8F9-8BFB025FF782}" type="sibTrans" cxnId="{36158FDD-2E6F-44F3-96B4-5D2C2B7D0750}">
      <dgm:prSet/>
      <dgm:spPr/>
      <dgm:t>
        <a:bodyPr/>
        <a:lstStyle/>
        <a:p>
          <a:endParaRPr lang="en-US"/>
        </a:p>
      </dgm:t>
    </dgm:pt>
    <dgm:pt modelId="{82B2F824-9B07-40F1-B418-26CD7905A1D8}">
      <dgm:prSet phldr="0"/>
      <dgm:spPr/>
      <dgm:t>
        <a:bodyPr/>
        <a:lstStyle/>
        <a:p>
          <a:pPr>
            <a:lnSpc>
              <a:spcPct val="100000"/>
            </a:lnSpc>
          </a:pPr>
          <a:r>
            <a:rPr lang="en-US"/>
            <a:t>Smooth-based ::    Removal of anomalies for clear patterns</a:t>
          </a:r>
        </a:p>
      </dgm:t>
    </dgm:pt>
    <dgm:pt modelId="{35C39AA6-FCAC-4FE5-BD8F-0ADBF2E715A7}" type="parTrans" cxnId="{EE6A5108-2E1F-4124-AE09-33D0F03DCC67}">
      <dgm:prSet/>
      <dgm:spPr/>
    </dgm:pt>
    <dgm:pt modelId="{D9B97CBD-2B98-4296-8B30-55723CF76BB0}" type="sibTrans" cxnId="{EE6A5108-2E1F-4124-AE09-33D0F03DCC67}">
      <dgm:prSet/>
      <dgm:spPr/>
    </dgm:pt>
    <dgm:pt modelId="{D5E3DA62-CF8E-4CF7-B7E5-EF0B117D574D}" type="pres">
      <dgm:prSet presAssocID="{3B2BB29C-4D73-41F7-9605-1DF1006F9647}" presName="root" presStyleCnt="0">
        <dgm:presLayoutVars>
          <dgm:dir/>
          <dgm:resizeHandles val="exact"/>
        </dgm:presLayoutVars>
      </dgm:prSet>
      <dgm:spPr/>
      <dgm:t>
        <a:bodyPr/>
        <a:lstStyle/>
        <a:p>
          <a:endParaRPr lang="en-US"/>
        </a:p>
      </dgm:t>
    </dgm:pt>
    <dgm:pt modelId="{8B26BE84-E769-414C-B859-5DDEC5BAA650}" type="pres">
      <dgm:prSet presAssocID="{E0625230-9FC0-4858-B9DB-45188ED68728}" presName="compNode" presStyleCnt="0"/>
      <dgm:spPr/>
    </dgm:pt>
    <dgm:pt modelId="{C5BD5E5B-399B-4D29-BA08-3AED429AA62A}" type="pres">
      <dgm:prSet presAssocID="{E0625230-9FC0-4858-B9DB-45188ED68728}" presName="bgRect" presStyleLbl="bgShp" presStyleIdx="0" presStyleCnt="4"/>
      <dgm:spPr/>
    </dgm:pt>
    <dgm:pt modelId="{863A1B2C-94F2-4C3C-96EC-BAD497152387}" type="pres">
      <dgm:prSet presAssocID="{E0625230-9FC0-4858-B9DB-45188ED68728}"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48117600-0D8E-464D-ADD5-F7764362C536}" type="pres">
      <dgm:prSet presAssocID="{E0625230-9FC0-4858-B9DB-45188ED68728}" presName="spaceRect" presStyleCnt="0"/>
      <dgm:spPr/>
    </dgm:pt>
    <dgm:pt modelId="{EF983DC0-6D67-4965-BC59-E55A98C4C9B7}" type="pres">
      <dgm:prSet presAssocID="{E0625230-9FC0-4858-B9DB-45188ED68728}" presName="parTx" presStyleLbl="revTx" presStyleIdx="0" presStyleCnt="4">
        <dgm:presLayoutVars>
          <dgm:chMax val="0"/>
          <dgm:chPref val="0"/>
        </dgm:presLayoutVars>
      </dgm:prSet>
      <dgm:spPr/>
      <dgm:t>
        <a:bodyPr/>
        <a:lstStyle/>
        <a:p>
          <a:endParaRPr lang="en-US"/>
        </a:p>
      </dgm:t>
    </dgm:pt>
    <dgm:pt modelId="{BBFD4896-39A1-4917-ADF1-42E7092AD11F}" type="pres">
      <dgm:prSet presAssocID="{03E8A398-4CD1-44C4-8D8A-8CB59D4C40F1}" presName="sibTrans" presStyleCnt="0"/>
      <dgm:spPr/>
    </dgm:pt>
    <dgm:pt modelId="{C2AF29A8-5DA1-462A-AEBC-623D97965988}" type="pres">
      <dgm:prSet presAssocID="{82B2F824-9B07-40F1-B418-26CD7905A1D8}" presName="compNode" presStyleCnt="0"/>
      <dgm:spPr/>
    </dgm:pt>
    <dgm:pt modelId="{42CCCCF9-6C2F-4FCE-B154-8BA4DBBD9190}" type="pres">
      <dgm:prSet presAssocID="{82B2F824-9B07-40F1-B418-26CD7905A1D8}" presName="bgRect" presStyleLbl="bgShp" presStyleIdx="1" presStyleCnt="4"/>
      <dgm:spPr/>
    </dgm:pt>
    <dgm:pt modelId="{CC482A0E-13CE-431B-8A14-9BBCA6DE051B}" type="pres">
      <dgm:prSet presAssocID="{82B2F824-9B07-40F1-B418-26CD7905A1D8}" presName="iconRect" presStyleLbl="node1" presStyleIdx="1" presStyleCnt="4"/>
      <dgm:spPr/>
    </dgm:pt>
    <dgm:pt modelId="{F9CAF18C-745A-4128-B67A-FA694C363D81}" type="pres">
      <dgm:prSet presAssocID="{82B2F824-9B07-40F1-B418-26CD7905A1D8}" presName="spaceRect" presStyleCnt="0"/>
      <dgm:spPr/>
    </dgm:pt>
    <dgm:pt modelId="{DCF55F92-400C-4465-A163-ECFAE659BAC7}" type="pres">
      <dgm:prSet presAssocID="{82B2F824-9B07-40F1-B418-26CD7905A1D8}" presName="parTx" presStyleLbl="revTx" presStyleIdx="1" presStyleCnt="4">
        <dgm:presLayoutVars>
          <dgm:chMax val="0"/>
          <dgm:chPref val="0"/>
        </dgm:presLayoutVars>
      </dgm:prSet>
      <dgm:spPr/>
      <dgm:t>
        <a:bodyPr/>
        <a:lstStyle/>
        <a:p>
          <a:endParaRPr lang="en-US"/>
        </a:p>
      </dgm:t>
    </dgm:pt>
    <dgm:pt modelId="{6E7B178C-C798-4043-A416-0787F5EF0086}" type="pres">
      <dgm:prSet presAssocID="{D9B97CBD-2B98-4296-8B30-55723CF76BB0}" presName="sibTrans" presStyleCnt="0"/>
      <dgm:spPr/>
    </dgm:pt>
    <dgm:pt modelId="{D27919D0-AB08-42AA-8B74-D04AF0D07AFC}" type="pres">
      <dgm:prSet presAssocID="{A28D091C-CD5F-469D-B826-B95755F8F9C9}" presName="compNode" presStyleCnt="0"/>
      <dgm:spPr/>
    </dgm:pt>
    <dgm:pt modelId="{BA7D4491-7EE8-4F9C-8F97-B5B91D5AF122}" type="pres">
      <dgm:prSet presAssocID="{A28D091C-CD5F-469D-B826-B95755F8F9C9}" presName="bgRect" presStyleLbl="bgShp" presStyleIdx="2" presStyleCnt="4"/>
      <dgm:spPr/>
    </dgm:pt>
    <dgm:pt modelId="{85157BF2-8D9C-41A9-BAC2-487F2BB75359}" type="pres">
      <dgm:prSet presAssocID="{A28D091C-CD5F-469D-B826-B95755F8F9C9}"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vron Arrows"/>
        </a:ext>
      </dgm:extLst>
    </dgm:pt>
    <dgm:pt modelId="{A948596A-1F11-4233-9F5B-FDF323F135B4}" type="pres">
      <dgm:prSet presAssocID="{A28D091C-CD5F-469D-B826-B95755F8F9C9}" presName="spaceRect" presStyleCnt="0"/>
      <dgm:spPr/>
    </dgm:pt>
    <dgm:pt modelId="{D9EABE48-842B-463E-B78D-11CDFAAEF4B3}" type="pres">
      <dgm:prSet presAssocID="{A28D091C-CD5F-469D-B826-B95755F8F9C9}" presName="parTx" presStyleLbl="revTx" presStyleIdx="2" presStyleCnt="4">
        <dgm:presLayoutVars>
          <dgm:chMax val="0"/>
          <dgm:chPref val="0"/>
        </dgm:presLayoutVars>
      </dgm:prSet>
      <dgm:spPr/>
      <dgm:t>
        <a:bodyPr/>
        <a:lstStyle/>
        <a:p>
          <a:endParaRPr lang="en-US"/>
        </a:p>
      </dgm:t>
    </dgm:pt>
    <dgm:pt modelId="{B25C6053-462C-4ADD-8AAF-4FDE69A55F4B}" type="pres">
      <dgm:prSet presAssocID="{3C87D276-123E-48CC-A091-2567F95801BF}" presName="sibTrans" presStyleCnt="0"/>
      <dgm:spPr/>
    </dgm:pt>
    <dgm:pt modelId="{E6378944-B4CC-4698-8E41-4EDC7C860AED}" type="pres">
      <dgm:prSet presAssocID="{76684B73-CF46-44DA-9023-6F38A27CB034}" presName="compNode" presStyleCnt="0"/>
      <dgm:spPr/>
    </dgm:pt>
    <dgm:pt modelId="{92E0A630-969E-44F6-B676-9F8AB2F37923}" type="pres">
      <dgm:prSet presAssocID="{76684B73-CF46-44DA-9023-6F38A27CB034}" presName="bgRect" presStyleLbl="bgShp" presStyleIdx="3" presStyleCnt="4"/>
      <dgm:spPr/>
    </dgm:pt>
    <dgm:pt modelId="{A7B2ABCC-4CE1-4600-85C3-DB9719762FC6}" type="pres">
      <dgm:prSet presAssocID="{76684B73-CF46-44DA-9023-6F38A27CB034}" presName="iconRect" presStyleLbl="node1" presStyleIdx="3"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Mathematics"/>
        </a:ext>
      </dgm:extLst>
    </dgm:pt>
    <dgm:pt modelId="{351678EC-FEB8-4276-87B9-2A550C43E573}" type="pres">
      <dgm:prSet presAssocID="{76684B73-CF46-44DA-9023-6F38A27CB034}" presName="spaceRect" presStyleCnt="0"/>
      <dgm:spPr/>
    </dgm:pt>
    <dgm:pt modelId="{BC9D32BB-C6A1-4C58-9474-2A8EE0D6CC86}" type="pres">
      <dgm:prSet presAssocID="{76684B73-CF46-44DA-9023-6F38A27CB034}" presName="parTx" presStyleLbl="revTx" presStyleIdx="3" presStyleCnt="4">
        <dgm:presLayoutVars>
          <dgm:chMax val="0"/>
          <dgm:chPref val="0"/>
        </dgm:presLayoutVars>
      </dgm:prSet>
      <dgm:spPr/>
      <dgm:t>
        <a:bodyPr/>
        <a:lstStyle/>
        <a:p>
          <a:endParaRPr lang="en-US"/>
        </a:p>
      </dgm:t>
    </dgm:pt>
  </dgm:ptLst>
  <dgm:cxnLst>
    <dgm:cxn modelId="{5DE4C9EA-827A-4F81-8A6F-7FE29EB6E9D0}" type="presOf" srcId="{E0625230-9FC0-4858-B9DB-45188ED68728}" destId="{EF983DC0-6D67-4965-BC59-E55A98C4C9B7}" srcOrd="0" destOrd="0" presId="urn:microsoft.com/office/officeart/2018/2/layout/IconVerticalSolidList"/>
    <dgm:cxn modelId="{EE6A5108-2E1F-4124-AE09-33D0F03DCC67}" srcId="{3B2BB29C-4D73-41F7-9605-1DF1006F9647}" destId="{82B2F824-9B07-40F1-B418-26CD7905A1D8}" srcOrd="1" destOrd="0" parTransId="{35C39AA6-FCAC-4FE5-BD8F-0ADBF2E715A7}" sibTransId="{D9B97CBD-2B98-4296-8B30-55723CF76BB0}"/>
    <dgm:cxn modelId="{5B287B58-1955-40E1-B280-B547BCDE1A89}" type="presOf" srcId="{3B2BB29C-4D73-41F7-9605-1DF1006F9647}" destId="{D5E3DA62-CF8E-4CF7-B7E5-EF0B117D574D}" srcOrd="0" destOrd="0" presId="urn:microsoft.com/office/officeart/2018/2/layout/IconVerticalSolidList"/>
    <dgm:cxn modelId="{99DCDE14-F9A0-4CCB-864B-F56813F4ECB4}" srcId="{3B2BB29C-4D73-41F7-9605-1DF1006F9647}" destId="{A28D091C-CD5F-469D-B826-B95755F8F9C9}" srcOrd="2" destOrd="0" parTransId="{D3C59F38-CC03-41A4-9FDD-A09A78783B38}" sibTransId="{3C87D276-123E-48CC-A091-2567F95801BF}"/>
    <dgm:cxn modelId="{4835DF03-7604-4A43-8226-B959D99960C0}" type="presOf" srcId="{A28D091C-CD5F-469D-B826-B95755F8F9C9}" destId="{D9EABE48-842B-463E-B78D-11CDFAAEF4B3}" srcOrd="0" destOrd="0" presId="urn:microsoft.com/office/officeart/2018/2/layout/IconVerticalSolidList"/>
    <dgm:cxn modelId="{36158FDD-2E6F-44F3-96B4-5D2C2B7D0750}" srcId="{3B2BB29C-4D73-41F7-9605-1DF1006F9647}" destId="{76684B73-CF46-44DA-9023-6F38A27CB034}" srcOrd="3" destOrd="0" parTransId="{0B6E4BF8-CD2D-4F9E-8CA2-26BC9C821E27}" sibTransId="{9A499063-D8E0-46C4-B8F9-8BFB025FF782}"/>
    <dgm:cxn modelId="{E3F6AD25-E9D3-492E-9658-3ED373814F67}" type="presOf" srcId="{76684B73-CF46-44DA-9023-6F38A27CB034}" destId="{BC9D32BB-C6A1-4C58-9474-2A8EE0D6CC86}" srcOrd="0" destOrd="0" presId="urn:microsoft.com/office/officeart/2018/2/layout/IconVerticalSolidList"/>
    <dgm:cxn modelId="{93369A38-DAE3-4187-9E53-D9AB599064A7}" type="presOf" srcId="{82B2F824-9B07-40F1-B418-26CD7905A1D8}" destId="{DCF55F92-400C-4465-A163-ECFAE659BAC7}" srcOrd="0" destOrd="0" presId="urn:microsoft.com/office/officeart/2018/2/layout/IconVerticalSolidList"/>
    <dgm:cxn modelId="{D57CBB76-9F5D-4DCC-93AD-EC271524A365}" srcId="{3B2BB29C-4D73-41F7-9605-1DF1006F9647}" destId="{E0625230-9FC0-4858-B9DB-45188ED68728}" srcOrd="0" destOrd="0" parTransId="{7D62EA35-C281-49BA-A0BD-2C0589F0FAD3}" sibTransId="{03E8A398-4CD1-44C4-8D8A-8CB59D4C40F1}"/>
    <dgm:cxn modelId="{7E93AF5E-F847-4432-9CC5-881E0458F47B}" type="presParOf" srcId="{D5E3DA62-CF8E-4CF7-B7E5-EF0B117D574D}" destId="{8B26BE84-E769-414C-B859-5DDEC5BAA650}" srcOrd="0" destOrd="0" presId="urn:microsoft.com/office/officeart/2018/2/layout/IconVerticalSolidList"/>
    <dgm:cxn modelId="{9348F6F4-47AC-4F6B-BBC8-D4AEA89BE230}" type="presParOf" srcId="{8B26BE84-E769-414C-B859-5DDEC5BAA650}" destId="{C5BD5E5B-399B-4D29-BA08-3AED429AA62A}" srcOrd="0" destOrd="0" presId="urn:microsoft.com/office/officeart/2018/2/layout/IconVerticalSolidList"/>
    <dgm:cxn modelId="{78639BF9-4A07-4B6A-8266-02E5D633D104}" type="presParOf" srcId="{8B26BE84-E769-414C-B859-5DDEC5BAA650}" destId="{863A1B2C-94F2-4C3C-96EC-BAD497152387}" srcOrd="1" destOrd="0" presId="urn:microsoft.com/office/officeart/2018/2/layout/IconVerticalSolidList"/>
    <dgm:cxn modelId="{1957FB21-0C5A-4BC6-8C8E-226025BBBDBF}" type="presParOf" srcId="{8B26BE84-E769-414C-B859-5DDEC5BAA650}" destId="{48117600-0D8E-464D-ADD5-F7764362C536}" srcOrd="2" destOrd="0" presId="urn:microsoft.com/office/officeart/2018/2/layout/IconVerticalSolidList"/>
    <dgm:cxn modelId="{BEED1231-E656-40D0-B3C0-6B74118DF899}" type="presParOf" srcId="{8B26BE84-E769-414C-B859-5DDEC5BAA650}" destId="{EF983DC0-6D67-4965-BC59-E55A98C4C9B7}" srcOrd="3" destOrd="0" presId="urn:microsoft.com/office/officeart/2018/2/layout/IconVerticalSolidList"/>
    <dgm:cxn modelId="{5D346096-0020-467F-A927-6A46D1BBDB8E}" type="presParOf" srcId="{D5E3DA62-CF8E-4CF7-B7E5-EF0B117D574D}" destId="{BBFD4896-39A1-4917-ADF1-42E7092AD11F}" srcOrd="1" destOrd="0" presId="urn:microsoft.com/office/officeart/2018/2/layout/IconVerticalSolidList"/>
    <dgm:cxn modelId="{CAD966BD-7749-4A54-A1B9-CB6601C49D07}" type="presParOf" srcId="{D5E3DA62-CF8E-4CF7-B7E5-EF0B117D574D}" destId="{C2AF29A8-5DA1-462A-AEBC-623D97965988}" srcOrd="2" destOrd="0" presId="urn:microsoft.com/office/officeart/2018/2/layout/IconVerticalSolidList"/>
    <dgm:cxn modelId="{8CCC99BF-E85C-414D-A891-169ACFA38A4A}" type="presParOf" srcId="{C2AF29A8-5DA1-462A-AEBC-623D97965988}" destId="{42CCCCF9-6C2F-4FCE-B154-8BA4DBBD9190}" srcOrd="0" destOrd="0" presId="urn:microsoft.com/office/officeart/2018/2/layout/IconVerticalSolidList"/>
    <dgm:cxn modelId="{7BD51C5F-559E-4114-A86F-CBD071208FBE}" type="presParOf" srcId="{C2AF29A8-5DA1-462A-AEBC-623D97965988}" destId="{CC482A0E-13CE-431B-8A14-9BBCA6DE051B}" srcOrd="1" destOrd="0" presId="urn:microsoft.com/office/officeart/2018/2/layout/IconVerticalSolidList"/>
    <dgm:cxn modelId="{E17CCC2B-6ADA-4750-9183-1C9E8B27078D}" type="presParOf" srcId="{C2AF29A8-5DA1-462A-AEBC-623D97965988}" destId="{F9CAF18C-745A-4128-B67A-FA694C363D81}" srcOrd="2" destOrd="0" presId="urn:microsoft.com/office/officeart/2018/2/layout/IconVerticalSolidList"/>
    <dgm:cxn modelId="{A9624405-8456-4381-A2D5-937FFAA65BC9}" type="presParOf" srcId="{C2AF29A8-5DA1-462A-AEBC-623D97965988}" destId="{DCF55F92-400C-4465-A163-ECFAE659BAC7}" srcOrd="3" destOrd="0" presId="urn:microsoft.com/office/officeart/2018/2/layout/IconVerticalSolidList"/>
    <dgm:cxn modelId="{D2868394-082E-4C5C-841B-E0E1C311BC39}" type="presParOf" srcId="{D5E3DA62-CF8E-4CF7-B7E5-EF0B117D574D}" destId="{6E7B178C-C798-4043-A416-0787F5EF0086}" srcOrd="3" destOrd="0" presId="urn:microsoft.com/office/officeart/2018/2/layout/IconVerticalSolidList"/>
    <dgm:cxn modelId="{6A62C556-B020-454F-A06E-85970CF1C852}" type="presParOf" srcId="{D5E3DA62-CF8E-4CF7-B7E5-EF0B117D574D}" destId="{D27919D0-AB08-42AA-8B74-D04AF0D07AFC}" srcOrd="4" destOrd="0" presId="urn:microsoft.com/office/officeart/2018/2/layout/IconVerticalSolidList"/>
    <dgm:cxn modelId="{4998855C-6D69-4E68-A5C6-E0B295C85137}" type="presParOf" srcId="{D27919D0-AB08-42AA-8B74-D04AF0D07AFC}" destId="{BA7D4491-7EE8-4F9C-8F97-B5B91D5AF122}" srcOrd="0" destOrd="0" presId="urn:microsoft.com/office/officeart/2018/2/layout/IconVerticalSolidList"/>
    <dgm:cxn modelId="{6C4A69BD-0C63-429B-89E8-F9F16463F98D}" type="presParOf" srcId="{D27919D0-AB08-42AA-8B74-D04AF0D07AFC}" destId="{85157BF2-8D9C-41A9-BAC2-487F2BB75359}" srcOrd="1" destOrd="0" presId="urn:microsoft.com/office/officeart/2018/2/layout/IconVerticalSolidList"/>
    <dgm:cxn modelId="{530885AD-29B2-4507-930A-806CA0DCBE80}" type="presParOf" srcId="{D27919D0-AB08-42AA-8B74-D04AF0D07AFC}" destId="{A948596A-1F11-4233-9F5B-FDF323F135B4}" srcOrd="2" destOrd="0" presId="urn:microsoft.com/office/officeart/2018/2/layout/IconVerticalSolidList"/>
    <dgm:cxn modelId="{0695F4DE-75EB-4187-B65F-8296664D811A}" type="presParOf" srcId="{D27919D0-AB08-42AA-8B74-D04AF0D07AFC}" destId="{D9EABE48-842B-463E-B78D-11CDFAAEF4B3}" srcOrd="3" destOrd="0" presId="urn:microsoft.com/office/officeart/2018/2/layout/IconVerticalSolidList"/>
    <dgm:cxn modelId="{3784A592-BFEC-4D84-8F31-BBB2E6FE1DE8}" type="presParOf" srcId="{D5E3DA62-CF8E-4CF7-B7E5-EF0B117D574D}" destId="{B25C6053-462C-4ADD-8AAF-4FDE69A55F4B}" srcOrd="5" destOrd="0" presId="urn:microsoft.com/office/officeart/2018/2/layout/IconVerticalSolidList"/>
    <dgm:cxn modelId="{E76DB755-083C-48A2-9728-E9D835299ACF}" type="presParOf" srcId="{D5E3DA62-CF8E-4CF7-B7E5-EF0B117D574D}" destId="{E6378944-B4CC-4698-8E41-4EDC7C860AED}" srcOrd="6" destOrd="0" presId="urn:microsoft.com/office/officeart/2018/2/layout/IconVerticalSolidList"/>
    <dgm:cxn modelId="{E1098F86-822F-4E0F-9FA7-1A69C03D581E}" type="presParOf" srcId="{E6378944-B4CC-4698-8E41-4EDC7C860AED}" destId="{92E0A630-969E-44F6-B676-9F8AB2F37923}" srcOrd="0" destOrd="0" presId="urn:microsoft.com/office/officeart/2018/2/layout/IconVerticalSolidList"/>
    <dgm:cxn modelId="{5F36570E-A46F-4AB3-B79C-48E32F200423}" type="presParOf" srcId="{E6378944-B4CC-4698-8E41-4EDC7C860AED}" destId="{A7B2ABCC-4CE1-4600-85C3-DB9719762FC6}" srcOrd="1" destOrd="0" presId="urn:microsoft.com/office/officeart/2018/2/layout/IconVerticalSolidList"/>
    <dgm:cxn modelId="{C192C870-6264-4159-9615-5487B60B7701}" type="presParOf" srcId="{E6378944-B4CC-4698-8E41-4EDC7C860AED}" destId="{351678EC-FEB8-4276-87B9-2A550C43E573}" srcOrd="2" destOrd="0" presId="urn:microsoft.com/office/officeart/2018/2/layout/IconVerticalSolidList"/>
    <dgm:cxn modelId="{04E9D181-CE3D-47BB-ADB1-39FBAC670C61}" type="presParOf" srcId="{E6378944-B4CC-4698-8E41-4EDC7C860AED}" destId="{BC9D32BB-C6A1-4C58-9474-2A8EE0D6CC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7E03B-FA1B-4BBD-BA20-50FC8371B128}">
      <dsp:nvSpPr>
        <dsp:cNvPr id="0" name=""/>
        <dsp:cNvSpPr/>
      </dsp:nvSpPr>
      <dsp:spPr>
        <a:xfrm>
          <a:off x="932019" y="24839"/>
          <a:ext cx="1475437" cy="1475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5E3DEC-C7C3-431F-8B32-13FE571CBE7C}">
      <dsp:nvSpPr>
        <dsp:cNvPr id="0" name=""/>
        <dsp:cNvSpPr/>
      </dsp:nvSpPr>
      <dsp:spPr>
        <a:xfrm>
          <a:off x="1341460" y="616712"/>
          <a:ext cx="846562" cy="84656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AF96F8-14CF-4BA9-BBB5-3EC1F064F7E9}">
      <dsp:nvSpPr>
        <dsp:cNvPr id="0" name=""/>
        <dsp:cNvSpPr/>
      </dsp:nvSpPr>
      <dsp:spPr>
        <a:xfrm>
          <a:off x="0" y="1974555"/>
          <a:ext cx="3528448" cy="1502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11200">
            <a:lnSpc>
              <a:spcPct val="90000"/>
            </a:lnSpc>
            <a:spcBef>
              <a:spcPct val="0"/>
            </a:spcBef>
            <a:spcAft>
              <a:spcPct val="35000"/>
            </a:spcAft>
            <a:defRPr cap="all"/>
          </a:pPr>
          <a:r>
            <a:rPr lang="en-US" sz="1600" kern="1200" dirty="0">
              <a:solidFill>
                <a:srgbClr val="0000FF"/>
              </a:solidFill>
            </a:rPr>
            <a:t>occurs when you make </a:t>
          </a:r>
          <a:endParaRPr lang="en-US" sz="1600" kern="1200" dirty="0" smtClean="0">
            <a:solidFill>
              <a:srgbClr val="0000FF"/>
            </a:solidFill>
          </a:endParaRPr>
        </a:p>
        <a:p>
          <a:pPr lvl="0" algn="ctr" defTabSz="711200">
            <a:lnSpc>
              <a:spcPct val="90000"/>
            </a:lnSpc>
            <a:spcBef>
              <a:spcPct val="0"/>
            </a:spcBef>
            <a:spcAft>
              <a:spcPct val="35000"/>
            </a:spcAft>
            <a:defRPr cap="all"/>
          </a:pPr>
          <a:endParaRPr lang="en-US" sz="1600" b="1" kern="1200" smtClean="0">
            <a:solidFill>
              <a:srgbClr val="0000FF"/>
            </a:solidFill>
          </a:endParaRPr>
        </a:p>
        <a:p>
          <a:pPr lvl="0" algn="ctr" defTabSz="711200">
            <a:lnSpc>
              <a:spcPct val="90000"/>
            </a:lnSpc>
            <a:spcBef>
              <a:spcPct val="0"/>
            </a:spcBef>
            <a:spcAft>
              <a:spcPct val="35000"/>
            </a:spcAft>
            <a:defRPr cap="all"/>
          </a:pPr>
          <a:r>
            <a:rPr lang="en-US" sz="1600" b="1" kern="1200" smtClean="0">
              <a:solidFill>
                <a:srgbClr val="0000FF"/>
              </a:solidFill>
            </a:rPr>
            <a:t>scientific </a:t>
          </a:r>
          <a:r>
            <a:rPr lang="en-US" sz="1600" b="1" kern="1200" dirty="0">
              <a:solidFill>
                <a:srgbClr val="0000FF"/>
              </a:solidFill>
            </a:rPr>
            <a:t>predictions </a:t>
          </a:r>
          <a:r>
            <a:rPr lang="en-US" sz="1600" b="0" kern="1200" dirty="0">
              <a:solidFill>
                <a:srgbClr val="0000FF"/>
              </a:solidFill>
            </a:rPr>
            <a:t>based </a:t>
          </a:r>
          <a:endParaRPr lang="en-US" sz="1600" b="0" kern="1200" dirty="0" smtClean="0">
            <a:solidFill>
              <a:srgbClr val="0000FF"/>
            </a:solidFill>
          </a:endParaRPr>
        </a:p>
        <a:p>
          <a:pPr lvl="0" algn="ctr" defTabSz="711200">
            <a:lnSpc>
              <a:spcPct val="90000"/>
            </a:lnSpc>
            <a:spcBef>
              <a:spcPct val="0"/>
            </a:spcBef>
            <a:spcAft>
              <a:spcPct val="35000"/>
            </a:spcAft>
            <a:defRPr cap="all"/>
          </a:pPr>
          <a:r>
            <a:rPr lang="en-US" sz="1600" b="0" kern="1200" dirty="0" smtClean="0">
              <a:solidFill>
                <a:srgbClr val="0000FF"/>
              </a:solidFill>
            </a:rPr>
            <a:t>on </a:t>
          </a:r>
          <a:endParaRPr lang="en-US" sz="1600" b="0" kern="1200" dirty="0" smtClean="0">
            <a:solidFill>
              <a:srgbClr val="0000FF"/>
            </a:solidFill>
          </a:endParaRPr>
        </a:p>
        <a:p>
          <a:pPr lvl="0" algn="ctr" defTabSz="711200">
            <a:lnSpc>
              <a:spcPct val="90000"/>
            </a:lnSpc>
            <a:spcBef>
              <a:spcPct val="0"/>
            </a:spcBef>
            <a:spcAft>
              <a:spcPct val="35000"/>
            </a:spcAft>
            <a:defRPr cap="all"/>
          </a:pPr>
          <a:endParaRPr lang="en-US" sz="1600" b="1" kern="1200" dirty="0" smtClean="0"/>
        </a:p>
        <a:p>
          <a:pPr lvl="0" algn="ctr" defTabSz="711200">
            <a:lnSpc>
              <a:spcPct val="90000"/>
            </a:lnSpc>
            <a:spcBef>
              <a:spcPct val="0"/>
            </a:spcBef>
            <a:spcAft>
              <a:spcPct val="35000"/>
            </a:spcAft>
            <a:defRPr cap="all"/>
          </a:pPr>
          <a:r>
            <a:rPr lang="en-US" sz="1600" b="1" kern="1200" dirty="0" smtClean="0">
              <a:solidFill>
                <a:srgbClr val="0000FF"/>
              </a:solidFill>
            </a:rPr>
            <a:t>historical </a:t>
          </a:r>
          <a:r>
            <a:rPr lang="en-US" sz="1600" b="1" kern="1200" dirty="0">
              <a:solidFill>
                <a:srgbClr val="0000FF"/>
              </a:solidFill>
            </a:rPr>
            <a:t>time stamped data.</a:t>
          </a:r>
        </a:p>
      </dsp:txBody>
      <dsp:txXfrm>
        <a:off x="0" y="1974555"/>
        <a:ext cx="3528448" cy="1502802"/>
      </dsp:txXfrm>
    </dsp:sp>
    <dsp:sp modelId="{7E491CC8-4930-4B78-893E-9100FC5437DE}">
      <dsp:nvSpPr>
        <dsp:cNvPr id="0" name=""/>
        <dsp:cNvSpPr/>
      </dsp:nvSpPr>
      <dsp:spPr>
        <a:xfrm>
          <a:off x="5038519" y="260788"/>
          <a:ext cx="1475437" cy="1475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2800B-9994-48FD-B2CB-E7D26E7F0B1C}">
      <dsp:nvSpPr>
        <dsp:cNvPr id="0" name=""/>
        <dsp:cNvSpPr/>
      </dsp:nvSpPr>
      <dsp:spPr>
        <a:xfrm>
          <a:off x="5352957" y="575226"/>
          <a:ext cx="846562" cy="84656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7A646F-CBA5-423E-BB13-9A007D2FB933}">
      <dsp:nvSpPr>
        <dsp:cNvPr id="0" name=""/>
        <dsp:cNvSpPr/>
      </dsp:nvSpPr>
      <dsp:spPr>
        <a:xfrm>
          <a:off x="3893398" y="1588368"/>
          <a:ext cx="3647982" cy="3331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11200">
            <a:lnSpc>
              <a:spcPct val="90000"/>
            </a:lnSpc>
            <a:spcBef>
              <a:spcPct val="0"/>
            </a:spcBef>
            <a:spcAft>
              <a:spcPct val="35000"/>
            </a:spcAft>
            <a:defRPr cap="all"/>
          </a:pPr>
          <a:endParaRPr lang="en-US" sz="1600" kern="1200" dirty="0" smtClean="0"/>
        </a:p>
        <a:p>
          <a:pPr lvl="0" algn="l" defTabSz="711200">
            <a:lnSpc>
              <a:spcPct val="90000"/>
            </a:lnSpc>
            <a:spcBef>
              <a:spcPct val="0"/>
            </a:spcBef>
            <a:spcAft>
              <a:spcPct val="35000"/>
            </a:spcAft>
            <a:defRPr cap="all"/>
          </a:pPr>
          <a:r>
            <a:rPr lang="en-US" sz="1600" b="1" kern="1200" dirty="0" smtClean="0"/>
            <a:t>Build </a:t>
          </a:r>
          <a:r>
            <a:rPr lang="en-US" sz="1600" b="1" kern="1200" dirty="0"/>
            <a:t>models through historical analysis </a:t>
          </a:r>
          <a:endParaRPr lang="en-US" sz="1600" b="1" kern="1200" dirty="0" smtClean="0"/>
        </a:p>
        <a:p>
          <a:pPr lvl="0" algn="l" defTabSz="711200">
            <a:lnSpc>
              <a:spcPct val="90000"/>
            </a:lnSpc>
            <a:spcBef>
              <a:spcPct val="0"/>
            </a:spcBef>
            <a:spcAft>
              <a:spcPct val="35000"/>
            </a:spcAft>
            <a:defRPr cap="all"/>
          </a:pPr>
          <a:endParaRPr lang="en-US" sz="1600" b="1" kern="1200" dirty="0" smtClean="0"/>
        </a:p>
        <a:p>
          <a:pPr lvl="0" algn="l" defTabSz="711200">
            <a:lnSpc>
              <a:spcPct val="90000"/>
            </a:lnSpc>
            <a:spcBef>
              <a:spcPct val="0"/>
            </a:spcBef>
            <a:spcAft>
              <a:spcPct val="35000"/>
            </a:spcAft>
            <a:defRPr cap="all"/>
          </a:pPr>
          <a:r>
            <a:rPr lang="en-US" sz="1600" kern="1200" dirty="0" smtClean="0"/>
            <a:t>and </a:t>
          </a:r>
          <a:r>
            <a:rPr lang="en-US" sz="1600" kern="1200" dirty="0" err="1" smtClean="0"/>
            <a:t>usE</a:t>
          </a:r>
          <a:r>
            <a:rPr lang="en-US" sz="1600" kern="1200" dirty="0" smtClean="0"/>
            <a:t> </a:t>
          </a:r>
          <a:r>
            <a:rPr lang="en-US" sz="1600" kern="1200" dirty="0"/>
            <a:t>them </a:t>
          </a:r>
          <a:endParaRPr lang="en-US" sz="1600" kern="1200" dirty="0" smtClean="0"/>
        </a:p>
        <a:p>
          <a:pPr lvl="0" algn="l" defTabSz="711200">
            <a:lnSpc>
              <a:spcPct val="90000"/>
            </a:lnSpc>
            <a:spcBef>
              <a:spcPct val="0"/>
            </a:spcBef>
            <a:spcAft>
              <a:spcPct val="35000"/>
            </a:spcAft>
            <a:defRPr cap="all"/>
          </a:pPr>
          <a:endParaRPr lang="en-US" sz="1600" kern="1200" dirty="0" smtClean="0"/>
        </a:p>
        <a:p>
          <a:pPr lvl="0" algn="l" defTabSz="711200">
            <a:lnSpc>
              <a:spcPct val="90000"/>
            </a:lnSpc>
            <a:spcBef>
              <a:spcPct val="0"/>
            </a:spcBef>
            <a:spcAft>
              <a:spcPct val="35000"/>
            </a:spcAft>
            <a:defRPr cap="all"/>
          </a:pPr>
          <a:r>
            <a:rPr lang="en-US" sz="1600" kern="1200" dirty="0" smtClean="0"/>
            <a:t>to </a:t>
          </a:r>
          <a:r>
            <a:rPr lang="en-US" sz="1600" b="1" kern="1200" dirty="0"/>
            <a:t>make observations and drive future strategic decision-making.</a:t>
          </a:r>
        </a:p>
      </dsp:txBody>
      <dsp:txXfrm>
        <a:off x="3893398" y="1588368"/>
        <a:ext cx="3647982" cy="3331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18812-8924-4626-A471-D6CA72785D4D}">
      <dsp:nvSpPr>
        <dsp:cNvPr id="0" name=""/>
        <dsp:cNvSpPr/>
      </dsp:nvSpPr>
      <dsp:spPr>
        <a:xfrm>
          <a:off x="0" y="300558"/>
          <a:ext cx="1611808" cy="9670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weather forecasting</a:t>
          </a:r>
        </a:p>
      </dsp:txBody>
      <dsp:txXfrm>
        <a:off x="0" y="300558"/>
        <a:ext cx="1611808" cy="967085"/>
      </dsp:txXfrm>
    </dsp:sp>
    <dsp:sp modelId="{75E782AF-3E01-44B0-8314-C105AD2E35E3}">
      <dsp:nvSpPr>
        <dsp:cNvPr id="0" name=""/>
        <dsp:cNvSpPr/>
      </dsp:nvSpPr>
      <dsp:spPr>
        <a:xfrm>
          <a:off x="1772989" y="300558"/>
          <a:ext cx="1611808" cy="9670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climate forecasting</a:t>
          </a:r>
        </a:p>
      </dsp:txBody>
      <dsp:txXfrm>
        <a:off x="1772989" y="300558"/>
        <a:ext cx="1611808" cy="967085"/>
      </dsp:txXfrm>
    </dsp:sp>
    <dsp:sp modelId="{060EBF3A-7A95-4A2F-97F6-89A66D3843F4}">
      <dsp:nvSpPr>
        <dsp:cNvPr id="0" name=""/>
        <dsp:cNvSpPr/>
      </dsp:nvSpPr>
      <dsp:spPr>
        <a:xfrm>
          <a:off x="3545979" y="300558"/>
          <a:ext cx="1611808" cy="96708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economic forecasting</a:t>
          </a:r>
        </a:p>
      </dsp:txBody>
      <dsp:txXfrm>
        <a:off x="3545979" y="300558"/>
        <a:ext cx="1611808" cy="967085"/>
      </dsp:txXfrm>
    </dsp:sp>
    <dsp:sp modelId="{AD6ECCE4-F6B3-467A-9F14-CEE2C302D45E}">
      <dsp:nvSpPr>
        <dsp:cNvPr id="0" name=""/>
        <dsp:cNvSpPr/>
      </dsp:nvSpPr>
      <dsp:spPr>
        <a:xfrm>
          <a:off x="0" y="1428824"/>
          <a:ext cx="1611808" cy="9670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healthcare forecasting </a:t>
          </a:r>
        </a:p>
      </dsp:txBody>
      <dsp:txXfrm>
        <a:off x="0" y="1428824"/>
        <a:ext cx="1611808" cy="967085"/>
      </dsp:txXfrm>
    </dsp:sp>
    <dsp:sp modelId="{96C026A7-7527-4AAD-B5C8-B0FDD3695CD7}">
      <dsp:nvSpPr>
        <dsp:cNvPr id="0" name=""/>
        <dsp:cNvSpPr/>
      </dsp:nvSpPr>
      <dsp:spPr>
        <a:xfrm>
          <a:off x="1772989" y="1428824"/>
          <a:ext cx="1611808" cy="96708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engineering forecasting</a:t>
          </a:r>
        </a:p>
      </dsp:txBody>
      <dsp:txXfrm>
        <a:off x="1772989" y="1428824"/>
        <a:ext cx="1611808" cy="967085"/>
      </dsp:txXfrm>
    </dsp:sp>
    <dsp:sp modelId="{6036D44F-8672-45B8-BEB5-25E869B48DA8}">
      <dsp:nvSpPr>
        <dsp:cNvPr id="0" name=""/>
        <dsp:cNvSpPr/>
      </dsp:nvSpPr>
      <dsp:spPr>
        <a:xfrm>
          <a:off x="3545979" y="1428824"/>
          <a:ext cx="1611808" cy="9670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finance forecasting</a:t>
          </a:r>
        </a:p>
      </dsp:txBody>
      <dsp:txXfrm>
        <a:off x="3545979" y="1428824"/>
        <a:ext cx="1611808" cy="967085"/>
      </dsp:txXfrm>
    </dsp:sp>
    <dsp:sp modelId="{8E7E5049-6C5C-49E9-A965-8EA97CEB5DF9}">
      <dsp:nvSpPr>
        <dsp:cNvPr id="0" name=""/>
        <dsp:cNvSpPr/>
      </dsp:nvSpPr>
      <dsp:spPr>
        <a:xfrm>
          <a:off x="0" y="2557090"/>
          <a:ext cx="1611808" cy="9670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retail forecasting</a:t>
          </a:r>
        </a:p>
      </dsp:txBody>
      <dsp:txXfrm>
        <a:off x="0" y="2557090"/>
        <a:ext cx="1611808" cy="967085"/>
      </dsp:txXfrm>
    </dsp:sp>
    <dsp:sp modelId="{B9D14E19-F011-4595-AF80-7F1243546062}">
      <dsp:nvSpPr>
        <dsp:cNvPr id="0" name=""/>
        <dsp:cNvSpPr/>
      </dsp:nvSpPr>
      <dsp:spPr>
        <a:xfrm>
          <a:off x="1772989" y="2557090"/>
          <a:ext cx="1611808" cy="96708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business forecasting</a:t>
          </a:r>
        </a:p>
      </dsp:txBody>
      <dsp:txXfrm>
        <a:off x="1772989" y="2557090"/>
        <a:ext cx="1611808" cy="967085"/>
      </dsp:txXfrm>
    </dsp:sp>
    <dsp:sp modelId="{AF4C6D2E-61AA-49A8-A70B-6458D06ED91A}">
      <dsp:nvSpPr>
        <dsp:cNvPr id="0" name=""/>
        <dsp:cNvSpPr/>
      </dsp:nvSpPr>
      <dsp:spPr>
        <a:xfrm>
          <a:off x="3545979" y="2557090"/>
          <a:ext cx="1611808" cy="9670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environmental studies forecasting</a:t>
          </a:r>
        </a:p>
      </dsp:txBody>
      <dsp:txXfrm>
        <a:off x="3545979" y="2557090"/>
        <a:ext cx="1611808" cy="967085"/>
      </dsp:txXfrm>
    </dsp:sp>
    <dsp:sp modelId="{0BB66AD9-B4C6-4A8E-A9FD-DB3226FA13B0}">
      <dsp:nvSpPr>
        <dsp:cNvPr id="0" name=""/>
        <dsp:cNvSpPr/>
      </dsp:nvSpPr>
      <dsp:spPr>
        <a:xfrm>
          <a:off x="1772989" y="3685356"/>
          <a:ext cx="1611808" cy="96708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social studies forecasting</a:t>
          </a:r>
        </a:p>
      </dsp:txBody>
      <dsp:txXfrm>
        <a:off x="1772989" y="3685356"/>
        <a:ext cx="1611808" cy="9670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A13DE-BDFB-436A-AE29-9BEA41C56550}">
      <dsp:nvSpPr>
        <dsp:cNvPr id="0" name=""/>
        <dsp:cNvSpPr/>
      </dsp:nvSpPr>
      <dsp:spPr>
        <a:xfrm>
          <a:off x="0" y="611"/>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F502C-47EF-4DA5-ADCE-300AFCD3A164}">
      <dsp:nvSpPr>
        <dsp:cNvPr id="0" name=""/>
        <dsp:cNvSpPr/>
      </dsp:nvSpPr>
      <dsp:spPr>
        <a:xfrm>
          <a:off x="432563" y="322352"/>
          <a:ext cx="786479" cy="786479"/>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642DCA-1E33-4372-AA04-BBCE08D286E7}">
      <dsp:nvSpPr>
        <dsp:cNvPr id="0" name=""/>
        <dsp:cNvSpPr/>
      </dsp:nvSpPr>
      <dsp:spPr>
        <a:xfrm>
          <a:off x="1651606" y="611"/>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lvl="0" algn="l" defTabSz="711200">
            <a:lnSpc>
              <a:spcPct val="100000"/>
            </a:lnSpc>
            <a:spcBef>
              <a:spcPct val="0"/>
            </a:spcBef>
            <a:spcAft>
              <a:spcPct val="35000"/>
            </a:spcAft>
          </a:pPr>
          <a:r>
            <a:rPr lang="en-US" sz="1600" kern="1200" dirty="0" smtClean="0">
              <a:solidFill>
                <a:srgbClr val="0000FF"/>
              </a:solidFill>
            </a:rPr>
            <a:t>Time </a:t>
          </a:r>
          <a:r>
            <a:rPr lang="en-US" sz="1600" kern="1200" dirty="0">
              <a:solidFill>
                <a:srgbClr val="0000FF"/>
              </a:solidFill>
            </a:rPr>
            <a:t>series analysis</a:t>
          </a:r>
          <a:r>
            <a:rPr lang="en-US" sz="1600" kern="1200" dirty="0"/>
            <a:t> is all about understanding the dataset; forecasting is all about predicting it.</a:t>
          </a:r>
        </a:p>
      </dsp:txBody>
      <dsp:txXfrm>
        <a:off x="1651606" y="611"/>
        <a:ext cx="3869145" cy="1429961"/>
      </dsp:txXfrm>
    </dsp:sp>
    <dsp:sp modelId="{81C136B4-596D-4EF6-9200-E3DDCB46EA03}">
      <dsp:nvSpPr>
        <dsp:cNvPr id="0" name=""/>
        <dsp:cNvSpPr/>
      </dsp:nvSpPr>
      <dsp:spPr>
        <a:xfrm>
          <a:off x="0" y="1788063"/>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9DFA4-8622-4B30-A416-7AC7093AF36A}">
      <dsp:nvSpPr>
        <dsp:cNvPr id="0" name=""/>
        <dsp:cNvSpPr/>
      </dsp:nvSpPr>
      <dsp:spPr>
        <a:xfrm>
          <a:off x="432563" y="2109804"/>
          <a:ext cx="786479" cy="786479"/>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0CF102-04AA-4911-95E4-7187735CE709}">
      <dsp:nvSpPr>
        <dsp:cNvPr id="0" name=""/>
        <dsp:cNvSpPr/>
      </dsp:nvSpPr>
      <dsp:spPr>
        <a:xfrm>
          <a:off x="1651606" y="1788063"/>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lvl="0" algn="l" defTabSz="711200">
            <a:lnSpc>
              <a:spcPct val="100000"/>
            </a:lnSpc>
            <a:spcBef>
              <a:spcPct val="0"/>
            </a:spcBef>
            <a:spcAft>
              <a:spcPct val="35000"/>
            </a:spcAft>
          </a:pPr>
          <a:r>
            <a:rPr lang="en-US" sz="1600" kern="1200" dirty="0">
              <a:solidFill>
                <a:srgbClr val="0000FF"/>
              </a:solidFill>
            </a:rPr>
            <a:t>Time series analysis </a:t>
          </a:r>
          <a:r>
            <a:rPr lang="en-US" sz="1600" kern="1200" dirty="0"/>
            <a:t>comprises methods for analyzing time series data in order to extract meaningful statistics and other characteristics of the data.</a:t>
          </a:r>
        </a:p>
      </dsp:txBody>
      <dsp:txXfrm>
        <a:off x="1651606" y="1788063"/>
        <a:ext cx="3869145" cy="1429961"/>
      </dsp:txXfrm>
    </dsp:sp>
    <dsp:sp modelId="{0E04959E-5C12-4347-BB57-D3BACF3A8036}">
      <dsp:nvSpPr>
        <dsp:cNvPr id="0" name=""/>
        <dsp:cNvSpPr/>
      </dsp:nvSpPr>
      <dsp:spPr>
        <a:xfrm>
          <a:off x="0" y="3575515"/>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11002-2281-4215-B794-7C529BE51B4D}">
      <dsp:nvSpPr>
        <dsp:cNvPr id="0" name=""/>
        <dsp:cNvSpPr/>
      </dsp:nvSpPr>
      <dsp:spPr>
        <a:xfrm>
          <a:off x="432563" y="3897257"/>
          <a:ext cx="786479" cy="786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5D4D1D-31D4-42C3-8991-2493CDD7B9E2}">
      <dsp:nvSpPr>
        <dsp:cNvPr id="0" name=""/>
        <dsp:cNvSpPr/>
      </dsp:nvSpPr>
      <dsp:spPr>
        <a:xfrm>
          <a:off x="1651606" y="3575515"/>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lvl="0" algn="l" defTabSz="711200">
            <a:lnSpc>
              <a:spcPct val="100000"/>
            </a:lnSpc>
            <a:spcBef>
              <a:spcPct val="0"/>
            </a:spcBef>
            <a:spcAft>
              <a:spcPct val="35000"/>
            </a:spcAft>
          </a:pPr>
          <a:r>
            <a:rPr lang="en-US" sz="1600" kern="1200" dirty="0">
              <a:solidFill>
                <a:srgbClr val="C00000"/>
              </a:solidFill>
            </a:rPr>
            <a:t>Time series forecasting </a:t>
          </a:r>
          <a:r>
            <a:rPr lang="en-US" sz="1600" kern="1200" dirty="0"/>
            <a:t>is the use of a model to predict future values based on previously observed values.</a:t>
          </a:r>
        </a:p>
      </dsp:txBody>
      <dsp:txXfrm>
        <a:off x="1651606" y="3575515"/>
        <a:ext cx="3869145" cy="14299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F51C3-B4A5-48C8-92D0-BD1963C21E8C}">
      <dsp:nvSpPr>
        <dsp:cNvPr id="0" name=""/>
        <dsp:cNvSpPr/>
      </dsp:nvSpPr>
      <dsp:spPr>
        <a:xfrm>
          <a:off x="0" y="600"/>
          <a:ext cx="6024561" cy="1405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B029C9-30F9-46BF-9ADD-5C9FF02C4D99}">
      <dsp:nvSpPr>
        <dsp:cNvPr id="0" name=""/>
        <dsp:cNvSpPr/>
      </dsp:nvSpPr>
      <dsp:spPr>
        <a:xfrm>
          <a:off x="425095" y="316787"/>
          <a:ext cx="772901" cy="77290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3FEF27-4548-4719-A2EE-69F59A2A34A6}">
      <dsp:nvSpPr>
        <dsp:cNvPr id="0" name=""/>
        <dsp:cNvSpPr/>
      </dsp:nvSpPr>
      <dsp:spPr>
        <a:xfrm>
          <a:off x="1623092" y="600"/>
          <a:ext cx="4401468" cy="140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25" tIns="148725" rIns="148725" bIns="148725" numCol="1" spcCol="1270" anchor="ctr" anchorCtr="0">
          <a:noAutofit/>
        </a:bodyPr>
        <a:lstStyle/>
        <a:p>
          <a:pPr lvl="0" algn="l" defTabSz="1111250">
            <a:lnSpc>
              <a:spcPct val="90000"/>
            </a:lnSpc>
            <a:spcBef>
              <a:spcPct val="0"/>
            </a:spcBef>
            <a:spcAft>
              <a:spcPct val="35000"/>
            </a:spcAft>
          </a:pPr>
          <a:r>
            <a:rPr lang="en-US" sz="2500" b="1" kern="1200"/>
            <a:t>Sample data</a:t>
          </a:r>
          <a:endParaRPr lang="en-US" sz="2500" kern="1200"/>
        </a:p>
      </dsp:txBody>
      <dsp:txXfrm>
        <a:off x="1623092" y="600"/>
        <a:ext cx="4401468" cy="1405274"/>
      </dsp:txXfrm>
    </dsp:sp>
    <dsp:sp modelId="{8E85D439-34C7-4EE3-8D79-552EED8295DE}">
      <dsp:nvSpPr>
        <dsp:cNvPr id="0" name=""/>
        <dsp:cNvSpPr/>
      </dsp:nvSpPr>
      <dsp:spPr>
        <a:xfrm>
          <a:off x="0" y="1757193"/>
          <a:ext cx="6024561" cy="1405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10A71-332A-4839-B2D5-676E60E80D84}">
      <dsp:nvSpPr>
        <dsp:cNvPr id="0" name=""/>
        <dsp:cNvSpPr/>
      </dsp:nvSpPr>
      <dsp:spPr>
        <a:xfrm>
          <a:off x="425095" y="2073380"/>
          <a:ext cx="772901" cy="77290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71685-4548-4AE1-A22B-968E991E05E6}">
      <dsp:nvSpPr>
        <dsp:cNvPr id="0" name=""/>
        <dsp:cNvSpPr/>
      </dsp:nvSpPr>
      <dsp:spPr>
        <a:xfrm>
          <a:off x="1623092" y="1757193"/>
          <a:ext cx="4401468" cy="140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25" tIns="148725" rIns="148725" bIns="148725" numCol="1" spcCol="1270" anchor="ctr" anchorCtr="0">
          <a:noAutofit/>
        </a:bodyPr>
        <a:lstStyle/>
        <a:p>
          <a:pPr lvl="0" algn="l" defTabSz="1111250">
            <a:lnSpc>
              <a:spcPct val="90000"/>
            </a:lnSpc>
            <a:spcBef>
              <a:spcPct val="0"/>
            </a:spcBef>
            <a:spcAft>
              <a:spcPct val="35000"/>
            </a:spcAft>
          </a:pPr>
          <a:r>
            <a:rPr lang="en-US" sz="2500" b="1" kern="1200"/>
            <a:t>Learn a model</a:t>
          </a:r>
          <a:endParaRPr lang="en-US" sz="2500" kern="1200"/>
        </a:p>
      </dsp:txBody>
      <dsp:txXfrm>
        <a:off x="1623092" y="1757193"/>
        <a:ext cx="4401468" cy="1405274"/>
      </dsp:txXfrm>
    </dsp:sp>
    <dsp:sp modelId="{6D1F78BE-8CF8-40E9-94DE-A8142FB7132F}">
      <dsp:nvSpPr>
        <dsp:cNvPr id="0" name=""/>
        <dsp:cNvSpPr/>
      </dsp:nvSpPr>
      <dsp:spPr>
        <a:xfrm>
          <a:off x="0" y="3513786"/>
          <a:ext cx="6024561" cy="1405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586B5-B8D5-4DCA-8F47-13FB610711FD}">
      <dsp:nvSpPr>
        <dsp:cNvPr id="0" name=""/>
        <dsp:cNvSpPr/>
      </dsp:nvSpPr>
      <dsp:spPr>
        <a:xfrm>
          <a:off x="425095" y="3829973"/>
          <a:ext cx="772901" cy="77290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00F211-2D0B-4EE0-AE66-6447DCCF3071}">
      <dsp:nvSpPr>
        <dsp:cNvPr id="0" name=""/>
        <dsp:cNvSpPr/>
      </dsp:nvSpPr>
      <dsp:spPr>
        <a:xfrm>
          <a:off x="1623092" y="3513786"/>
          <a:ext cx="4401468" cy="140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25" tIns="148725" rIns="148725" bIns="148725" numCol="1" spcCol="1270" anchor="ctr" anchorCtr="0">
          <a:noAutofit/>
        </a:bodyPr>
        <a:lstStyle/>
        <a:p>
          <a:pPr lvl="0" algn="l" defTabSz="1111250">
            <a:lnSpc>
              <a:spcPct val="90000"/>
            </a:lnSpc>
            <a:spcBef>
              <a:spcPct val="0"/>
            </a:spcBef>
            <a:spcAft>
              <a:spcPct val="35000"/>
            </a:spcAft>
          </a:pPr>
          <a:r>
            <a:rPr lang="en-US" sz="2500" b="1" kern="1200"/>
            <a:t>Making predictions</a:t>
          </a:r>
          <a:endParaRPr lang="en-US" sz="2500" kern="1200"/>
        </a:p>
      </dsp:txBody>
      <dsp:txXfrm>
        <a:off x="1623092" y="3513786"/>
        <a:ext cx="4401468" cy="14052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3A372-43B1-4B31-8058-E38C229351F7}">
      <dsp:nvSpPr>
        <dsp:cNvPr id="0" name=""/>
        <dsp:cNvSpPr/>
      </dsp:nvSpPr>
      <dsp:spPr>
        <a:xfrm>
          <a:off x="0" y="611"/>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5FF129-4F5F-4582-A6A9-C6C6AAFBD0A7}">
      <dsp:nvSpPr>
        <dsp:cNvPr id="0" name=""/>
        <dsp:cNvSpPr/>
      </dsp:nvSpPr>
      <dsp:spPr>
        <a:xfrm>
          <a:off x="432563" y="322352"/>
          <a:ext cx="786479" cy="78647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450E0-5279-4D67-92A9-A282695510F3}">
      <dsp:nvSpPr>
        <dsp:cNvPr id="0" name=""/>
        <dsp:cNvSpPr/>
      </dsp:nvSpPr>
      <dsp:spPr>
        <a:xfrm>
          <a:off x="1651606" y="611"/>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lvl="0" algn="l" defTabSz="1066800">
            <a:lnSpc>
              <a:spcPct val="90000"/>
            </a:lnSpc>
            <a:spcBef>
              <a:spcPct val="0"/>
            </a:spcBef>
            <a:spcAft>
              <a:spcPct val="35000"/>
            </a:spcAft>
          </a:pPr>
          <a:r>
            <a:rPr lang="en-US" sz="2400" kern="1200"/>
            <a:t>Is it </a:t>
          </a:r>
          <a:r>
            <a:rPr lang="en-US" sz="2400" b="1" kern="1200"/>
            <a:t>stationary</a:t>
          </a:r>
          <a:r>
            <a:rPr lang="en-US" sz="2400" kern="1200"/>
            <a:t>?</a:t>
          </a:r>
        </a:p>
      </dsp:txBody>
      <dsp:txXfrm>
        <a:off x="1651606" y="611"/>
        <a:ext cx="3869145" cy="1429961"/>
      </dsp:txXfrm>
    </dsp:sp>
    <dsp:sp modelId="{F3B386AD-CC18-49C0-BB08-E5C4436B9839}">
      <dsp:nvSpPr>
        <dsp:cNvPr id="0" name=""/>
        <dsp:cNvSpPr/>
      </dsp:nvSpPr>
      <dsp:spPr>
        <a:xfrm>
          <a:off x="0" y="1788063"/>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67B8F-5BB8-4744-8443-B434EF23B775}">
      <dsp:nvSpPr>
        <dsp:cNvPr id="0" name=""/>
        <dsp:cNvSpPr/>
      </dsp:nvSpPr>
      <dsp:spPr>
        <a:xfrm>
          <a:off x="432563" y="2109804"/>
          <a:ext cx="786479" cy="78647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73D13B-30EE-46C5-A8E9-AFF47CC7D85C}">
      <dsp:nvSpPr>
        <dsp:cNvPr id="0" name=""/>
        <dsp:cNvSpPr/>
      </dsp:nvSpPr>
      <dsp:spPr>
        <a:xfrm>
          <a:off x="1651606" y="1788063"/>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lvl="0" algn="l" defTabSz="1066800">
            <a:lnSpc>
              <a:spcPct val="90000"/>
            </a:lnSpc>
            <a:spcBef>
              <a:spcPct val="0"/>
            </a:spcBef>
            <a:spcAft>
              <a:spcPct val="35000"/>
            </a:spcAft>
          </a:pPr>
          <a:r>
            <a:rPr lang="en-US" sz="2400" kern="1200"/>
            <a:t>Is there a </a:t>
          </a:r>
          <a:r>
            <a:rPr lang="en-US" sz="2400" b="1" kern="1200"/>
            <a:t>seasonality</a:t>
          </a:r>
          <a:r>
            <a:rPr lang="en-US" sz="2400" kern="1200"/>
            <a:t>?</a:t>
          </a:r>
        </a:p>
      </dsp:txBody>
      <dsp:txXfrm>
        <a:off x="1651606" y="1788063"/>
        <a:ext cx="3869145" cy="1429961"/>
      </dsp:txXfrm>
    </dsp:sp>
    <dsp:sp modelId="{297CAD99-9B2D-4F81-A807-E32EDA2ED003}">
      <dsp:nvSpPr>
        <dsp:cNvPr id="0" name=""/>
        <dsp:cNvSpPr/>
      </dsp:nvSpPr>
      <dsp:spPr>
        <a:xfrm>
          <a:off x="0" y="3575515"/>
          <a:ext cx="5520752" cy="14299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5AA13-456F-4112-A71E-325C5823182E}">
      <dsp:nvSpPr>
        <dsp:cNvPr id="0" name=""/>
        <dsp:cNvSpPr/>
      </dsp:nvSpPr>
      <dsp:spPr>
        <a:xfrm>
          <a:off x="432563" y="3897257"/>
          <a:ext cx="786479" cy="78647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CDD6E7-0577-495B-88DE-516779DC1FBE}">
      <dsp:nvSpPr>
        <dsp:cNvPr id="0" name=""/>
        <dsp:cNvSpPr/>
      </dsp:nvSpPr>
      <dsp:spPr>
        <a:xfrm>
          <a:off x="1651606" y="3575515"/>
          <a:ext cx="3869145" cy="1429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8" tIns="151338" rIns="151338" bIns="151338" numCol="1" spcCol="1270" anchor="ctr" anchorCtr="0">
          <a:noAutofit/>
        </a:bodyPr>
        <a:lstStyle/>
        <a:p>
          <a:pPr lvl="0" algn="l" defTabSz="1066800">
            <a:lnSpc>
              <a:spcPct val="90000"/>
            </a:lnSpc>
            <a:spcBef>
              <a:spcPct val="0"/>
            </a:spcBef>
            <a:spcAft>
              <a:spcPct val="35000"/>
            </a:spcAft>
          </a:pPr>
          <a:r>
            <a:rPr lang="en-US" sz="2400" kern="1200"/>
            <a:t>Is the target variable </a:t>
          </a:r>
          <a:r>
            <a:rPr lang="en-US" sz="2400" b="1" kern="1200"/>
            <a:t>autocorrelated</a:t>
          </a:r>
          <a:r>
            <a:rPr lang="en-US" sz="2400" kern="1200"/>
            <a:t>?</a:t>
          </a:r>
        </a:p>
      </dsp:txBody>
      <dsp:txXfrm>
        <a:off x="1651606" y="3575515"/>
        <a:ext cx="3869145" cy="14299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D5E5B-399B-4D29-BA08-3AED429AA62A}">
      <dsp:nvSpPr>
        <dsp:cNvPr id="0" name=""/>
        <dsp:cNvSpPr/>
      </dsp:nvSpPr>
      <dsp:spPr>
        <a:xfrm>
          <a:off x="0" y="2077"/>
          <a:ext cx="5520752" cy="1053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A1B2C-94F2-4C3C-96EC-BAD497152387}">
      <dsp:nvSpPr>
        <dsp:cNvPr id="0" name=""/>
        <dsp:cNvSpPr/>
      </dsp:nvSpPr>
      <dsp:spPr>
        <a:xfrm>
          <a:off x="318544" y="239011"/>
          <a:ext cx="579171" cy="57917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983DC0-6D67-4965-BC59-E55A98C4C9B7}">
      <dsp:nvSpPr>
        <dsp:cNvPr id="0" name=""/>
        <dsp:cNvSpPr/>
      </dsp:nvSpPr>
      <dsp:spPr>
        <a:xfrm>
          <a:off x="1216259" y="2077"/>
          <a:ext cx="4304492" cy="105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447" tIns="111447" rIns="111447" bIns="111447" numCol="1" spcCol="1270" anchor="ctr" anchorCtr="0">
          <a:noAutofit/>
        </a:bodyPr>
        <a:lstStyle/>
        <a:p>
          <a:pPr lvl="0" algn="l" defTabSz="800100" rtl="0">
            <a:lnSpc>
              <a:spcPct val="100000"/>
            </a:lnSpc>
            <a:spcBef>
              <a:spcPct val="0"/>
            </a:spcBef>
            <a:spcAft>
              <a:spcPct val="35000"/>
            </a:spcAft>
          </a:pPr>
          <a:r>
            <a:rPr lang="en-US" sz="1800" kern="1200">
              <a:latin typeface="Malgun Gothic"/>
            </a:rPr>
            <a:t>Decomposition</a:t>
          </a:r>
          <a:r>
            <a:rPr lang="en-US" sz="1800" kern="1200"/>
            <a:t> ::Deconstruction of time series</a:t>
          </a:r>
          <a:r>
            <a:rPr lang="en-US" sz="1800" kern="1200">
              <a:latin typeface="Malgun Gothic"/>
            </a:rPr>
            <a:t>. </a:t>
          </a:r>
        </a:p>
      </dsp:txBody>
      <dsp:txXfrm>
        <a:off x="1216259" y="2077"/>
        <a:ext cx="4304492" cy="1053038"/>
      </dsp:txXfrm>
    </dsp:sp>
    <dsp:sp modelId="{42CCCCF9-6C2F-4FCE-B154-8BA4DBBD9190}">
      <dsp:nvSpPr>
        <dsp:cNvPr id="0" name=""/>
        <dsp:cNvSpPr/>
      </dsp:nvSpPr>
      <dsp:spPr>
        <a:xfrm>
          <a:off x="0" y="1318376"/>
          <a:ext cx="5520752" cy="1053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82A0E-13CE-431B-8A14-9BBCA6DE051B}">
      <dsp:nvSpPr>
        <dsp:cNvPr id="0" name=""/>
        <dsp:cNvSpPr/>
      </dsp:nvSpPr>
      <dsp:spPr>
        <a:xfrm>
          <a:off x="318544" y="1555309"/>
          <a:ext cx="579171" cy="579171"/>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55F92-400C-4465-A163-ECFAE659BAC7}">
      <dsp:nvSpPr>
        <dsp:cNvPr id="0" name=""/>
        <dsp:cNvSpPr/>
      </dsp:nvSpPr>
      <dsp:spPr>
        <a:xfrm>
          <a:off x="1216259" y="1318376"/>
          <a:ext cx="4304492" cy="105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447" tIns="111447" rIns="111447" bIns="111447" numCol="1" spcCol="1270" anchor="ctr" anchorCtr="0">
          <a:noAutofit/>
        </a:bodyPr>
        <a:lstStyle/>
        <a:p>
          <a:pPr lvl="0" algn="l" defTabSz="800100">
            <a:lnSpc>
              <a:spcPct val="100000"/>
            </a:lnSpc>
            <a:spcBef>
              <a:spcPct val="0"/>
            </a:spcBef>
            <a:spcAft>
              <a:spcPct val="35000"/>
            </a:spcAft>
          </a:pPr>
          <a:r>
            <a:rPr lang="en-US" sz="1800" kern="1200"/>
            <a:t>Smooth-based ::    Removal of anomalies for clear patterns</a:t>
          </a:r>
        </a:p>
      </dsp:txBody>
      <dsp:txXfrm>
        <a:off x="1216259" y="1318376"/>
        <a:ext cx="4304492" cy="1053038"/>
      </dsp:txXfrm>
    </dsp:sp>
    <dsp:sp modelId="{BA7D4491-7EE8-4F9C-8F97-B5B91D5AF122}">
      <dsp:nvSpPr>
        <dsp:cNvPr id="0" name=""/>
        <dsp:cNvSpPr/>
      </dsp:nvSpPr>
      <dsp:spPr>
        <a:xfrm>
          <a:off x="0" y="2634674"/>
          <a:ext cx="5520752" cy="1053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57BF2-8D9C-41A9-BAC2-487F2BB75359}">
      <dsp:nvSpPr>
        <dsp:cNvPr id="0" name=""/>
        <dsp:cNvSpPr/>
      </dsp:nvSpPr>
      <dsp:spPr>
        <a:xfrm>
          <a:off x="318544" y="2871608"/>
          <a:ext cx="579171" cy="579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EABE48-842B-463E-B78D-11CDFAAEF4B3}">
      <dsp:nvSpPr>
        <dsp:cNvPr id="0" name=""/>
        <dsp:cNvSpPr/>
      </dsp:nvSpPr>
      <dsp:spPr>
        <a:xfrm>
          <a:off x="1216259" y="2634674"/>
          <a:ext cx="4304492" cy="105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447" tIns="111447" rIns="111447" bIns="111447" numCol="1" spcCol="1270" anchor="ctr" anchorCtr="0">
          <a:noAutofit/>
        </a:bodyPr>
        <a:lstStyle/>
        <a:p>
          <a:pPr lvl="0" algn="l" defTabSz="800100">
            <a:lnSpc>
              <a:spcPct val="100000"/>
            </a:lnSpc>
            <a:spcBef>
              <a:spcPct val="0"/>
            </a:spcBef>
            <a:spcAft>
              <a:spcPct val="35000"/>
            </a:spcAft>
          </a:pPr>
          <a:r>
            <a:rPr lang="en-US" sz="1800" kern="1200"/>
            <a:t>Moving-Average::    Tracking a single type of data</a:t>
          </a:r>
        </a:p>
      </dsp:txBody>
      <dsp:txXfrm>
        <a:off x="1216259" y="2634674"/>
        <a:ext cx="4304492" cy="1053038"/>
      </dsp:txXfrm>
    </dsp:sp>
    <dsp:sp modelId="{92E0A630-969E-44F6-B676-9F8AB2F37923}">
      <dsp:nvSpPr>
        <dsp:cNvPr id="0" name=""/>
        <dsp:cNvSpPr/>
      </dsp:nvSpPr>
      <dsp:spPr>
        <a:xfrm>
          <a:off x="0" y="3950972"/>
          <a:ext cx="5520752" cy="10530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2ABCC-4CE1-4600-85C3-DB9719762FC6}">
      <dsp:nvSpPr>
        <dsp:cNvPr id="0" name=""/>
        <dsp:cNvSpPr/>
      </dsp:nvSpPr>
      <dsp:spPr>
        <a:xfrm>
          <a:off x="318544" y="4187906"/>
          <a:ext cx="579171" cy="57917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9D32BB-C6A1-4C58-9474-2A8EE0D6CC86}">
      <dsp:nvSpPr>
        <dsp:cNvPr id="0" name=""/>
        <dsp:cNvSpPr/>
      </dsp:nvSpPr>
      <dsp:spPr>
        <a:xfrm>
          <a:off x="1216259" y="3950972"/>
          <a:ext cx="4304492" cy="1053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447" tIns="111447" rIns="111447" bIns="111447" numCol="1" spcCol="1270" anchor="ctr" anchorCtr="0">
          <a:noAutofit/>
        </a:bodyPr>
        <a:lstStyle/>
        <a:p>
          <a:pPr lvl="0" algn="l" defTabSz="800100">
            <a:lnSpc>
              <a:spcPct val="100000"/>
            </a:lnSpc>
            <a:spcBef>
              <a:spcPct val="0"/>
            </a:spcBef>
            <a:spcAft>
              <a:spcPct val="35000"/>
            </a:spcAft>
          </a:pPr>
          <a:r>
            <a:rPr lang="en-US" sz="1800" kern="1200"/>
            <a:t>Exponential Smoothing::    Smooth-based model + exponential window function</a:t>
          </a:r>
        </a:p>
      </dsp:txBody>
      <dsp:txXfrm>
        <a:off x="1216259" y="3950972"/>
        <a:ext cx="4304492" cy="105303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CF5F58-BEF0-411D-ADFE-9CE635C26025}" type="datetimeFigureOut">
              <a:rPr lang="en-US" smtClean="0"/>
              <a:pPr/>
              <a:t>7/23/2022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A8877E-56DA-42B4-9E5D-AB9C69391111}" type="slidenum">
              <a:rPr lang="en-US" smtClean="0"/>
              <a:pPr/>
              <a:t>‹#›</a:t>
            </a:fld>
            <a:endParaRPr lang="en-US"/>
          </a:p>
        </p:txBody>
      </p:sp>
    </p:spTree>
    <p:extLst>
      <p:ext uri="{BB962C8B-B14F-4D97-AF65-F5344CB8AC3E}">
        <p14:creationId xmlns:p14="http://schemas.microsoft.com/office/powerpoint/2010/main" val="318920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3F0DEE-2419-475A-B299-3C586B4A1AFD}" type="slidenum">
              <a:rPr lang="en-US" sz="1200" smtClean="0"/>
              <a:pPr/>
              <a:t>16</a:t>
            </a:fld>
            <a:endParaRPr 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BC55-5864-427B-84CF-6441AA82BD0B}"/>
              </a:ext>
            </a:extLst>
          </p:cNvPr>
          <p:cNvSpPr>
            <a:spLocks noGrp="1"/>
          </p:cNvSpPr>
          <p:nvPr>
            <p:ph type="ctrTitle"/>
          </p:nvPr>
        </p:nvSpPr>
        <p:spPr>
          <a:xfrm>
            <a:off x="966745" y="1205037"/>
            <a:ext cx="7744993" cy="2541336"/>
          </a:xfrm>
        </p:spPr>
        <p:txBody>
          <a:bodyPr anchor="b"/>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xmlns=""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7F0ABC6-907E-47DE-8E40-61F2DD1B408B}"/>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5" name="Footer Placeholder 4">
            <a:extLst>
              <a:ext uri="{FF2B5EF4-FFF2-40B4-BE49-F238E27FC236}">
                <a16:creationId xmlns:a16="http://schemas.microsoft.com/office/drawing/2014/main" xmlns=""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2EE077-FF20-4DD9-92B5-EE1C4D615C68}"/>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277244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xmlns=""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xmlns=""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DEA5BD3-1A63-4F94-ADFA-5CA2A414DE16}"/>
              </a:ext>
            </a:extLst>
          </p:cNvPr>
          <p:cNvSpPr>
            <a:spLocks noGrp="1"/>
          </p:cNvSpPr>
          <p:nvPr>
            <p:ph type="body" orient="vert" idx="1"/>
          </p:nvPr>
        </p:nvSpPr>
        <p:spPr>
          <a:xfrm>
            <a:off x="2148186" y="2248257"/>
            <a:ext cx="9076329" cy="36501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421888E-6FA1-446E-A77C-7D26923F6BAA}"/>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5" name="Footer Placeholder 4">
            <a:extLst>
              <a:ext uri="{FF2B5EF4-FFF2-40B4-BE49-F238E27FC236}">
                <a16:creationId xmlns:a16="http://schemas.microsoft.com/office/drawing/2014/main" xmlns=""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ACC6AB3-89E2-4B6A-A5F3-3FB781C1AA8C}"/>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49521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xmlns=""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xmlns=""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xmlns="" id="{DE9B263D-CDF8-431B-A5D1-9687649138B5}"/>
              </a:ext>
            </a:extLst>
          </p:cNvPr>
          <p:cNvSpPr>
            <a:spLocks noGrp="1"/>
          </p:cNvSpPr>
          <p:nvPr>
            <p:ph type="title" orient="vert"/>
          </p:nvPr>
        </p:nvSpPr>
        <p:spPr>
          <a:xfrm>
            <a:off x="9131030" y="866253"/>
            <a:ext cx="2222769" cy="531071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B6B9BE-E660-4F3A-ABA1-86667DC133EB}"/>
              </a:ext>
            </a:extLst>
          </p:cNvPr>
          <p:cNvSpPr>
            <a:spLocks noGrp="1"/>
          </p:cNvSpPr>
          <p:nvPr>
            <p:ph type="body" orient="vert" idx="1"/>
          </p:nvPr>
        </p:nvSpPr>
        <p:spPr>
          <a:xfrm>
            <a:off x="838200" y="866253"/>
            <a:ext cx="8164286" cy="531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A082700-F509-4302-AE0E-6CC56401A40F}"/>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5" name="Footer Placeholder 4">
            <a:extLst>
              <a:ext uri="{FF2B5EF4-FFF2-40B4-BE49-F238E27FC236}">
                <a16:creationId xmlns:a16="http://schemas.microsoft.com/office/drawing/2014/main" xmlns=""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F3E9EB-019B-4F03-8147-D6CBA6B1E67C}"/>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266614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20CBBFF-8889-497F-B4CA-A031E8DD3B95}"/>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5" name="Footer Placeholder 4">
            <a:extLst>
              <a:ext uri="{FF2B5EF4-FFF2-40B4-BE49-F238E27FC236}">
                <a16:creationId xmlns:a16="http://schemas.microsoft.com/office/drawing/2014/main" xmlns=""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A10DBC-42B5-46AB-B36A-B39128E69CBF}"/>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307104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5419F49-690E-49EC-BD41-75A18C9E37FC}"/>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5" name="Footer Placeholder 4">
            <a:extLst>
              <a:ext uri="{FF2B5EF4-FFF2-40B4-BE49-F238E27FC236}">
                <a16:creationId xmlns:a16="http://schemas.microsoft.com/office/drawing/2014/main" xmlns=""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ABE14C-9127-4582-A006-2AEA93AF76BE}"/>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342554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E7F1133-890E-4E96-AEDD-0F921E26F51D}"/>
              </a:ext>
            </a:extLst>
          </p:cNvPr>
          <p:cNvSpPr>
            <a:spLocks noGrp="1"/>
          </p:cNvSpPr>
          <p:nvPr>
            <p:ph sz="half" idx="1"/>
          </p:nvPr>
        </p:nvSpPr>
        <p:spPr>
          <a:xfrm>
            <a:off x="966745"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14763B4-4987-4303-9640-54B67DD75E46}"/>
              </a:ext>
            </a:extLst>
          </p:cNvPr>
          <p:cNvSpPr>
            <a:spLocks noGrp="1"/>
          </p:cNvSpPr>
          <p:nvPr>
            <p:ph sz="half" idx="2"/>
          </p:nvPr>
        </p:nvSpPr>
        <p:spPr>
          <a:xfrm>
            <a:off x="5597174"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C94AAD8-D444-410E-98EC-47076908FA37}"/>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6" name="Footer Placeholder 5">
            <a:extLst>
              <a:ext uri="{FF2B5EF4-FFF2-40B4-BE49-F238E27FC236}">
                <a16:creationId xmlns:a16="http://schemas.microsoft.com/office/drawing/2014/main" xmlns=""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543D87-0EC8-43C7-9D1B-46DB52129312}"/>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289694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605AE-70FD-4CEE-BDFB-D5C0A3D3595C}"/>
              </a:ext>
            </a:extLst>
          </p:cNvPr>
          <p:cNvSpPr>
            <a:spLocks noGrp="1"/>
          </p:cNvSpPr>
          <p:nvPr>
            <p:ph type="title"/>
          </p:nvPr>
        </p:nvSpPr>
        <p:spPr>
          <a:xfrm>
            <a:off x="966745" y="960120"/>
            <a:ext cx="9196928" cy="1060704"/>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52B53BE-9EDA-4D07-A042-0D101FAB9A87}"/>
              </a:ext>
            </a:extLst>
          </p:cNvPr>
          <p:cNvSpPr>
            <a:spLocks noGrp="1"/>
          </p:cNvSpPr>
          <p:nvPr>
            <p:ph sz="half" idx="2"/>
          </p:nvPr>
        </p:nvSpPr>
        <p:spPr>
          <a:xfrm>
            <a:off x="966745" y="2882837"/>
            <a:ext cx="4446642"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2A42F0-9A48-4946-8BA8-394CBF01A056}"/>
              </a:ext>
            </a:extLst>
          </p:cNvPr>
          <p:cNvSpPr>
            <a:spLocks noGrp="1"/>
          </p:cNvSpPr>
          <p:nvPr>
            <p:ph sz="quarter" idx="4"/>
          </p:nvPr>
        </p:nvSpPr>
        <p:spPr>
          <a:xfrm>
            <a:off x="5724868" y="2882837"/>
            <a:ext cx="4468541"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00FC563-D319-494F-AA63-0BDF1D25E5D4}"/>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8" name="Footer Placeholder 7">
            <a:extLst>
              <a:ext uri="{FF2B5EF4-FFF2-40B4-BE49-F238E27FC236}">
                <a16:creationId xmlns:a16="http://schemas.microsoft.com/office/drawing/2014/main" xmlns=""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D575352-FC7F-4BA8-940F-2F920C2801B7}"/>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128763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0C87ECA-0E5D-4DD2-B664-DF351875FE29}"/>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4" name="Footer Placeholder 3">
            <a:extLst>
              <a:ext uri="{FF2B5EF4-FFF2-40B4-BE49-F238E27FC236}">
                <a16:creationId xmlns:a16="http://schemas.microsoft.com/office/drawing/2014/main" xmlns=""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861B050-D381-4E1A-88DD-361F0EE9DD96}"/>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320146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8BF592-6A15-4999-ACFA-A535A113B25D}"/>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3" name="Footer Placeholder 2">
            <a:extLst>
              <a:ext uri="{FF2B5EF4-FFF2-40B4-BE49-F238E27FC236}">
                <a16:creationId xmlns:a16="http://schemas.microsoft.com/office/drawing/2014/main" xmlns=""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13DF506-CFF9-4BD2-8D76-3377927798E2}"/>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297527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EF4FC41-0A32-438D-9A47-F932AB492CBA}"/>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6" name="Footer Placeholder 5">
            <a:extLst>
              <a:ext uri="{FF2B5EF4-FFF2-40B4-BE49-F238E27FC236}">
                <a16:creationId xmlns:a16="http://schemas.microsoft.com/office/drawing/2014/main" xmlns=""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B6E120E-E239-4B93-AC67-210D23BD2278}"/>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139671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6EFD67F-901E-4423-A48F-41F00ECA520B}"/>
              </a:ext>
            </a:extLst>
          </p:cNvPr>
          <p:cNvSpPr>
            <a:spLocks noGrp="1"/>
          </p:cNvSpPr>
          <p:nvPr>
            <p:ph type="dt" sz="half" idx="10"/>
          </p:nvPr>
        </p:nvSpPr>
        <p:spPr/>
        <p:txBody>
          <a:bodyPr/>
          <a:lstStyle/>
          <a:p>
            <a:fld id="{11008460-8B2F-4AAA-A4E2-10730069204C}" type="datetimeFigureOut">
              <a:rPr lang="en-US" smtClean="0"/>
              <a:pPr/>
              <a:t>7/23/2022</a:t>
            </a:fld>
            <a:endParaRPr lang="en-US"/>
          </a:p>
        </p:txBody>
      </p:sp>
      <p:sp>
        <p:nvSpPr>
          <p:cNvPr id="6" name="Footer Placeholder 5">
            <a:extLst>
              <a:ext uri="{FF2B5EF4-FFF2-40B4-BE49-F238E27FC236}">
                <a16:creationId xmlns:a16="http://schemas.microsoft.com/office/drawing/2014/main" xmlns=""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7B38447-AEAF-40D9-B3D3-94404C144AE9}"/>
              </a:ext>
            </a:extLst>
          </p:cNvPr>
          <p:cNvSpPr>
            <a:spLocks noGrp="1"/>
          </p:cNvSpPr>
          <p:nvPr>
            <p:ph type="sldNum" sz="quarter" idx="12"/>
          </p:nvPr>
        </p:nvSpPr>
        <p:spPr/>
        <p:txBody>
          <a:bodyPr/>
          <a:lstStyle/>
          <a:p>
            <a:fld id="{0946259B-8396-46CD-AD42-FDEDA89DA278}" type="slidenum">
              <a:rPr lang="en-US" smtClean="0"/>
              <a:pPr/>
              <a:t>‹#›</a:t>
            </a:fld>
            <a:endParaRPr lang="en-US"/>
          </a:p>
        </p:txBody>
      </p:sp>
    </p:spTree>
    <p:extLst>
      <p:ext uri="{BB962C8B-B14F-4D97-AF65-F5344CB8AC3E}">
        <p14:creationId xmlns:p14="http://schemas.microsoft.com/office/powerpoint/2010/main" val="397181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xmlns=""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xmlns=""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xmlns="" id="{7E11B74D-DF90-4993-88AE-4D05C91F2A96}"/>
              </a:ext>
            </a:extLst>
          </p:cNvPr>
          <p:cNvSpPr>
            <a:spLocks noGrp="1"/>
          </p:cNvSpPr>
          <p:nvPr>
            <p:ph type="title"/>
          </p:nvPr>
        </p:nvSpPr>
        <p:spPr>
          <a:xfrm>
            <a:off x="966744" y="959587"/>
            <a:ext cx="9076329" cy="1064277"/>
          </a:xfrm>
          <a:prstGeom prst="rect">
            <a:avLst/>
          </a:prstGeom>
        </p:spPr>
        <p:txBody>
          <a:bodyPr lIns="109728" tIns="91440" rIns="109728" bIns="91440" anchor="ctr"/>
          <a:lstStyle/>
          <a:p>
            <a:r>
              <a:rPr lang="en-US"/>
              <a:t>Click to edit Master title style</a:t>
            </a:r>
          </a:p>
        </p:txBody>
      </p:sp>
      <p:sp>
        <p:nvSpPr>
          <p:cNvPr id="3" name="Text Placeholder 2">
            <a:extLst>
              <a:ext uri="{FF2B5EF4-FFF2-40B4-BE49-F238E27FC236}">
                <a16:creationId xmlns:a16="http://schemas.microsoft.com/office/drawing/2014/main" xmlns="" id="{E79B3DE9-A495-4E75-819D-E0B2E5505072}"/>
              </a:ext>
            </a:extLst>
          </p:cNvPr>
          <p:cNvSpPr>
            <a:spLocks noGrp="1"/>
          </p:cNvSpPr>
          <p:nvPr>
            <p:ph type="body" idx="1"/>
          </p:nvPr>
        </p:nvSpPr>
        <p:spPr>
          <a:xfrm>
            <a:off x="966744" y="2248257"/>
            <a:ext cx="9076329" cy="3650155"/>
          </a:xfrm>
          <a:prstGeom prst="rect">
            <a:avLst/>
          </a:prstGeom>
        </p:spPr>
        <p:txBody>
          <a:bodyPr lIns="109728" tIns="91440"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2430AC-DB07-423B-A52A-0065639AFE68}"/>
              </a:ext>
            </a:extLst>
          </p:cNvPr>
          <p:cNvSpPr>
            <a:spLocks noGrp="1"/>
          </p:cNvSpPr>
          <p:nvPr>
            <p:ph type="dt" sz="half" idx="2"/>
          </p:nvPr>
        </p:nvSpPr>
        <p:spPr>
          <a:xfrm>
            <a:off x="8266975" y="6356350"/>
            <a:ext cx="2960914" cy="365125"/>
          </a:xfrm>
          <a:prstGeom prst="rect">
            <a:avLst/>
          </a:prstGeom>
        </p:spPr>
        <p:txBody>
          <a:bodyPr lIns="109728" tIns="91440" rIns="109728" bIns="91440" anchor="ctr"/>
          <a:lstStyle>
            <a:lvl1pPr algn="r">
              <a:defRPr sz="1000" i="0">
                <a:solidFill>
                  <a:schemeClr val="tx2">
                    <a:alpha val="85000"/>
                  </a:schemeClr>
                </a:solidFill>
              </a:defRPr>
            </a:lvl1pPr>
          </a:lstStyle>
          <a:p>
            <a:fld id="{11008460-8B2F-4AAA-A4E2-10730069204C}" type="datetimeFigureOut">
              <a:rPr lang="en-US" smtClean="0"/>
              <a:pPr/>
              <a:t>7/23/2022</a:t>
            </a:fld>
            <a:endParaRPr lang="en-US"/>
          </a:p>
        </p:txBody>
      </p:sp>
      <p:sp>
        <p:nvSpPr>
          <p:cNvPr id="5" name="Footer Placeholder 4">
            <a:extLst>
              <a:ext uri="{FF2B5EF4-FFF2-40B4-BE49-F238E27FC236}">
                <a16:creationId xmlns:a16="http://schemas.microsoft.com/office/drawing/2014/main" xmlns="" id="{485FAFC9-FA18-4C55-8C92-B17603CAEEDC}"/>
              </a:ext>
            </a:extLst>
          </p:cNvPr>
          <p:cNvSpPr>
            <a:spLocks noGrp="1"/>
          </p:cNvSpPr>
          <p:nvPr>
            <p:ph type="ftr" sz="quarter" idx="3"/>
          </p:nvPr>
        </p:nvSpPr>
        <p:spPr>
          <a:xfrm>
            <a:off x="966745" y="501128"/>
            <a:ext cx="3311342" cy="365125"/>
          </a:xfrm>
          <a:prstGeom prst="rect">
            <a:avLst/>
          </a:prstGeom>
        </p:spPr>
        <p:txBody>
          <a:bodyPr lIns="109728" tIns="91440" rIns="109728" bIns="91440" anchor="ctr"/>
          <a:lstStyle>
            <a:lvl1pPr algn="l">
              <a:defRPr sz="1000" i="0">
                <a:solidFill>
                  <a:schemeClr val="tx2">
                    <a:alpha val="85000"/>
                  </a:schemeClr>
                </a:solidFill>
              </a:defRPr>
            </a:lvl1pPr>
          </a:lstStyle>
          <a:p>
            <a:endParaRPr lang="en-US"/>
          </a:p>
        </p:txBody>
      </p:sp>
      <p:sp>
        <p:nvSpPr>
          <p:cNvPr id="6" name="Slide Number Placeholder 5">
            <a:extLst>
              <a:ext uri="{FF2B5EF4-FFF2-40B4-BE49-F238E27FC236}">
                <a16:creationId xmlns:a16="http://schemas.microsoft.com/office/drawing/2014/main" xmlns="" id="{67D5A493-61FB-4764-90B6-8CC218A781C9}"/>
              </a:ext>
            </a:extLst>
          </p:cNvPr>
          <p:cNvSpPr>
            <a:spLocks noGrp="1"/>
          </p:cNvSpPr>
          <p:nvPr>
            <p:ph type="sldNum" sz="quarter" idx="4"/>
          </p:nvPr>
        </p:nvSpPr>
        <p:spPr>
          <a:xfrm>
            <a:off x="11239498" y="6356350"/>
            <a:ext cx="515479" cy="365125"/>
          </a:xfrm>
          <a:prstGeom prst="rect">
            <a:avLst/>
          </a:prstGeom>
        </p:spPr>
        <p:txBody>
          <a:bodyPr lIns="109728" tIns="91440" rIns="109728" bIns="91440" anchor="ctr"/>
          <a:lstStyle>
            <a:lvl1pPr algn="r">
              <a:defRPr sz="1000" i="0">
                <a:solidFill>
                  <a:schemeClr val="tx2">
                    <a:alpha val="85000"/>
                  </a:schemeClr>
                </a:solidFill>
              </a:defRPr>
            </a:lvl1pPr>
          </a:lstStyle>
          <a:p>
            <a:fld id="{0946259B-8396-46CD-AD42-FDEDA89DA278}" type="slidenum">
              <a:rPr lang="en-US" smtClean="0"/>
              <a:pPr/>
              <a:t>‹#›</a:t>
            </a:fld>
            <a:endParaRPr lang="en-US"/>
          </a:p>
        </p:txBody>
      </p:sp>
    </p:spTree>
    <p:extLst>
      <p:ext uri="{BB962C8B-B14F-4D97-AF65-F5344CB8AC3E}">
        <p14:creationId xmlns:p14="http://schemas.microsoft.com/office/powerpoint/2010/main" val="357251997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4000" kern="1200" spc="50">
          <a:solidFill>
            <a:schemeClr val="tx2"/>
          </a:solidFill>
          <a:latin typeface="+mj-lt"/>
          <a:ea typeface="+mj-ea"/>
          <a:cs typeface="+mj-cs"/>
        </a:defRPr>
      </a:lvl1pPr>
    </p:titleStyle>
    <p:bodyStyle>
      <a:lvl1pPr marL="228600" indent="-228600" algn="l" defTabSz="914400" rtl="0" eaLnBrk="1" latinLnBrk="0" hangingPunct="1">
        <a:lnSpc>
          <a:spcPct val="115000"/>
        </a:lnSpc>
        <a:spcBef>
          <a:spcPts val="1000"/>
        </a:spcBef>
        <a:buSzPct val="150000"/>
        <a:buFont typeface="Goudy Old Style" panose="02020502050305020303" pitchFamily="18" charset="0"/>
        <a:buChar char="∙"/>
        <a:defRPr sz="2000" kern="1200" spc="10">
          <a:solidFill>
            <a:schemeClr val="tx2"/>
          </a:solidFill>
          <a:latin typeface="+mn-lt"/>
          <a:ea typeface="+mn-ea"/>
          <a:cs typeface="+mn-cs"/>
        </a:defRPr>
      </a:lvl1pPr>
      <a:lvl2pPr marL="274320" indent="0" algn="l" defTabSz="914400" rtl="0" eaLnBrk="1" latinLnBrk="0" hangingPunct="1">
        <a:lnSpc>
          <a:spcPct val="115000"/>
        </a:lnSpc>
        <a:spcBef>
          <a:spcPts val="500"/>
        </a:spcBef>
        <a:buFontTx/>
        <a:buNone/>
        <a:defRPr sz="1800" kern="1200" spc="10">
          <a:solidFill>
            <a:schemeClr val="tx2"/>
          </a:solidFill>
          <a:latin typeface="+mn-lt"/>
          <a:ea typeface="+mn-ea"/>
          <a:cs typeface="+mn-cs"/>
        </a:defRPr>
      </a:lvl2pPr>
      <a:lvl3pPr marL="548640" indent="-228600" algn="l" defTabSz="914400" rtl="0" eaLnBrk="1" latinLnBrk="0" hangingPunct="1">
        <a:lnSpc>
          <a:spcPct val="115000"/>
        </a:lnSpc>
        <a:spcBef>
          <a:spcPts val="500"/>
        </a:spcBef>
        <a:buSzPct val="150000"/>
        <a:buFont typeface="Goudy Old Style" panose="02020502050305020303" pitchFamily="18" charset="0"/>
        <a:buChar char="∙"/>
        <a:defRPr sz="1600" kern="1200" spc="10">
          <a:solidFill>
            <a:schemeClr val="tx2"/>
          </a:solidFill>
          <a:latin typeface="+mn-lt"/>
          <a:ea typeface="+mn-ea"/>
          <a:cs typeface="+mn-cs"/>
        </a:defRPr>
      </a:lvl3pPr>
      <a:lvl4pPr marL="594360" indent="0" algn="l" defTabSz="914400" rtl="0" eaLnBrk="1" latinLnBrk="0" hangingPunct="1">
        <a:lnSpc>
          <a:spcPct val="115000"/>
        </a:lnSpc>
        <a:spcBef>
          <a:spcPts val="500"/>
        </a:spcBef>
        <a:buFontTx/>
        <a:buNone/>
        <a:defRPr sz="1400" kern="1200" spc="10">
          <a:solidFill>
            <a:schemeClr val="tx2"/>
          </a:solidFill>
          <a:latin typeface="+mn-lt"/>
          <a:ea typeface="+mn-ea"/>
          <a:cs typeface="+mn-cs"/>
        </a:defRPr>
      </a:lvl4pPr>
      <a:lvl5pPr marL="822960" indent="-228600" algn="l" defTabSz="914400" rtl="0" eaLnBrk="1" latinLnBrk="0" hangingPunct="1">
        <a:lnSpc>
          <a:spcPct val="115000"/>
        </a:lnSpc>
        <a:spcBef>
          <a:spcPts val="500"/>
        </a:spcBef>
        <a:buSzPct val="150000"/>
        <a:buFont typeface="Goudy Old Style" panose="02020502050305020303" pitchFamily="18" charset="0"/>
        <a:buChar char="∙"/>
        <a:defRPr sz="1400" kern="1200" spc="1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885951"/>
            <a:ext cx="10747416" cy="2481064"/>
          </a:xfrm>
        </p:spPr>
        <p:txBody>
          <a:bodyPr/>
          <a:lstStyle/>
          <a:p>
            <a:r>
              <a:rPr lang="en-US" sz="4400" b="1" dirty="0" smtClean="0"/>
              <a:t>Time Series Analysis &amp; Forecasting</a:t>
            </a:r>
            <a:r>
              <a:rPr lang="en-US" sz="7200" b="1" dirty="0" smtClean="0"/>
              <a:t/>
            </a:r>
            <a:br>
              <a:rPr lang="en-US" sz="7200" b="1" dirty="0" smtClean="0"/>
            </a:br>
            <a:r>
              <a:rPr lang="en-US" sz="7200" b="1" dirty="0" smtClean="0"/>
              <a:t/>
            </a:r>
            <a:br>
              <a:rPr lang="en-US" sz="7200" b="1" dirty="0" smtClean="0"/>
            </a:br>
            <a:r>
              <a:rPr lang="en-US" sz="4400" i="1" dirty="0" smtClean="0"/>
              <a:t>Planning and Forecasting</a:t>
            </a:r>
            <a:endParaRPr lang="en-US" sz="72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1061747" y="163941"/>
            <a:ext cx="9076329" cy="1064277"/>
          </a:xfrm>
        </p:spPr>
        <p:txBody>
          <a:bodyPr/>
          <a:lstStyle/>
          <a:p>
            <a:r>
              <a:rPr lang="en-US" dirty="0" smtClean="0"/>
              <a:t>Importance of forecasting</a:t>
            </a:r>
          </a:p>
        </p:txBody>
      </p:sp>
      <p:sp>
        <p:nvSpPr>
          <p:cNvPr id="5123" name="Rectangle 5"/>
          <p:cNvSpPr>
            <a:spLocks noGrp="1" noChangeArrowheads="1"/>
          </p:cNvSpPr>
          <p:nvPr>
            <p:ph idx="1"/>
          </p:nvPr>
        </p:nvSpPr>
        <p:spPr>
          <a:xfrm>
            <a:off x="871741" y="1191353"/>
            <a:ext cx="10787106" cy="4076343"/>
          </a:xfrm>
        </p:spPr>
        <p:txBody>
          <a:bodyPr/>
          <a:lstStyle/>
          <a:p>
            <a:pPr marL="0" indent="0">
              <a:buNone/>
            </a:pPr>
            <a:r>
              <a:rPr lang="en-US" sz="3200" dirty="0" smtClean="0"/>
              <a:t>Good forecasting system</a:t>
            </a:r>
          </a:p>
          <a:p>
            <a:r>
              <a:rPr lang="en-US" sz="3200" dirty="0" smtClean="0"/>
              <a:t> </a:t>
            </a:r>
            <a:r>
              <a:rPr lang="en-US" sz="2400" dirty="0">
                <a:solidFill>
                  <a:srgbClr val="0000FF"/>
                </a:solidFill>
              </a:rPr>
              <a:t>I</a:t>
            </a:r>
            <a:r>
              <a:rPr lang="en-US" sz="2400" dirty="0" smtClean="0">
                <a:solidFill>
                  <a:srgbClr val="0000FF"/>
                </a:solidFill>
              </a:rPr>
              <a:t>nfluence  profitability </a:t>
            </a:r>
            <a:r>
              <a:rPr lang="en-US" sz="2400" dirty="0" smtClean="0"/>
              <a:t>(dramatic influence), productivity and customer service</a:t>
            </a:r>
            <a:r>
              <a:rPr lang="en-US" sz="2400" dirty="0" smtClean="0"/>
              <a:t>.</a:t>
            </a:r>
          </a:p>
          <a:p>
            <a:endParaRPr lang="en-US" sz="2400" dirty="0" smtClean="0"/>
          </a:p>
          <a:p>
            <a:r>
              <a:rPr lang="en-US" sz="2400" dirty="0" smtClean="0"/>
              <a:t> </a:t>
            </a:r>
            <a:r>
              <a:rPr lang="en-US" sz="2400" dirty="0" smtClean="0">
                <a:solidFill>
                  <a:srgbClr val="C00000"/>
                </a:solidFill>
              </a:rPr>
              <a:t>Essential in eliminating waste </a:t>
            </a:r>
            <a:r>
              <a:rPr lang="en-US" sz="2400" dirty="0" smtClean="0"/>
              <a:t>(inventory shortages, missed due dates, plant shutdowns, lost sales, lost customers and missed strategic opportunities)</a:t>
            </a:r>
          </a:p>
          <a:p>
            <a:pPr marL="0" indent="0">
              <a:buNone/>
            </a:pPr>
            <a:endParaRPr lang="en-US" sz="2800" dirty="0" smtClean="0"/>
          </a:p>
          <a:p>
            <a:pPr marL="0" indent="0" algn="just">
              <a:buNone/>
            </a:pPr>
            <a:r>
              <a:rPr lang="en-US" sz="2400" i="1" dirty="0" smtClean="0">
                <a:solidFill>
                  <a:srgbClr val="0000FF"/>
                </a:solidFill>
              </a:rPr>
              <a:t>Best manufacturers, distributors, retailers and service organizations are </a:t>
            </a:r>
            <a:r>
              <a:rPr lang="en-US" sz="2400" i="1" u="sng" dirty="0" smtClean="0">
                <a:solidFill>
                  <a:srgbClr val="0000FF"/>
                </a:solidFill>
              </a:rPr>
              <a:t>distinguished by the excellence of forecasting </a:t>
            </a:r>
            <a:r>
              <a:rPr lang="en-US" sz="2400" i="1" u="sng" dirty="0" smtClean="0">
                <a:solidFill>
                  <a:srgbClr val="0000FF"/>
                </a:solidFill>
              </a:rPr>
              <a:t>system</a:t>
            </a:r>
            <a:r>
              <a:rPr lang="en-US" sz="2400" i="1" dirty="0" smtClean="0">
                <a:solidFill>
                  <a:srgbClr val="0000FF"/>
                </a:solidFill>
              </a:rPr>
              <a:t>.</a:t>
            </a:r>
          </a:p>
        </p:txBody>
      </p:sp>
      <p:sp>
        <p:nvSpPr>
          <p:cNvPr id="51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E782B3AE-C8F3-4FBB-8AF6-7E5E58517852}" type="slidenum">
              <a:rPr lang="en-US"/>
              <a:pPr lvl="1" eaLnBrk="1" hangingPunct="1"/>
              <a:t>10</a:t>
            </a:fld>
            <a:endParaRPr lang="en-US"/>
          </a:p>
        </p:txBody>
      </p:sp>
    </p:spTree>
    <p:extLst>
      <p:ext uri="{BB962C8B-B14F-4D97-AF65-F5344CB8AC3E}">
        <p14:creationId xmlns:p14="http://schemas.microsoft.com/office/powerpoint/2010/main" val="1486185022"/>
      </p:ext>
    </p:extLst>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061" y="0"/>
            <a:ext cx="9076329" cy="1064277"/>
          </a:xfrm>
        </p:spPr>
        <p:txBody>
          <a:bodyPr/>
          <a:lstStyle/>
          <a:p>
            <a:r>
              <a:rPr lang="en-US" dirty="0" smtClean="0"/>
              <a:t>Management Decision Hierarchy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95552" y="-1926773"/>
            <a:ext cx="5967349" cy="1160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634" y="6382388"/>
            <a:ext cx="3082895" cy="369332"/>
          </a:xfrm>
          <a:prstGeom prst="rect">
            <a:avLst/>
          </a:prstGeom>
          <a:noFill/>
        </p:spPr>
        <p:txBody>
          <a:bodyPr wrap="none" rtlCol="0">
            <a:spAutoFit/>
          </a:bodyPr>
          <a:lstStyle/>
          <a:p>
            <a:r>
              <a:rPr lang="en-US" i="1" dirty="0" smtClean="0">
                <a:solidFill>
                  <a:srgbClr val="0000FF"/>
                </a:solidFill>
              </a:rPr>
              <a:t>Forecasts drive all decisions</a:t>
            </a:r>
            <a:endParaRPr lang="en-US" i="1" dirty="0">
              <a:solidFill>
                <a:srgbClr val="0000FF"/>
              </a:solidFill>
            </a:endParaRPr>
          </a:p>
        </p:txBody>
      </p:sp>
    </p:spTree>
    <p:extLst>
      <p:ext uri="{BB962C8B-B14F-4D97-AF65-F5344CB8AC3E}">
        <p14:creationId xmlns:p14="http://schemas.microsoft.com/office/powerpoint/2010/main" val="189752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smtClean="0"/>
              <a:t>Role of Forecasting</a:t>
            </a:r>
          </a:p>
        </p:txBody>
      </p:sp>
      <p:sp>
        <p:nvSpPr>
          <p:cNvPr id="8195" name="Rectangle 5"/>
          <p:cNvSpPr>
            <a:spLocks noGrp="1" noChangeArrowheads="1"/>
          </p:cNvSpPr>
          <p:nvPr>
            <p:ph idx="1"/>
          </p:nvPr>
        </p:nvSpPr>
        <p:spPr/>
        <p:txBody>
          <a:bodyPr/>
          <a:lstStyle/>
          <a:p>
            <a:pPr>
              <a:buFont typeface="Wingdings" pitchFamily="2" charset="2"/>
              <a:buNone/>
            </a:pPr>
            <a:r>
              <a:rPr lang="en-US" sz="2400" dirty="0" smtClean="0"/>
              <a:t>In the following areas</a:t>
            </a:r>
          </a:p>
          <a:p>
            <a:r>
              <a:rPr lang="en-US" sz="2400" dirty="0" smtClean="0">
                <a:solidFill>
                  <a:srgbClr val="C00000"/>
                </a:solidFill>
              </a:rPr>
              <a:t>Scheduling</a:t>
            </a:r>
            <a:r>
              <a:rPr lang="en-US" sz="2400" dirty="0" smtClean="0"/>
              <a:t>: Forecasts the level of demand</a:t>
            </a:r>
          </a:p>
          <a:p>
            <a:r>
              <a:rPr lang="en-US" sz="2400" dirty="0" smtClean="0">
                <a:solidFill>
                  <a:srgbClr val="C00000"/>
                </a:solidFill>
              </a:rPr>
              <a:t>Determining </a:t>
            </a:r>
            <a:r>
              <a:rPr lang="en-US" sz="2400" dirty="0">
                <a:solidFill>
                  <a:srgbClr val="C00000"/>
                </a:solidFill>
              </a:rPr>
              <a:t>resource requirements</a:t>
            </a:r>
            <a:r>
              <a:rPr lang="en-US" sz="2400" dirty="0"/>
              <a:t>: Long term planning.</a:t>
            </a:r>
          </a:p>
          <a:p>
            <a:r>
              <a:rPr lang="en-US" sz="2400" dirty="0">
                <a:solidFill>
                  <a:srgbClr val="C00000"/>
                </a:solidFill>
              </a:rPr>
              <a:t>Acquiring resources</a:t>
            </a:r>
            <a:r>
              <a:rPr lang="en-US" sz="2400" dirty="0"/>
              <a:t>: Lead time to acquire raw materials, etc.</a:t>
            </a:r>
          </a:p>
          <a:p>
            <a:pPr>
              <a:buFont typeface="Wingdings" pitchFamily="2" charset="2"/>
              <a:buNone/>
            </a:pPr>
            <a:endParaRPr lang="en-US" sz="2400" dirty="0"/>
          </a:p>
          <a:p>
            <a:pPr>
              <a:buFont typeface="Wingdings" pitchFamily="2" charset="2"/>
              <a:buNone/>
            </a:pPr>
            <a:endParaRPr lang="en-US" dirty="0" smtClean="0"/>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DF0DC564-148C-40D2-A3CA-37131F05EF50}" type="slidenum">
              <a:rPr lang="en-US"/>
              <a:pPr lvl="1" eaLnBrk="1" hangingPunct="1"/>
              <a:t>12</a:t>
            </a:fld>
            <a:endParaRPr lang="en-US"/>
          </a:p>
        </p:txBody>
      </p:sp>
      <p:sp>
        <p:nvSpPr>
          <p:cNvPr id="8199" name="Line 93"/>
          <p:cNvSpPr>
            <a:spLocks noChangeShapeType="1"/>
          </p:cNvSpPr>
          <p:nvPr/>
        </p:nvSpPr>
        <p:spPr bwMode="auto">
          <a:xfrm flipH="1">
            <a:off x="10464800" y="2895600"/>
            <a:ext cx="0" cy="1447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59980414"/>
      </p:ext>
    </p:extLst>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1026120" y="0"/>
            <a:ext cx="9076329" cy="1064277"/>
          </a:xfrm>
        </p:spPr>
        <p:txBody>
          <a:bodyPr/>
          <a:lstStyle/>
          <a:p>
            <a:r>
              <a:rPr lang="en-US" dirty="0" smtClean="0"/>
              <a:t>What is a Forecast?</a:t>
            </a:r>
          </a:p>
        </p:txBody>
      </p:sp>
      <p:sp>
        <p:nvSpPr>
          <p:cNvPr id="8195" name="Rectangle 5"/>
          <p:cNvSpPr>
            <a:spLocks noGrp="1" noChangeArrowheads="1"/>
          </p:cNvSpPr>
          <p:nvPr>
            <p:ph idx="1"/>
          </p:nvPr>
        </p:nvSpPr>
        <p:spPr>
          <a:xfrm>
            <a:off x="669862" y="1785120"/>
            <a:ext cx="11003582" cy="4609743"/>
          </a:xfrm>
        </p:spPr>
        <p:txBody>
          <a:bodyPr/>
          <a:lstStyle/>
          <a:p>
            <a:r>
              <a:rPr lang="en-US" sz="3200" dirty="0" smtClean="0"/>
              <a:t>A probabilistic estimate of a future value or condition</a:t>
            </a:r>
          </a:p>
          <a:p>
            <a:r>
              <a:rPr lang="en-US" sz="3200" dirty="0" smtClean="0"/>
              <a:t>Could include a Mean, Range and Probability estimate of that range.</a:t>
            </a:r>
          </a:p>
          <a:p>
            <a:r>
              <a:rPr lang="en-US" sz="3200" dirty="0" smtClean="0"/>
              <a:t>Should be a point, range and a probability estimate</a:t>
            </a:r>
          </a:p>
          <a:p>
            <a:pPr algn="just"/>
            <a:endParaRPr lang="en-US" dirty="0" smtClean="0"/>
          </a:p>
          <a:p>
            <a:pPr algn="just"/>
            <a:r>
              <a:rPr lang="en-US" i="1" dirty="0" err="1" smtClean="0">
                <a:solidFill>
                  <a:srgbClr val="0000FF"/>
                </a:solidFill>
              </a:rPr>
              <a:t>Eg</a:t>
            </a:r>
            <a:r>
              <a:rPr lang="en-US" i="1" dirty="0" smtClean="0">
                <a:solidFill>
                  <a:srgbClr val="0000FF"/>
                </a:solidFill>
              </a:rPr>
              <a:t>. Expected sales next month for product X is 500 units with a 70% probability that the sales will be between 300 to 500 units”</a:t>
            </a:r>
            <a:endParaRPr lang="en-US" sz="1200" i="1" dirty="0" smtClean="0">
              <a:solidFill>
                <a:srgbClr val="0000FF"/>
              </a:solidFill>
            </a:endParaRP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DF0DC564-148C-40D2-A3CA-37131F05EF50}" type="slidenum">
              <a:rPr lang="en-US"/>
              <a:pPr lvl="1" eaLnBrk="1" hangingPunct="1"/>
              <a:t>13</a:t>
            </a:fld>
            <a:endParaRPr lang="en-US"/>
          </a:p>
        </p:txBody>
      </p:sp>
      <p:sp>
        <p:nvSpPr>
          <p:cNvPr id="8199" name="Line 93"/>
          <p:cNvSpPr>
            <a:spLocks noChangeShapeType="1"/>
          </p:cNvSpPr>
          <p:nvPr/>
        </p:nvSpPr>
        <p:spPr bwMode="auto">
          <a:xfrm flipH="1">
            <a:off x="10464800" y="2895600"/>
            <a:ext cx="0" cy="1447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71679807"/>
      </p:ext>
    </p:extLst>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14245" y="116439"/>
            <a:ext cx="9076329" cy="1064277"/>
          </a:xfrm>
        </p:spPr>
        <p:txBody>
          <a:bodyPr rtlCol="0">
            <a:normAutofit fontScale="90000"/>
          </a:bodyPr>
          <a:lstStyle/>
          <a:p>
            <a:pPr fontAlgn="auto">
              <a:spcAft>
                <a:spcPts val="0"/>
              </a:spcAft>
              <a:defRPr/>
            </a:pPr>
            <a:r>
              <a:rPr lang="en-US" dirty="0" smtClean="0"/>
              <a:t>An Overview of Forecasting Techniques</a:t>
            </a:r>
          </a:p>
        </p:txBody>
      </p:sp>
      <p:sp>
        <p:nvSpPr>
          <p:cNvPr id="10243" name="Rectangle 3"/>
          <p:cNvSpPr>
            <a:spLocks noGrp="1" noChangeArrowheads="1"/>
          </p:cNvSpPr>
          <p:nvPr>
            <p:ph idx="1"/>
          </p:nvPr>
        </p:nvSpPr>
        <p:spPr>
          <a:xfrm>
            <a:off x="190500" y="2248257"/>
            <a:ext cx="11353800" cy="3650155"/>
          </a:xfrm>
        </p:spPr>
        <p:txBody>
          <a:bodyPr/>
          <a:lstStyle/>
          <a:p>
            <a:pPr marL="0" indent="0">
              <a:buNone/>
            </a:pPr>
            <a:r>
              <a:rPr lang="en-US" sz="3200" b="1" dirty="0" smtClean="0"/>
              <a:t>Quantitative:</a:t>
            </a:r>
          </a:p>
          <a:p>
            <a:pPr marL="0" indent="0">
              <a:buNone/>
            </a:pPr>
            <a:r>
              <a:rPr lang="en-US" sz="3200" dirty="0" smtClean="0"/>
              <a:t> </a:t>
            </a:r>
          </a:p>
          <a:p>
            <a:r>
              <a:rPr lang="en-US" sz="3200" i="1" dirty="0" smtClean="0"/>
              <a:t>Sufficient quantitative information is available.</a:t>
            </a:r>
            <a:r>
              <a:rPr lang="en-US" sz="3200" dirty="0" smtClean="0"/>
              <a:t> </a:t>
            </a:r>
          </a:p>
          <a:p>
            <a:r>
              <a:rPr lang="en-US" sz="3200" dirty="0" smtClean="0"/>
              <a:t>It </a:t>
            </a:r>
            <a:r>
              <a:rPr lang="en-US" sz="3200" dirty="0" smtClean="0"/>
              <a:t>depends on judgment and accumulated knowledge. </a:t>
            </a:r>
            <a:endParaRPr lang="en-US" sz="3200" dirty="0" smtClean="0"/>
          </a:p>
          <a:p>
            <a:r>
              <a:rPr lang="en-US" sz="3200" dirty="0" smtClean="0"/>
              <a:t>Used </a:t>
            </a:r>
            <a:r>
              <a:rPr lang="en-US" sz="3200" dirty="0" smtClean="0"/>
              <a:t>to formulate Strategy, long-range plans, etc. </a:t>
            </a: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51B64B10-5645-4355-898D-2E43B2FC586B}" type="slidenum">
              <a:rPr lang="en-US"/>
              <a:pPr lvl="1" eaLnBrk="1" hangingPunct="1"/>
              <a:t>14</a:t>
            </a:fld>
            <a:endParaRPr lang="en-US"/>
          </a:p>
        </p:txBody>
      </p:sp>
    </p:spTree>
    <p:extLst>
      <p:ext uri="{BB962C8B-B14F-4D97-AF65-F5344CB8AC3E}">
        <p14:creationId xmlns:p14="http://schemas.microsoft.com/office/powerpoint/2010/main" val="853580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4240" y="1151906"/>
            <a:ext cx="9076329" cy="1064277"/>
          </a:xfrm>
        </p:spPr>
        <p:txBody>
          <a:bodyPr/>
          <a:lstStyle/>
          <a:p>
            <a:r>
              <a:rPr lang="en-US" dirty="0" smtClean="0"/>
              <a:t>Quantitative data</a:t>
            </a:r>
          </a:p>
        </p:txBody>
      </p:sp>
      <p:sp>
        <p:nvSpPr>
          <p:cNvPr id="11268" name="Rectangle 3"/>
          <p:cNvSpPr>
            <a:spLocks noGrp="1" noChangeArrowheads="1"/>
          </p:cNvSpPr>
          <p:nvPr>
            <p:ph idx="1"/>
          </p:nvPr>
        </p:nvSpPr>
        <p:spPr>
          <a:xfrm>
            <a:off x="873496" y="2921330"/>
            <a:ext cx="11176000" cy="4572000"/>
          </a:xfrm>
        </p:spPr>
        <p:txBody>
          <a:bodyPr rtlCol="0">
            <a:normAutofit fontScale="92500" lnSpcReduction="10000"/>
          </a:bodyPr>
          <a:lstStyle/>
          <a:p>
            <a:pPr lvl="1" fontAlgn="auto">
              <a:lnSpc>
                <a:spcPct val="90000"/>
              </a:lnSpc>
              <a:spcAft>
                <a:spcPts val="0"/>
              </a:spcAft>
              <a:buFont typeface="Wingdings" pitchFamily="2" charset="2"/>
              <a:buChar char="Ø"/>
              <a:defRPr/>
            </a:pPr>
            <a:endParaRPr lang="en-US" sz="3200" b="1" dirty="0" smtClean="0"/>
          </a:p>
          <a:p>
            <a:pPr lvl="1" fontAlgn="auto">
              <a:lnSpc>
                <a:spcPct val="90000"/>
              </a:lnSpc>
              <a:spcAft>
                <a:spcPts val="0"/>
              </a:spcAft>
              <a:buFont typeface="Wingdings" pitchFamily="2" charset="2"/>
              <a:buChar char="Ø"/>
              <a:defRPr/>
            </a:pPr>
            <a:r>
              <a:rPr lang="en-US" sz="3200" b="1" dirty="0" smtClean="0"/>
              <a:t>Time series:</a:t>
            </a:r>
            <a:r>
              <a:rPr lang="en-US" sz="3200" dirty="0" smtClean="0"/>
              <a:t> </a:t>
            </a:r>
          </a:p>
          <a:p>
            <a:pPr lvl="1" fontAlgn="auto">
              <a:lnSpc>
                <a:spcPct val="90000"/>
              </a:lnSpc>
              <a:spcAft>
                <a:spcPts val="0"/>
              </a:spcAft>
              <a:buFont typeface="Wingdings" pitchFamily="2" charset="2"/>
              <a:buChar char="Ø"/>
              <a:defRPr/>
            </a:pPr>
            <a:endParaRPr lang="en-US" sz="3200" dirty="0"/>
          </a:p>
          <a:p>
            <a:pPr lvl="1" fontAlgn="auto">
              <a:lnSpc>
                <a:spcPct val="90000"/>
              </a:lnSpc>
              <a:spcAft>
                <a:spcPts val="0"/>
              </a:spcAft>
              <a:defRPr/>
            </a:pPr>
            <a:r>
              <a:rPr lang="en-US" sz="3200" dirty="0" smtClean="0"/>
              <a:t>Predicting the continuation of historical patterns (trends) such as the growth of sales or gross national product (GNP)</a:t>
            </a:r>
          </a:p>
          <a:p>
            <a:pPr lvl="1" fontAlgn="auto">
              <a:lnSpc>
                <a:spcPct val="90000"/>
              </a:lnSpc>
              <a:spcAft>
                <a:spcPts val="0"/>
              </a:spcAft>
              <a:defRPr/>
            </a:pPr>
            <a:endParaRPr lang="en-US" sz="3200" dirty="0" smtClean="0"/>
          </a:p>
          <a:p>
            <a:pPr lvl="1" fontAlgn="auto">
              <a:lnSpc>
                <a:spcPct val="90000"/>
              </a:lnSpc>
              <a:spcAft>
                <a:spcPts val="0"/>
              </a:spcAft>
              <a:buFont typeface="Wingdings" pitchFamily="2" charset="2"/>
              <a:buNone/>
              <a:defRPr/>
            </a:pPr>
            <a:r>
              <a:rPr lang="en-US" sz="2400" dirty="0" smtClean="0"/>
              <a:t>	GNP</a:t>
            </a:r>
            <a:r>
              <a:rPr lang="en-US" sz="1000" dirty="0" smtClean="0"/>
              <a:t>t+1</a:t>
            </a:r>
            <a:r>
              <a:rPr lang="en-US" sz="2400" dirty="0" smtClean="0"/>
              <a:t> = f(</a:t>
            </a:r>
            <a:r>
              <a:rPr lang="en-US" sz="2400" dirty="0" err="1" smtClean="0"/>
              <a:t>GNP</a:t>
            </a:r>
            <a:r>
              <a:rPr lang="en-US" sz="1000" dirty="0" err="1" smtClean="0"/>
              <a:t>t</a:t>
            </a:r>
            <a:r>
              <a:rPr lang="en-US" sz="2400" dirty="0" smtClean="0"/>
              <a:t>, GNP</a:t>
            </a:r>
            <a:r>
              <a:rPr lang="en-US" sz="1000" dirty="0" smtClean="0"/>
              <a:t>t-1</a:t>
            </a:r>
            <a:r>
              <a:rPr lang="en-US" sz="2400" dirty="0" smtClean="0"/>
              <a:t>, ….., error)</a:t>
            </a:r>
          </a:p>
          <a:p>
            <a:pPr lvl="1" fontAlgn="auto">
              <a:lnSpc>
                <a:spcPct val="90000"/>
              </a:lnSpc>
              <a:spcAft>
                <a:spcPts val="0"/>
              </a:spcAft>
              <a:buFont typeface="Wingdings" pitchFamily="2" charset="2"/>
              <a:buNone/>
              <a:defRPr/>
            </a:pPr>
            <a:endParaRPr lang="en-US" sz="2400" dirty="0"/>
          </a:p>
          <a:p>
            <a:pPr lvl="1" fontAlgn="auto">
              <a:lnSpc>
                <a:spcPct val="90000"/>
              </a:lnSpc>
              <a:spcAft>
                <a:spcPts val="0"/>
              </a:spcAft>
              <a:buFont typeface="Wingdings" pitchFamily="2" charset="2"/>
              <a:buNone/>
              <a:defRPr/>
            </a:pPr>
            <a:endParaRPr lang="en-US" sz="2400" dirty="0" smtClean="0"/>
          </a:p>
          <a:p>
            <a:pPr lvl="1" fontAlgn="auto">
              <a:lnSpc>
                <a:spcPct val="90000"/>
              </a:lnSpc>
              <a:spcAft>
                <a:spcPts val="0"/>
              </a:spcAft>
              <a:buFont typeface="Wingdings" pitchFamily="2" charset="2"/>
              <a:buNone/>
              <a:defRPr/>
            </a:pPr>
            <a:r>
              <a:rPr lang="en-US" sz="2400" dirty="0" smtClean="0"/>
              <a:t/>
            </a:r>
            <a:br>
              <a:rPr lang="en-US" sz="2400" dirty="0" smtClean="0"/>
            </a:br>
            <a:endParaRPr lang="en-US" b="1" dirty="0" smtClean="0"/>
          </a:p>
        </p:txBody>
      </p:sp>
      <p:sp>
        <p:nvSpPr>
          <p:cNvPr id="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36359A5C-B21A-49F8-AEB0-C6A70DF047E4}" type="slidenum">
              <a:rPr lang="en-US"/>
              <a:pPr lvl="1" eaLnBrk="1" hangingPunct="1"/>
              <a:t>15</a:t>
            </a:fld>
            <a:endParaRPr lang="en-US"/>
          </a:p>
        </p:txBody>
      </p:sp>
      <p:sp>
        <p:nvSpPr>
          <p:cNvPr id="5" name="Rectangle 2"/>
          <p:cNvSpPr txBox="1">
            <a:spLocks noChangeArrowheads="1"/>
          </p:cNvSpPr>
          <p:nvPr/>
        </p:nvSpPr>
        <p:spPr>
          <a:xfrm>
            <a:off x="1014245" y="116439"/>
            <a:ext cx="9076329" cy="1064277"/>
          </a:xfrm>
          <a:prstGeom prst="rect">
            <a:avLst/>
          </a:prstGeom>
        </p:spPr>
        <p:txBody>
          <a:bodyPr lIns="109728" tIns="91440" rIns="109728" bIns="91440" rtlCol="0" anchor="ctr">
            <a:normAutofit fontScale="90000"/>
          </a:bodyPr>
          <a:lstStyle>
            <a:lvl1pPr algn="l" defTabSz="914400" rtl="0" eaLnBrk="1" latinLnBrk="0" hangingPunct="1">
              <a:lnSpc>
                <a:spcPct val="110000"/>
              </a:lnSpc>
              <a:spcBef>
                <a:spcPct val="0"/>
              </a:spcBef>
              <a:buNone/>
              <a:defRPr sz="4000" kern="1200" spc="50">
                <a:solidFill>
                  <a:schemeClr val="tx2"/>
                </a:solidFill>
                <a:latin typeface="+mj-lt"/>
                <a:ea typeface="+mj-ea"/>
                <a:cs typeface="+mj-cs"/>
              </a:defRPr>
            </a:lvl1pPr>
          </a:lstStyle>
          <a:p>
            <a:pPr>
              <a:defRPr/>
            </a:pPr>
            <a:r>
              <a:rPr lang="en-US" smtClean="0"/>
              <a:t>An Overview of Forecasting Techniques</a:t>
            </a:r>
            <a:endParaRPr lang="en-US" dirty="0" smtClean="0"/>
          </a:p>
        </p:txBody>
      </p:sp>
    </p:spTree>
    <p:extLst>
      <p:ext uri="{BB962C8B-B14F-4D97-AF65-F5344CB8AC3E}">
        <p14:creationId xmlns:p14="http://schemas.microsoft.com/office/powerpoint/2010/main" val="2015010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3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B22CB8C7-1208-46B4-B33A-90F96FCA6E07}" type="slidenum">
              <a:rPr lang="en-US"/>
              <a:pPr lvl="1" eaLnBrk="1" hangingPunct="1"/>
              <a:t>16</a:t>
            </a:fld>
            <a:endParaRPr lang="en-US"/>
          </a:p>
        </p:txBody>
      </p:sp>
      <p:sp>
        <p:nvSpPr>
          <p:cNvPr id="12292" name="Rectangle 1030"/>
          <p:cNvSpPr>
            <a:spLocks noChangeArrowheads="1"/>
          </p:cNvSpPr>
          <p:nvPr/>
        </p:nvSpPr>
        <p:spPr bwMode="auto">
          <a:xfrm>
            <a:off x="768350" y="2038351"/>
            <a:ext cx="11379200" cy="166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pPr>
            <a:r>
              <a:rPr lang="en-US" sz="3200" b="1" dirty="0"/>
              <a:t>Qualitative:</a:t>
            </a:r>
            <a:r>
              <a:rPr lang="en-US" sz="3200" dirty="0"/>
              <a:t> </a:t>
            </a:r>
            <a:endParaRPr lang="en-US" sz="3200" dirty="0" smtClean="0"/>
          </a:p>
          <a:p>
            <a:pPr>
              <a:lnSpc>
                <a:spcPct val="70000"/>
              </a:lnSpc>
              <a:spcBef>
                <a:spcPct val="20000"/>
              </a:spcBef>
            </a:pPr>
            <a:endParaRPr lang="en-US" sz="3200" i="1" dirty="0"/>
          </a:p>
          <a:p>
            <a:pPr>
              <a:lnSpc>
                <a:spcPct val="70000"/>
              </a:lnSpc>
              <a:spcBef>
                <a:spcPct val="20000"/>
              </a:spcBef>
            </a:pPr>
            <a:r>
              <a:rPr lang="en-US" sz="3200" i="1" dirty="0" smtClean="0"/>
              <a:t>Little </a:t>
            </a:r>
            <a:r>
              <a:rPr lang="en-US" sz="3200" i="1" dirty="0"/>
              <a:t>or no quantitative information is available, but sufficient qualitative knowledge exists. </a:t>
            </a:r>
            <a:endParaRPr kumimoji="1" lang="en-US" i="1" dirty="0"/>
          </a:p>
        </p:txBody>
      </p:sp>
      <p:sp>
        <p:nvSpPr>
          <p:cNvPr id="12293" name="Rectangle 1031"/>
          <p:cNvSpPr>
            <a:spLocks noChangeArrowheads="1"/>
          </p:cNvSpPr>
          <p:nvPr/>
        </p:nvSpPr>
        <p:spPr bwMode="auto">
          <a:xfrm>
            <a:off x="101600" y="4669486"/>
            <a:ext cx="11176000" cy="88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70000"/>
              </a:lnSpc>
              <a:spcBef>
                <a:spcPct val="20000"/>
              </a:spcBef>
              <a:buFont typeface="Wingdings" pitchFamily="2" charset="2"/>
              <a:buNone/>
            </a:pPr>
            <a:endParaRPr lang="en-US" sz="3200"/>
          </a:p>
          <a:p>
            <a:pPr lvl="2">
              <a:lnSpc>
                <a:spcPct val="70000"/>
              </a:lnSpc>
              <a:spcBef>
                <a:spcPct val="20000"/>
              </a:spcBef>
              <a:buFont typeface="Wingdings" pitchFamily="2" charset="2"/>
              <a:buNone/>
            </a:pPr>
            <a:endParaRPr lang="en-US" sz="3200"/>
          </a:p>
        </p:txBody>
      </p:sp>
      <p:sp>
        <p:nvSpPr>
          <p:cNvPr id="12294" name="Rectangle 1032"/>
          <p:cNvSpPr>
            <a:spLocks noChangeArrowheads="1"/>
          </p:cNvSpPr>
          <p:nvPr/>
        </p:nvSpPr>
        <p:spPr bwMode="auto">
          <a:xfrm>
            <a:off x="0" y="4740275"/>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95" name="Rectangle 1033"/>
          <p:cNvSpPr>
            <a:spLocks noChangeArrowheads="1"/>
          </p:cNvSpPr>
          <p:nvPr/>
        </p:nvSpPr>
        <p:spPr bwMode="auto">
          <a:xfrm>
            <a:off x="0" y="4740276"/>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96" name="Text Box 1039"/>
          <p:cNvSpPr txBox="1">
            <a:spLocks noChangeArrowheads="1"/>
          </p:cNvSpPr>
          <p:nvPr/>
        </p:nvSpPr>
        <p:spPr bwMode="auto">
          <a:xfrm>
            <a:off x="768350" y="4343400"/>
            <a:ext cx="10509250" cy="166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70000"/>
              </a:lnSpc>
              <a:spcBef>
                <a:spcPct val="20000"/>
              </a:spcBef>
              <a:buFont typeface="Wingdings" pitchFamily="2" charset="2"/>
              <a:buChar char="Ø"/>
            </a:pPr>
            <a:r>
              <a:rPr lang="en-US" sz="3200" dirty="0"/>
              <a:t>Predicting the impact of </a:t>
            </a:r>
            <a:r>
              <a:rPr lang="en-US" sz="3200" dirty="0" smtClean="0"/>
              <a:t> giving doles by state governments thereby draining the treasury </a:t>
            </a:r>
            <a:endParaRPr kumimoji="1" lang="en-US" dirty="0"/>
          </a:p>
          <a:p>
            <a:pPr eaLnBrk="1" hangingPunct="1">
              <a:lnSpc>
                <a:spcPct val="70000"/>
              </a:lnSpc>
              <a:spcBef>
                <a:spcPct val="20000"/>
              </a:spcBef>
            </a:pPr>
            <a:endParaRPr kumimoji="1" lang="en-US" i="1" dirty="0"/>
          </a:p>
          <a:p>
            <a:pPr eaLnBrk="1" hangingPunct="1">
              <a:spcBef>
                <a:spcPct val="50000"/>
              </a:spcBef>
            </a:pPr>
            <a:endParaRPr lang="en-US" dirty="0"/>
          </a:p>
        </p:txBody>
      </p:sp>
      <p:sp>
        <p:nvSpPr>
          <p:cNvPr id="9" name="Rectangle 2"/>
          <p:cNvSpPr txBox="1">
            <a:spLocks noChangeArrowheads="1"/>
          </p:cNvSpPr>
          <p:nvPr/>
        </p:nvSpPr>
        <p:spPr>
          <a:xfrm>
            <a:off x="1014245" y="116439"/>
            <a:ext cx="9076329" cy="1064277"/>
          </a:xfrm>
          <a:prstGeom prst="rect">
            <a:avLst/>
          </a:prstGeom>
        </p:spPr>
        <p:txBody>
          <a:bodyPr lIns="109728" tIns="91440" rIns="109728" bIns="91440" rtlCol="0" anchor="b">
            <a:normAutofit fontScale="82500" lnSpcReduction="10000"/>
          </a:bodyPr>
          <a:lstStyle>
            <a:lvl1pPr algn="l" defTabSz="914400" rtl="0" eaLnBrk="1" latinLnBrk="0" hangingPunct="1">
              <a:lnSpc>
                <a:spcPct val="110000"/>
              </a:lnSpc>
              <a:spcBef>
                <a:spcPct val="0"/>
              </a:spcBef>
              <a:buNone/>
              <a:defRPr sz="4400" kern="1200" spc="50">
                <a:solidFill>
                  <a:schemeClr val="tx2"/>
                </a:solidFill>
                <a:latin typeface="+mj-lt"/>
                <a:ea typeface="+mj-ea"/>
                <a:cs typeface="+mj-cs"/>
              </a:defRPr>
            </a:lvl1pPr>
          </a:lstStyle>
          <a:p>
            <a:pPr>
              <a:defRPr/>
            </a:pPr>
            <a:r>
              <a:rPr lang="en-US" smtClean="0"/>
              <a:t>An Overview of Forecasting Techniques</a:t>
            </a:r>
            <a:endParaRPr lang="en-US" dirty="0" smtClean="0"/>
          </a:p>
        </p:txBody>
      </p:sp>
    </p:spTree>
    <p:extLst>
      <p:ext uri="{BB962C8B-B14F-4D97-AF65-F5344CB8AC3E}">
        <p14:creationId xmlns:p14="http://schemas.microsoft.com/office/powerpoint/2010/main" val="3092690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776738" y="247068"/>
            <a:ext cx="11225256" cy="1064277"/>
          </a:xfrm>
        </p:spPr>
        <p:txBody>
          <a:bodyPr rtlCol="0">
            <a:normAutofit/>
          </a:bodyPr>
          <a:lstStyle/>
          <a:p>
            <a:pPr fontAlgn="auto">
              <a:spcAft>
                <a:spcPts val="0"/>
              </a:spcAft>
              <a:defRPr/>
            </a:pPr>
            <a:r>
              <a:rPr lang="en-US" dirty="0" smtClean="0"/>
              <a:t>When Can One Do Quantitative Forecasting?</a:t>
            </a:r>
          </a:p>
        </p:txBody>
      </p:sp>
      <p:sp>
        <p:nvSpPr>
          <p:cNvPr id="15363" name="Rectangle 5"/>
          <p:cNvSpPr>
            <a:spLocks noGrp="1" noChangeArrowheads="1"/>
          </p:cNvSpPr>
          <p:nvPr>
            <p:ph idx="1"/>
          </p:nvPr>
        </p:nvSpPr>
        <p:spPr>
          <a:xfrm>
            <a:off x="313601" y="2180468"/>
            <a:ext cx="11225256" cy="3650155"/>
          </a:xfrm>
        </p:spPr>
        <p:txBody>
          <a:bodyPr/>
          <a:lstStyle/>
          <a:p>
            <a:r>
              <a:rPr lang="en-US" sz="2800" dirty="0" smtClean="0"/>
              <a:t>Information about the past is available</a:t>
            </a:r>
            <a:r>
              <a:rPr lang="en-US" sz="2800" dirty="0" smtClean="0"/>
              <a:t>.</a:t>
            </a:r>
          </a:p>
          <a:p>
            <a:pPr marL="0" indent="0">
              <a:buNone/>
            </a:pPr>
            <a:endParaRPr lang="en-US" sz="2800" dirty="0" smtClean="0"/>
          </a:p>
          <a:p>
            <a:r>
              <a:rPr lang="en-US" sz="2800" dirty="0" smtClean="0">
                <a:solidFill>
                  <a:srgbClr val="0000FF"/>
                </a:solidFill>
              </a:rPr>
              <a:t>This information is available in the form of numerical </a:t>
            </a:r>
            <a:r>
              <a:rPr lang="en-US" sz="2800" dirty="0" smtClean="0">
                <a:solidFill>
                  <a:srgbClr val="0000FF"/>
                </a:solidFill>
              </a:rPr>
              <a:t>data.</a:t>
            </a:r>
          </a:p>
          <a:p>
            <a:pPr marL="0" indent="0">
              <a:buNone/>
            </a:pPr>
            <a:endParaRPr lang="en-US" sz="2800" dirty="0" smtClean="0">
              <a:solidFill>
                <a:srgbClr val="0000FF"/>
              </a:solidFill>
            </a:endParaRPr>
          </a:p>
          <a:p>
            <a:r>
              <a:rPr lang="en-US" sz="2800" i="1" dirty="0" smtClean="0">
                <a:solidFill>
                  <a:srgbClr val="C00000"/>
                </a:solidFill>
              </a:rPr>
              <a:t>Assumption of continuity</a:t>
            </a:r>
            <a:r>
              <a:rPr lang="en-US" sz="2800" i="1" dirty="0" smtClean="0"/>
              <a:t>: </a:t>
            </a:r>
            <a:r>
              <a:rPr lang="en-US" sz="2800" dirty="0" smtClean="0"/>
              <a:t>It can be assumed that some aspects of the past pattern will continue into the future.</a:t>
            </a:r>
          </a:p>
          <a:p>
            <a:pPr marL="609600" indent="-609600">
              <a:buFont typeface="Wingdings" pitchFamily="2" charset="2"/>
              <a:buNone/>
            </a:pPr>
            <a:endParaRPr lang="en-US" sz="2800" dirty="0" smtClean="0"/>
          </a:p>
          <a:p>
            <a:pPr marL="609600" indent="-609600">
              <a:buFont typeface="Wingdings" pitchFamily="2" charset="2"/>
              <a:buNone/>
            </a:pPr>
            <a:r>
              <a:rPr lang="en-US" sz="1600" dirty="0" smtClean="0"/>
              <a:t>NB: Continuity assumption is also needed for qualitative forecasting</a:t>
            </a: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4A1E8E19-3641-48C2-A5D0-8D2B6849373B}" type="slidenum">
              <a:rPr lang="en-US"/>
              <a:pPr lvl="1" eaLnBrk="1" hangingPunct="1"/>
              <a:t>17</a:t>
            </a:fld>
            <a:endParaRPr lang="en-US"/>
          </a:p>
        </p:txBody>
      </p:sp>
    </p:spTree>
    <p:extLst>
      <p:ext uri="{BB962C8B-B14F-4D97-AF65-F5344CB8AC3E}">
        <p14:creationId xmlns:p14="http://schemas.microsoft.com/office/powerpoint/2010/main" val="817964939"/>
      </p:ext>
    </p:extLst>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p:txBody>
          <a:bodyPr/>
          <a:lstStyle/>
          <a:p>
            <a:r>
              <a:rPr lang="en-US" smtClean="0"/>
              <a:t>Why Forecasting Works?</a:t>
            </a:r>
          </a:p>
        </p:txBody>
      </p:sp>
      <p:sp>
        <p:nvSpPr>
          <p:cNvPr id="16387" name="Rectangle 7"/>
          <p:cNvSpPr>
            <a:spLocks noGrp="1" noChangeArrowheads="1"/>
          </p:cNvSpPr>
          <p:nvPr>
            <p:ph idx="1"/>
          </p:nvPr>
        </p:nvSpPr>
        <p:spPr>
          <a:xfrm>
            <a:off x="285750" y="2248257"/>
            <a:ext cx="12115800" cy="3650155"/>
          </a:xfrm>
        </p:spPr>
        <p:txBody>
          <a:bodyPr/>
          <a:lstStyle/>
          <a:p>
            <a:r>
              <a:rPr lang="en-US" sz="3200" i="1" dirty="0" smtClean="0">
                <a:solidFill>
                  <a:srgbClr val="C00000"/>
                </a:solidFill>
              </a:rPr>
              <a:t>Some aspects of the history do repeat themselves  in a sense.</a:t>
            </a:r>
          </a:p>
          <a:p>
            <a:pPr>
              <a:buFont typeface="Wingdings" pitchFamily="2" charset="2"/>
              <a:buNone/>
            </a:pPr>
            <a:endParaRPr lang="en-US" dirty="0" smtClean="0"/>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A3430F52-224C-4AFE-9EA6-CE28DC1E06EA}" type="slidenum">
              <a:rPr lang="en-US"/>
              <a:pPr lvl="1" eaLnBrk="1" hangingPunct="1"/>
              <a:t>18</a:t>
            </a:fld>
            <a:endParaRPr lang="en-US"/>
          </a:p>
        </p:txBody>
      </p:sp>
    </p:spTree>
    <p:extLst>
      <p:ext uri="{BB962C8B-B14F-4D97-AF65-F5344CB8AC3E}">
        <p14:creationId xmlns:p14="http://schemas.microsoft.com/office/powerpoint/2010/main" val="532852111"/>
      </p:ext>
    </p:extLst>
  </p:cSld>
  <p:clrMapOvr>
    <a:masterClrMapping/>
  </p:clrMapOvr>
  <p:transition>
    <p:check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B5305C3-9940-4541-9DEE-9AE9C3EA60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D41AC345-EF35-499A-B575-4837FEF46A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xmlns="" id="{C071BDA1-F0B0-41DF-BC28-7DDA5D3CD7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9BEF5699-AC95-CC34-F398-0CEC493AF9FA}"/>
              </a:ext>
            </a:extLst>
          </p:cNvPr>
          <p:cNvSpPr>
            <a:spLocks noGrp="1"/>
          </p:cNvSpPr>
          <p:nvPr>
            <p:ph type="title"/>
          </p:nvPr>
        </p:nvSpPr>
        <p:spPr>
          <a:xfrm>
            <a:off x="1476531" y="2300991"/>
            <a:ext cx="3117954" cy="2878111"/>
          </a:xfrm>
        </p:spPr>
        <p:txBody>
          <a:bodyPr>
            <a:normAutofit/>
          </a:bodyPr>
          <a:lstStyle/>
          <a:p>
            <a:pPr algn="ctr"/>
            <a:r>
              <a:rPr lang="en-US" b="1"/>
              <a:t>Types of forecasting methods</a:t>
            </a:r>
            <a:endParaRPr lang="en-US"/>
          </a:p>
          <a:p>
            <a:pPr algn="ctr"/>
            <a:endParaRPr lang="en-US">
              <a:ea typeface="Malgun Gothic"/>
            </a:endParaRPr>
          </a:p>
        </p:txBody>
      </p:sp>
      <p:graphicFrame>
        <p:nvGraphicFramePr>
          <p:cNvPr id="5" name="Content Placeholder 2">
            <a:extLst>
              <a:ext uri="{FF2B5EF4-FFF2-40B4-BE49-F238E27FC236}">
                <a16:creationId xmlns:a16="http://schemas.microsoft.com/office/drawing/2014/main" xmlns="" id="{546F843E-CBEE-4CC9-7384-13C0C7CB0770}"/>
              </a:ext>
            </a:extLst>
          </p:cNvPr>
          <p:cNvGraphicFramePr>
            <a:graphicFrameLocks noGrp="1"/>
          </p:cNvGraphicFramePr>
          <p:nvPr>
            <p:ph idx="1"/>
            <p:extLst>
              <p:ext uri="{D42A27DB-BD31-4B8C-83A1-F6EECF244321}">
                <p14:modId xmlns:p14="http://schemas.microsoft.com/office/powerpoint/2010/main" val="3167715753"/>
              </p:ext>
            </p:extLst>
          </p:nvPr>
        </p:nvGraphicFramePr>
        <p:xfrm>
          <a:off x="5718748" y="952500"/>
          <a:ext cx="5520752" cy="500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765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9EC5B12-9FF3-41FE-B789-2696F5195F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30D3AEB-15BF-41E5-6C2F-0F24E978DC8E}"/>
              </a:ext>
            </a:extLst>
          </p:cNvPr>
          <p:cNvSpPr>
            <a:spLocks noGrp="1"/>
          </p:cNvSpPr>
          <p:nvPr>
            <p:ph type="title"/>
          </p:nvPr>
        </p:nvSpPr>
        <p:spPr>
          <a:xfrm>
            <a:off x="112528" y="1585210"/>
            <a:ext cx="2776531" cy="3687580"/>
          </a:xfrm>
        </p:spPr>
        <p:txBody>
          <a:bodyPr>
            <a:normAutofit/>
          </a:bodyPr>
          <a:lstStyle/>
          <a:p>
            <a:pPr algn="ctr"/>
            <a:r>
              <a:rPr lang="en-US" sz="3400" dirty="0">
                <a:ea typeface="Malgun Gothic"/>
              </a:rPr>
              <a:t>Introduction</a:t>
            </a:r>
            <a:endParaRPr lang="en-US" sz="3400" dirty="0"/>
          </a:p>
        </p:txBody>
      </p:sp>
      <p:cxnSp>
        <p:nvCxnSpPr>
          <p:cNvPr id="11" name="Straight Connector 10">
            <a:extLst>
              <a:ext uri="{FF2B5EF4-FFF2-40B4-BE49-F238E27FC236}">
                <a16:creationId xmlns:a16="http://schemas.microsoft.com/office/drawing/2014/main" xmlns="" id="{4FCEE13B-EFB1-46F2-BC11-110F05BFB69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847A470C-9A44-74C5-DF30-6AB1CCB78C17}"/>
              </a:ext>
            </a:extLst>
          </p:cNvPr>
          <p:cNvGraphicFramePr>
            <a:graphicFrameLocks noGrp="1"/>
          </p:cNvGraphicFramePr>
          <p:nvPr>
            <p:ph idx="1"/>
            <p:extLst>
              <p:ext uri="{D42A27DB-BD31-4B8C-83A1-F6EECF244321}">
                <p14:modId xmlns:p14="http://schemas.microsoft.com/office/powerpoint/2010/main" val="1514141698"/>
              </p:ext>
            </p:extLst>
          </p:nvPr>
        </p:nvGraphicFramePr>
        <p:xfrm>
          <a:off x="3811440" y="1089922"/>
          <a:ext cx="7600747"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5146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7B49DDE3-D095-6B49-8468-C97AFBEC5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018FABD-ED79-2ECC-64A4-0D779F181757}"/>
              </a:ext>
            </a:extLst>
          </p:cNvPr>
          <p:cNvSpPr>
            <a:spLocks noGrp="1"/>
          </p:cNvSpPr>
          <p:nvPr>
            <p:ph type="title"/>
          </p:nvPr>
        </p:nvSpPr>
        <p:spPr>
          <a:xfrm>
            <a:off x="758239" y="380232"/>
            <a:ext cx="7530737" cy="1507397"/>
          </a:xfrm>
        </p:spPr>
        <p:txBody>
          <a:bodyPr anchor="ctr">
            <a:normAutofit/>
          </a:bodyPr>
          <a:lstStyle/>
          <a:p>
            <a:pPr>
              <a:lnSpc>
                <a:spcPct val="100000"/>
              </a:lnSpc>
            </a:pPr>
            <a:r>
              <a:rPr lang="en-US" b="1" dirty="0" err="1"/>
              <a:t>Modelling</a:t>
            </a:r>
            <a:r>
              <a:rPr lang="en-US" b="1" dirty="0"/>
              <a:t> time series</a:t>
            </a:r>
            <a:endParaRPr lang="en-US" dirty="0"/>
          </a:p>
          <a:p>
            <a:pPr>
              <a:lnSpc>
                <a:spcPct val="100000"/>
              </a:lnSpc>
            </a:pPr>
            <a:endParaRPr lang="en-US" dirty="0">
              <a:ea typeface="Malgun Gothic"/>
            </a:endParaRPr>
          </a:p>
        </p:txBody>
      </p:sp>
      <p:sp>
        <p:nvSpPr>
          <p:cNvPr id="3" name="Content Placeholder 2">
            <a:extLst>
              <a:ext uri="{FF2B5EF4-FFF2-40B4-BE49-F238E27FC236}">
                <a16:creationId xmlns:a16="http://schemas.microsoft.com/office/drawing/2014/main" xmlns="" id="{49411850-59C1-AE80-FE14-2F39C1727305}"/>
              </a:ext>
            </a:extLst>
          </p:cNvPr>
          <p:cNvSpPr>
            <a:spLocks noGrp="1"/>
          </p:cNvSpPr>
          <p:nvPr>
            <p:ph idx="1"/>
          </p:nvPr>
        </p:nvSpPr>
        <p:spPr>
          <a:xfrm>
            <a:off x="967488" y="2844800"/>
            <a:ext cx="5280912" cy="3060701"/>
          </a:xfrm>
        </p:spPr>
        <p:txBody>
          <a:bodyPr lIns="109728" tIns="91440" rIns="109728" bIns="91440" anchor="t">
            <a:normAutofit/>
          </a:bodyPr>
          <a:lstStyle/>
          <a:p>
            <a:r>
              <a:rPr lang="en-US" sz="3600">
                <a:ea typeface="+mn-lt"/>
                <a:cs typeface="+mn-lt"/>
              </a:rPr>
              <a:t>Moving average</a:t>
            </a:r>
            <a:endParaRPr lang="en-US" sz="3600">
              <a:ea typeface="Malgun Gothic Semilight"/>
              <a:cs typeface="Malgun Gothic Semilight"/>
            </a:endParaRPr>
          </a:p>
          <a:p>
            <a:r>
              <a:rPr lang="en-US" sz="3600">
                <a:ea typeface="+mn-lt"/>
                <a:cs typeface="+mn-lt"/>
              </a:rPr>
              <a:t>Exponential smoothing</a:t>
            </a:r>
            <a:endParaRPr lang="en-US" sz="3600">
              <a:ea typeface="Malgun Gothic Semilight"/>
              <a:cs typeface="Malgun Gothic Semilight"/>
            </a:endParaRPr>
          </a:p>
          <a:p>
            <a:r>
              <a:rPr lang="en-US" sz="3600">
                <a:ea typeface="+mn-lt"/>
                <a:cs typeface="+mn-lt"/>
              </a:rPr>
              <a:t>ARIMA</a:t>
            </a:r>
            <a:endParaRPr lang="en-US" sz="3600">
              <a:ea typeface="Malgun Gothic Semilight"/>
              <a:cs typeface="Malgun Gothic Semilight"/>
            </a:endParaRPr>
          </a:p>
          <a:p>
            <a:endParaRPr lang="en-US" sz="3600">
              <a:ea typeface="Malgun Gothic Semilight"/>
              <a:cs typeface="Malgun Gothic Semilight"/>
            </a:endParaRPr>
          </a:p>
        </p:txBody>
      </p:sp>
      <p:sp>
        <p:nvSpPr>
          <p:cNvPr id="19" name="Freeform: Shape 8">
            <a:extLst>
              <a:ext uri="{FF2B5EF4-FFF2-40B4-BE49-F238E27FC236}">
                <a16:creationId xmlns:a16="http://schemas.microsoft.com/office/drawing/2014/main" xmlns="" id="{ABB01071-716F-6543-8D8D-69CC0A2AA5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38834"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9">
            <a:extLst>
              <a:ext uri="{FF2B5EF4-FFF2-40B4-BE49-F238E27FC236}">
                <a16:creationId xmlns:a16="http://schemas.microsoft.com/office/drawing/2014/main" xmlns="" id="{ADDA446B-9201-8E49-8BFA-DC886BA7B9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07601"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ocument">
            <a:extLst>
              <a:ext uri="{FF2B5EF4-FFF2-40B4-BE49-F238E27FC236}">
                <a16:creationId xmlns:a16="http://schemas.microsoft.com/office/drawing/2014/main" xmlns="" id="{DD89D34D-1778-F545-1334-F1CE0BDA7F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04635" y="1887629"/>
            <a:ext cx="3082742" cy="3082742"/>
          </a:xfrm>
          <a:prstGeom prst="rect">
            <a:avLst/>
          </a:prstGeom>
        </p:spPr>
      </p:pic>
    </p:spTree>
    <p:extLst>
      <p:ext uri="{BB962C8B-B14F-4D97-AF65-F5344CB8AC3E}">
        <p14:creationId xmlns:p14="http://schemas.microsoft.com/office/powerpoint/2010/main" val="1509391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914400" y="1447800"/>
            <a:ext cx="10363200" cy="1143000"/>
          </a:xfrm>
        </p:spPr>
        <p:txBody>
          <a:bodyPr rtlCol="0">
            <a:normAutofit/>
          </a:bodyPr>
          <a:lstStyle/>
          <a:p>
            <a:pPr fontAlgn="auto">
              <a:spcAft>
                <a:spcPts val="0"/>
              </a:spcAft>
              <a:defRPr/>
            </a:pPr>
            <a:r>
              <a:rPr lang="en-US" sz="5400" smtClean="0"/>
              <a:t>Five steps in a</a:t>
            </a:r>
            <a:r>
              <a:rPr lang="en-US" smtClean="0"/>
              <a:t> </a:t>
            </a:r>
            <a:r>
              <a:rPr lang="en-US" sz="5400" smtClean="0"/>
              <a:t>forecasting</a:t>
            </a:r>
            <a:r>
              <a:rPr lang="en-US" smtClean="0"/>
              <a:t> </a:t>
            </a:r>
            <a:r>
              <a:rPr lang="en-US" sz="5400" smtClean="0"/>
              <a:t>task</a:t>
            </a:r>
          </a:p>
        </p:txBody>
      </p:sp>
      <p:sp>
        <p:nvSpPr>
          <p:cNvPr id="3" name="Rectangle 15"/>
          <p:cNvSpPr>
            <a:spLocks noGrp="1" noChangeArrowheads="1"/>
          </p:cNvSpPr>
          <p:nvPr>
            <p:ph type="dt" sz="quarter" idx="10"/>
          </p:nvPr>
        </p:nvSpPr>
        <p:spPr/>
        <p:txBody>
          <a:bodyPr/>
          <a:lstStyle/>
          <a:p>
            <a:pPr>
              <a:defRPr/>
            </a:pPr>
            <a:fld id="{326A5059-01CA-41D2-8289-5CAB6D4940EF}" type="datetime1">
              <a:rPr lang="en-US"/>
              <a:pPr>
                <a:defRPr/>
              </a:pPr>
              <a:t>7/23/2022</a:t>
            </a:fld>
            <a:endParaRPr lang="en-US"/>
          </a:p>
        </p:txBody>
      </p:sp>
      <p:sp>
        <p:nvSpPr>
          <p:cNvPr id="4" name="Rectangle 17"/>
          <p:cNvSpPr>
            <a:spLocks noGrp="1" noChangeArrowheads="1"/>
          </p:cNvSpPr>
          <p:nvPr>
            <p:ph type="sldNum" sz="quarter" idx="12"/>
          </p:nvPr>
        </p:nvSpPr>
        <p:spPr/>
        <p:txBody>
          <a:bodyPr/>
          <a:lstStyle/>
          <a:p>
            <a:pPr>
              <a:defRPr/>
            </a:pPr>
            <a:fld id="{521C6980-B9C7-4D57-A23E-8D36371E1F73}" type="slidenum">
              <a:rPr lang="en-US"/>
              <a:pPr>
                <a:defRPr/>
              </a:pPr>
              <a:t>21</a:t>
            </a:fld>
            <a:endParaRPr lang="en-US"/>
          </a:p>
        </p:txBody>
      </p:sp>
    </p:spTree>
    <p:extLst>
      <p:ext uri="{BB962C8B-B14F-4D97-AF65-F5344CB8AC3E}">
        <p14:creationId xmlns:p14="http://schemas.microsoft.com/office/powerpoint/2010/main" val="3765770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b="1" smtClean="0">
                <a:latin typeface="Arial" charset="0"/>
                <a:cs typeface="Times New Roman" pitchFamily="18" charset="0"/>
              </a:rPr>
              <a:t>Step 1:</a:t>
            </a:r>
            <a:r>
              <a:rPr lang="en-US" smtClean="0">
                <a:latin typeface="Arial" charset="0"/>
                <a:cs typeface="Times New Roman" pitchFamily="18" charset="0"/>
              </a:rPr>
              <a:t> Problem definition. </a:t>
            </a:r>
          </a:p>
        </p:txBody>
      </p:sp>
      <p:sp>
        <p:nvSpPr>
          <p:cNvPr id="4099" name="Rectangle 5"/>
          <p:cNvSpPr>
            <a:spLocks noGrp="1" noChangeArrowheads="1"/>
          </p:cNvSpPr>
          <p:nvPr>
            <p:ph idx="1"/>
          </p:nvPr>
        </p:nvSpPr>
        <p:spPr>
          <a:xfrm>
            <a:off x="812800" y="3200400"/>
            <a:ext cx="10363200" cy="4114800"/>
          </a:xfrm>
        </p:spPr>
        <p:txBody>
          <a:bodyPr/>
          <a:lstStyle/>
          <a:p>
            <a:pPr marL="609600" indent="-609600">
              <a:buFont typeface="Wingdings" pitchFamily="2" charset="2"/>
              <a:buAutoNum type="arabicPeriod"/>
            </a:pPr>
            <a:r>
              <a:rPr lang="en-US" dirty="0" smtClean="0">
                <a:latin typeface="Arial" charset="0"/>
                <a:cs typeface="Arial" charset="0"/>
              </a:rPr>
              <a:t>How the forecast will be used?</a:t>
            </a:r>
            <a:r>
              <a:rPr lang="en-US" dirty="0" smtClean="0"/>
              <a:t> </a:t>
            </a:r>
          </a:p>
          <a:p>
            <a:pPr marL="609600" indent="-609600">
              <a:buFont typeface="Wingdings" pitchFamily="2" charset="2"/>
              <a:buAutoNum type="arabicPeriod"/>
            </a:pPr>
            <a:r>
              <a:rPr lang="en-US" dirty="0" smtClean="0">
                <a:latin typeface="Arial" charset="0"/>
                <a:cs typeface="Arial" charset="0"/>
              </a:rPr>
              <a:t>Who needs the forecast?</a:t>
            </a:r>
          </a:p>
          <a:p>
            <a:pPr marL="609600" indent="-609600">
              <a:buFont typeface="Wingdings" pitchFamily="2" charset="2"/>
              <a:buAutoNum type="arabicPeriod"/>
            </a:pPr>
            <a:r>
              <a:rPr lang="en-US" dirty="0" smtClean="0">
                <a:latin typeface="Arial" charset="0"/>
                <a:cs typeface="Times New Roman" pitchFamily="18" charset="0"/>
              </a:rPr>
              <a:t>How the forecasting function fits within the organization?</a:t>
            </a:r>
            <a:r>
              <a:rPr lang="en-US" dirty="0" smtClean="0">
                <a:latin typeface="Arial" charset="0"/>
                <a:cs typeface="Arial" charset="0"/>
              </a:rPr>
              <a:t> </a:t>
            </a:r>
          </a:p>
        </p:txBody>
      </p:sp>
      <p:sp>
        <p:nvSpPr>
          <p:cNvPr id="5" name="Date Placeholder 3"/>
          <p:cNvSpPr>
            <a:spLocks noGrp="1"/>
          </p:cNvSpPr>
          <p:nvPr>
            <p:ph type="dt" sz="quarter" idx="10"/>
          </p:nvPr>
        </p:nvSpPr>
        <p:spPr/>
        <p:txBody>
          <a:bodyPr/>
          <a:lstStyle/>
          <a:p>
            <a:pPr>
              <a:defRPr/>
            </a:pPr>
            <a:fld id="{C93558B3-DA0D-4E56-AEE4-158408146CD6}" type="datetime1">
              <a:rPr lang="en-US"/>
              <a:pPr>
                <a:defRPr/>
              </a:pPr>
              <a:t>7/23/2022</a:t>
            </a:fld>
            <a:endParaRPr lang="en-US"/>
          </a:p>
        </p:txBody>
      </p:sp>
      <p:sp>
        <p:nvSpPr>
          <p:cNvPr id="6" name="Slide Number Placeholder 5"/>
          <p:cNvSpPr>
            <a:spLocks noGrp="1"/>
          </p:cNvSpPr>
          <p:nvPr>
            <p:ph type="sldNum" sz="quarter" idx="12"/>
          </p:nvPr>
        </p:nvSpPr>
        <p:spPr/>
        <p:txBody>
          <a:bodyPr/>
          <a:lstStyle/>
          <a:p>
            <a:pPr>
              <a:defRPr/>
            </a:pPr>
            <a:fld id="{23726DAA-BB74-455F-9E77-32A95258A75A}" type="slidenum">
              <a:rPr lang="en-US"/>
              <a:pPr>
                <a:defRPr/>
              </a:pPr>
              <a:t>22</a:t>
            </a:fld>
            <a:endParaRPr lang="en-US"/>
          </a:p>
        </p:txBody>
      </p:sp>
      <p:sp>
        <p:nvSpPr>
          <p:cNvPr id="4102" name="Text Box 6"/>
          <p:cNvSpPr txBox="1">
            <a:spLocks noChangeArrowheads="1"/>
          </p:cNvSpPr>
          <p:nvPr/>
        </p:nvSpPr>
        <p:spPr bwMode="auto">
          <a:xfrm>
            <a:off x="790369" y="2393868"/>
            <a:ext cx="1016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Arial" charset="0"/>
                <a:cs typeface="Times New Roman" pitchFamily="18" charset="0"/>
              </a:rPr>
              <a:t>To define the problem, get the following questions answered.</a:t>
            </a:r>
            <a:endParaRPr lang="en-US" dirty="0">
              <a:latin typeface="Arial" charset="0"/>
            </a:endParaRPr>
          </a:p>
        </p:txBody>
      </p:sp>
    </p:spTree>
    <p:extLst>
      <p:ext uri="{BB962C8B-B14F-4D97-AF65-F5344CB8AC3E}">
        <p14:creationId xmlns:p14="http://schemas.microsoft.com/office/powerpoint/2010/main" val="1413693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smtClean="0"/>
              <a:t>To define the problem continued…</a:t>
            </a:r>
          </a:p>
        </p:txBody>
      </p:sp>
      <p:sp>
        <p:nvSpPr>
          <p:cNvPr id="5123" name="Rectangle 5"/>
          <p:cNvSpPr>
            <a:spLocks noGrp="1" noChangeArrowheads="1"/>
          </p:cNvSpPr>
          <p:nvPr>
            <p:ph idx="1"/>
          </p:nvPr>
        </p:nvSpPr>
        <p:spPr/>
        <p:txBody>
          <a:bodyPr/>
          <a:lstStyle/>
          <a:p>
            <a:pPr>
              <a:buFont typeface="Wingdings" pitchFamily="2" charset="2"/>
              <a:buNone/>
            </a:pPr>
            <a:r>
              <a:rPr lang="en-US" smtClean="0">
                <a:latin typeface="Arial" charset="0"/>
                <a:cs typeface="Arial" charset="0"/>
              </a:rPr>
              <a:t>	Also, one should set up meetings with everyone involved with this project, namely those:</a:t>
            </a:r>
          </a:p>
          <a:p>
            <a:pPr lvl="1">
              <a:buFont typeface="Wingdings" pitchFamily="2" charset="2"/>
              <a:buChar char="v"/>
            </a:pPr>
            <a:r>
              <a:rPr lang="en-US" sz="3200" smtClean="0"/>
              <a:t>Maintaining databases.</a:t>
            </a:r>
          </a:p>
          <a:p>
            <a:pPr lvl="1">
              <a:buFont typeface="Wingdings" pitchFamily="2" charset="2"/>
              <a:buChar char="v"/>
            </a:pPr>
            <a:r>
              <a:rPr lang="en-US" sz="3200" smtClean="0"/>
              <a:t>Collecting data.</a:t>
            </a:r>
          </a:p>
          <a:p>
            <a:pPr lvl="1">
              <a:buFont typeface="Wingdings" pitchFamily="2" charset="2"/>
              <a:buChar char="v"/>
            </a:pPr>
            <a:r>
              <a:rPr lang="en-US" sz="3200" smtClean="0"/>
              <a:t>Using data for future planning, etc.</a:t>
            </a:r>
          </a:p>
        </p:txBody>
      </p:sp>
      <p:sp>
        <p:nvSpPr>
          <p:cNvPr id="4" name="Date Placeholder 3"/>
          <p:cNvSpPr>
            <a:spLocks noGrp="1"/>
          </p:cNvSpPr>
          <p:nvPr>
            <p:ph type="dt" sz="quarter" idx="10"/>
          </p:nvPr>
        </p:nvSpPr>
        <p:spPr/>
        <p:txBody>
          <a:bodyPr/>
          <a:lstStyle/>
          <a:p>
            <a:pPr>
              <a:defRPr/>
            </a:pPr>
            <a:fld id="{1052A9CE-4D72-4B9E-BC26-0C0CD3D57086}" type="datetime1">
              <a:rPr lang="en-US"/>
              <a:pPr>
                <a:defRPr/>
              </a:pPr>
              <a:t>7/23/2022</a:t>
            </a:fld>
            <a:endParaRPr lang="en-US"/>
          </a:p>
        </p:txBody>
      </p:sp>
      <p:sp>
        <p:nvSpPr>
          <p:cNvPr id="5" name="Slide Number Placeholder 5"/>
          <p:cNvSpPr>
            <a:spLocks noGrp="1"/>
          </p:cNvSpPr>
          <p:nvPr>
            <p:ph type="sldNum" sz="quarter" idx="12"/>
          </p:nvPr>
        </p:nvSpPr>
        <p:spPr/>
        <p:txBody>
          <a:bodyPr/>
          <a:lstStyle/>
          <a:p>
            <a:pPr>
              <a:defRPr/>
            </a:pPr>
            <a:fld id="{BA129ECF-4F23-42F5-B378-F579D70169F0}" type="slidenum">
              <a:rPr lang="en-US"/>
              <a:pPr>
                <a:defRPr/>
              </a:pPr>
              <a:t>23</a:t>
            </a:fld>
            <a:endParaRPr lang="en-US"/>
          </a:p>
        </p:txBody>
      </p:sp>
    </p:spTree>
    <p:extLst>
      <p:ext uri="{BB962C8B-B14F-4D97-AF65-F5344CB8AC3E}">
        <p14:creationId xmlns:p14="http://schemas.microsoft.com/office/powerpoint/2010/main" val="3916030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r>
              <a:rPr lang="en-US" b="1" smtClean="0">
                <a:latin typeface="Arial" charset="0"/>
                <a:cs typeface="Arial" charset="0"/>
              </a:rPr>
              <a:t>Step 2:</a:t>
            </a:r>
            <a:r>
              <a:rPr lang="en-US" smtClean="0">
                <a:latin typeface="Arial" charset="0"/>
                <a:cs typeface="Arial" charset="0"/>
              </a:rPr>
              <a:t> Gathering information</a:t>
            </a:r>
            <a:r>
              <a:rPr lang="en-US" smtClean="0"/>
              <a:t> </a:t>
            </a:r>
          </a:p>
        </p:txBody>
      </p:sp>
      <p:sp>
        <p:nvSpPr>
          <p:cNvPr id="6147" name="Rectangle 5"/>
          <p:cNvSpPr>
            <a:spLocks noGrp="1" noChangeArrowheads="1"/>
          </p:cNvSpPr>
          <p:nvPr>
            <p:ph idx="1"/>
          </p:nvPr>
        </p:nvSpPr>
        <p:spPr/>
        <p:txBody>
          <a:bodyPr/>
          <a:lstStyle/>
          <a:p>
            <a:pPr>
              <a:buFont typeface="Wingdings" pitchFamily="2" charset="2"/>
              <a:buNone/>
            </a:pPr>
            <a:r>
              <a:rPr lang="en-US" sz="2800" dirty="0" smtClean="0">
                <a:latin typeface="Arial" charset="0"/>
                <a:cs typeface="Arial" charset="0"/>
              </a:rPr>
              <a:t>There are generally two kinds of information available</a:t>
            </a:r>
            <a:r>
              <a:rPr lang="en-US" sz="2800" dirty="0" smtClean="0">
                <a:latin typeface="Arial" charset="0"/>
                <a:cs typeface="Arial" charset="0"/>
              </a:rPr>
              <a:t>.</a:t>
            </a:r>
          </a:p>
          <a:p>
            <a:pPr>
              <a:buFont typeface="Wingdings" pitchFamily="2" charset="2"/>
              <a:buNone/>
            </a:pPr>
            <a:endParaRPr lang="en-US" sz="2800" dirty="0" smtClean="0">
              <a:latin typeface="Arial" charset="0"/>
              <a:cs typeface="Arial" charset="0"/>
            </a:endParaRPr>
          </a:p>
          <a:p>
            <a:pPr marL="617220" lvl="1" indent="-342900">
              <a:buFont typeface="Arial" pitchFamily="34" charset="0"/>
              <a:buChar char="•"/>
            </a:pPr>
            <a:r>
              <a:rPr lang="en-US" sz="2400" dirty="0" smtClean="0">
                <a:cs typeface="Times New Roman" pitchFamily="18" charset="0"/>
              </a:rPr>
              <a:t> </a:t>
            </a:r>
            <a:r>
              <a:rPr lang="en-US" sz="2400" dirty="0" smtClean="0">
                <a:latin typeface="Arial" charset="0"/>
                <a:cs typeface="Arial" charset="0"/>
              </a:rPr>
              <a:t>statistical data (which is generally historic numerical data).</a:t>
            </a:r>
          </a:p>
          <a:p>
            <a:pPr marL="617220" lvl="1" indent="-342900">
              <a:buFont typeface="Arial" pitchFamily="34" charset="0"/>
              <a:buChar char="•"/>
            </a:pPr>
            <a:r>
              <a:rPr lang="en-US" sz="2400" dirty="0">
                <a:latin typeface="Arial" charset="0"/>
                <a:cs typeface="Arial" charset="0"/>
              </a:rPr>
              <a:t> </a:t>
            </a:r>
            <a:r>
              <a:rPr lang="en-US" sz="2400" dirty="0" smtClean="0">
                <a:latin typeface="Arial" charset="0"/>
                <a:cs typeface="Arial" charset="0"/>
              </a:rPr>
              <a:t>the </a:t>
            </a:r>
            <a:r>
              <a:rPr lang="en-US" sz="2400" dirty="0" smtClean="0">
                <a:latin typeface="Arial" charset="0"/>
                <a:cs typeface="Arial" charset="0"/>
              </a:rPr>
              <a:t>accumulated judgment and expertise of key personnel.</a:t>
            </a:r>
          </a:p>
        </p:txBody>
      </p:sp>
      <p:sp>
        <p:nvSpPr>
          <p:cNvPr id="4" name="Date Placeholder 3"/>
          <p:cNvSpPr>
            <a:spLocks noGrp="1"/>
          </p:cNvSpPr>
          <p:nvPr>
            <p:ph type="dt" sz="quarter" idx="10"/>
          </p:nvPr>
        </p:nvSpPr>
        <p:spPr/>
        <p:txBody>
          <a:bodyPr/>
          <a:lstStyle/>
          <a:p>
            <a:pPr>
              <a:defRPr/>
            </a:pPr>
            <a:fld id="{6CC7C031-5053-48E0-A007-6E9066711A12}" type="datetime1">
              <a:rPr lang="en-US"/>
              <a:pPr>
                <a:defRPr/>
              </a:pPr>
              <a:t>7/23/2022</a:t>
            </a:fld>
            <a:endParaRPr lang="en-US"/>
          </a:p>
        </p:txBody>
      </p:sp>
      <p:sp>
        <p:nvSpPr>
          <p:cNvPr id="5" name="Slide Number Placeholder 5"/>
          <p:cNvSpPr>
            <a:spLocks noGrp="1"/>
          </p:cNvSpPr>
          <p:nvPr>
            <p:ph type="sldNum" sz="quarter" idx="12"/>
          </p:nvPr>
        </p:nvSpPr>
        <p:spPr/>
        <p:txBody>
          <a:bodyPr/>
          <a:lstStyle/>
          <a:p>
            <a:pPr>
              <a:defRPr/>
            </a:pPr>
            <a:fld id="{3F33ADA7-744F-4CE7-B417-79DB6D9A7DE4}" type="slidenum">
              <a:rPr lang="en-US"/>
              <a:pPr>
                <a:defRPr/>
              </a:pPr>
              <a:t>24</a:t>
            </a:fld>
            <a:endParaRPr lang="en-US"/>
          </a:p>
        </p:txBody>
      </p:sp>
    </p:spTree>
    <p:extLst>
      <p:ext uri="{BB962C8B-B14F-4D97-AF65-F5344CB8AC3E}">
        <p14:creationId xmlns:p14="http://schemas.microsoft.com/office/powerpoint/2010/main" val="1473442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788615" y="128314"/>
            <a:ext cx="9076329" cy="1064277"/>
          </a:xfrm>
        </p:spPr>
        <p:txBody>
          <a:bodyPr rtlCol="0">
            <a:normAutofit fontScale="90000"/>
          </a:bodyPr>
          <a:lstStyle/>
          <a:p>
            <a:pPr fontAlgn="auto">
              <a:spcAft>
                <a:spcPts val="0"/>
              </a:spcAft>
              <a:defRPr/>
            </a:pPr>
            <a:r>
              <a:rPr lang="en-US" b="1" dirty="0" smtClean="0">
                <a:latin typeface="Arial" charset="0"/>
                <a:cs typeface="Arial" charset="0"/>
              </a:rPr>
              <a:t>Step 3:</a:t>
            </a:r>
            <a:r>
              <a:rPr lang="en-US" dirty="0" smtClean="0">
                <a:latin typeface="Arial" charset="0"/>
                <a:cs typeface="Arial" charset="0"/>
              </a:rPr>
              <a:t> Preliminary exploratory analysis</a:t>
            </a:r>
            <a:r>
              <a:rPr lang="en-US" dirty="0" smtClean="0"/>
              <a:t> </a:t>
            </a:r>
          </a:p>
        </p:txBody>
      </p:sp>
      <p:sp>
        <p:nvSpPr>
          <p:cNvPr id="8195" name="Rectangle 5"/>
          <p:cNvSpPr>
            <a:spLocks noGrp="1" noChangeArrowheads="1"/>
          </p:cNvSpPr>
          <p:nvPr>
            <p:ph idx="1"/>
          </p:nvPr>
        </p:nvSpPr>
        <p:spPr/>
        <p:txBody>
          <a:bodyPr/>
          <a:lstStyle/>
          <a:p>
            <a:pPr marL="0" indent="0">
              <a:buNone/>
            </a:pPr>
            <a:r>
              <a:rPr lang="en-US" i="1" dirty="0" smtClean="0">
                <a:solidFill>
                  <a:srgbClr val="0000FF"/>
                </a:solidFill>
                <a:latin typeface="Arial" charset="0"/>
                <a:cs typeface="Arial" charset="0"/>
              </a:rPr>
              <a:t>It is to answer what do the data tell us</a:t>
            </a:r>
            <a:r>
              <a:rPr lang="en-US" i="1" dirty="0" smtClean="0">
                <a:solidFill>
                  <a:srgbClr val="0000FF"/>
                </a:solidFill>
                <a:latin typeface="Arial" charset="0"/>
                <a:cs typeface="Arial" charset="0"/>
              </a:rPr>
              <a:t>?</a:t>
            </a:r>
          </a:p>
          <a:p>
            <a:pPr marL="0" indent="0">
              <a:buNone/>
            </a:pPr>
            <a:endParaRPr lang="en-US" dirty="0">
              <a:latin typeface="Arial" charset="0"/>
              <a:cs typeface="Arial" charset="0"/>
            </a:endParaRPr>
          </a:p>
          <a:p>
            <a:pPr marL="0" indent="0">
              <a:buNone/>
            </a:pPr>
            <a:endParaRPr lang="en-US" dirty="0" smtClean="0">
              <a:latin typeface="Arial" charset="0"/>
              <a:cs typeface="Arial" charset="0"/>
            </a:endParaRPr>
          </a:p>
          <a:p>
            <a:pPr marL="990600" lvl="1" indent="-533400">
              <a:buFont typeface="Arial" pitchFamily="34" charset="0"/>
              <a:buChar char="•"/>
            </a:pPr>
            <a:r>
              <a:rPr lang="en-US" sz="2400" dirty="0" smtClean="0">
                <a:latin typeface="Arial" charset="0"/>
                <a:cs typeface="Arial" charset="0"/>
              </a:rPr>
              <a:t>Using graphic tools.</a:t>
            </a:r>
          </a:p>
          <a:p>
            <a:pPr marL="990600" lvl="1" indent="-533400">
              <a:buFont typeface="Arial" pitchFamily="34" charset="0"/>
              <a:buChar char="•"/>
            </a:pPr>
            <a:r>
              <a:rPr lang="en-US" sz="2400" dirty="0" smtClean="0">
                <a:latin typeface="Arial" charset="0"/>
                <a:cs typeface="Arial" charset="0"/>
              </a:rPr>
              <a:t>Descriptive statistics.</a:t>
            </a:r>
          </a:p>
        </p:txBody>
      </p:sp>
      <p:sp>
        <p:nvSpPr>
          <p:cNvPr id="4" name="Date Placeholder 3"/>
          <p:cNvSpPr>
            <a:spLocks noGrp="1"/>
          </p:cNvSpPr>
          <p:nvPr>
            <p:ph type="dt" sz="quarter" idx="10"/>
          </p:nvPr>
        </p:nvSpPr>
        <p:spPr/>
        <p:txBody>
          <a:bodyPr/>
          <a:lstStyle/>
          <a:p>
            <a:pPr>
              <a:defRPr/>
            </a:pPr>
            <a:fld id="{1A46EB09-BBB8-40BB-9128-DF798C6A6E07}" type="datetime1">
              <a:rPr lang="en-US"/>
              <a:pPr>
                <a:defRPr/>
              </a:pPr>
              <a:t>7/23/2022</a:t>
            </a:fld>
            <a:endParaRPr lang="en-US"/>
          </a:p>
        </p:txBody>
      </p:sp>
      <p:sp>
        <p:nvSpPr>
          <p:cNvPr id="5" name="Slide Number Placeholder 5"/>
          <p:cNvSpPr>
            <a:spLocks noGrp="1"/>
          </p:cNvSpPr>
          <p:nvPr>
            <p:ph type="sldNum" sz="quarter" idx="12"/>
          </p:nvPr>
        </p:nvSpPr>
        <p:spPr/>
        <p:txBody>
          <a:bodyPr/>
          <a:lstStyle/>
          <a:p>
            <a:pPr>
              <a:defRPr/>
            </a:pPr>
            <a:fld id="{90D31A1A-E7E5-4810-B571-80CFCF00F40C}" type="slidenum">
              <a:rPr lang="en-US"/>
              <a:pPr>
                <a:defRPr/>
              </a:pPr>
              <a:t>25</a:t>
            </a:fld>
            <a:endParaRPr lang="en-US"/>
          </a:p>
        </p:txBody>
      </p:sp>
    </p:spTree>
    <p:extLst>
      <p:ext uri="{BB962C8B-B14F-4D97-AF65-F5344CB8AC3E}">
        <p14:creationId xmlns:p14="http://schemas.microsoft.com/office/powerpoint/2010/main" val="6424101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r>
              <a:rPr lang="en-US" smtClean="0"/>
              <a:t>Another tool</a:t>
            </a:r>
          </a:p>
        </p:txBody>
      </p:sp>
      <p:sp>
        <p:nvSpPr>
          <p:cNvPr id="9219" name="Rectangle 1027"/>
          <p:cNvSpPr>
            <a:spLocks noGrp="1" noChangeArrowheads="1"/>
          </p:cNvSpPr>
          <p:nvPr>
            <p:ph idx="1"/>
          </p:nvPr>
        </p:nvSpPr>
        <p:spPr/>
        <p:txBody>
          <a:bodyPr/>
          <a:lstStyle/>
          <a:p>
            <a:pPr marL="609600" indent="-609600">
              <a:buFont typeface="Wingdings" pitchFamily="2" charset="2"/>
              <a:buNone/>
            </a:pPr>
            <a:r>
              <a:rPr lang="en-US" i="1" dirty="0" smtClean="0">
                <a:solidFill>
                  <a:srgbClr val="0000FF"/>
                </a:solidFill>
                <a:latin typeface="Arial" charset="0"/>
                <a:cs typeface="Arial" charset="0"/>
              </a:rPr>
              <a:t>Another useful tool is decomposition analysis</a:t>
            </a:r>
            <a:r>
              <a:rPr lang="en-US" i="1" dirty="0" smtClean="0">
                <a:solidFill>
                  <a:srgbClr val="0000FF"/>
                </a:solidFill>
                <a:latin typeface="Arial" charset="0"/>
                <a:cs typeface="Arial" charset="0"/>
              </a:rPr>
              <a:t>. To </a:t>
            </a:r>
            <a:r>
              <a:rPr lang="en-US" i="1" dirty="0" smtClean="0">
                <a:solidFill>
                  <a:srgbClr val="0000FF"/>
                </a:solidFill>
                <a:latin typeface="Arial" charset="0"/>
                <a:cs typeface="Arial" charset="0"/>
              </a:rPr>
              <a:t>answer: </a:t>
            </a:r>
            <a:endParaRPr lang="en-US" i="1" dirty="0" smtClean="0">
              <a:solidFill>
                <a:srgbClr val="0000FF"/>
              </a:solidFill>
              <a:latin typeface="Arial" charset="0"/>
              <a:cs typeface="Arial" charset="0"/>
            </a:endParaRPr>
          </a:p>
          <a:p>
            <a:pPr marL="609600" indent="-609600">
              <a:buFont typeface="Wingdings" pitchFamily="2" charset="2"/>
              <a:buNone/>
            </a:pPr>
            <a:endParaRPr lang="en-US" dirty="0" smtClean="0">
              <a:latin typeface="Arial" charset="0"/>
              <a:cs typeface="Arial" charset="0"/>
            </a:endParaRPr>
          </a:p>
          <a:p>
            <a:pPr marL="609600" indent="-609600"/>
            <a:r>
              <a:rPr lang="en-US" dirty="0" smtClean="0">
                <a:latin typeface="Arial" charset="0"/>
                <a:cs typeface="Arial" charset="0"/>
              </a:rPr>
              <a:t>Are there consistent patterns?</a:t>
            </a:r>
          </a:p>
          <a:p>
            <a:pPr marL="609600" indent="-609600"/>
            <a:r>
              <a:rPr lang="en-US" dirty="0" smtClean="0">
                <a:latin typeface="Arial" charset="0"/>
                <a:cs typeface="Arial" charset="0"/>
              </a:rPr>
              <a:t>Is there a significant trend: is seasonality important?</a:t>
            </a:r>
          </a:p>
          <a:p>
            <a:pPr marL="609600" indent="-609600"/>
            <a:r>
              <a:rPr lang="en-US" dirty="0" smtClean="0">
                <a:latin typeface="Arial" charset="0"/>
                <a:cs typeface="Arial" charset="0"/>
              </a:rPr>
              <a:t>Is there evidence of the presence </a:t>
            </a:r>
            <a:r>
              <a:rPr lang="en-US" dirty="0" smtClean="0">
                <a:latin typeface="Arial" charset="0"/>
                <a:cs typeface="Arial" charset="0"/>
              </a:rPr>
              <a:t>of business </a:t>
            </a:r>
            <a:r>
              <a:rPr lang="en-US" dirty="0" smtClean="0">
                <a:latin typeface="Arial" charset="0"/>
                <a:cs typeface="Arial" charset="0"/>
              </a:rPr>
              <a:t>cycles?</a:t>
            </a:r>
          </a:p>
        </p:txBody>
      </p:sp>
      <p:sp>
        <p:nvSpPr>
          <p:cNvPr id="4" name="Date Placeholder 3"/>
          <p:cNvSpPr>
            <a:spLocks noGrp="1"/>
          </p:cNvSpPr>
          <p:nvPr>
            <p:ph type="dt" sz="quarter" idx="10"/>
          </p:nvPr>
        </p:nvSpPr>
        <p:spPr/>
        <p:txBody>
          <a:bodyPr/>
          <a:lstStyle/>
          <a:p>
            <a:pPr>
              <a:defRPr/>
            </a:pPr>
            <a:fld id="{ACAA3236-7099-459A-BAEF-8D0292F1EA7B}" type="datetime1">
              <a:rPr lang="en-US"/>
              <a:pPr>
                <a:defRPr/>
              </a:pPr>
              <a:t>7/23/2022</a:t>
            </a:fld>
            <a:endParaRPr lang="en-US"/>
          </a:p>
        </p:txBody>
      </p:sp>
      <p:sp>
        <p:nvSpPr>
          <p:cNvPr id="5" name="Slide Number Placeholder 5"/>
          <p:cNvSpPr>
            <a:spLocks noGrp="1"/>
          </p:cNvSpPr>
          <p:nvPr>
            <p:ph type="sldNum" sz="quarter" idx="12"/>
          </p:nvPr>
        </p:nvSpPr>
        <p:spPr/>
        <p:txBody>
          <a:bodyPr/>
          <a:lstStyle/>
          <a:p>
            <a:pPr>
              <a:defRPr/>
            </a:pPr>
            <a:fld id="{91BDA80F-D42D-43EB-A86D-1633CEC88985}" type="slidenum">
              <a:rPr lang="en-US"/>
              <a:pPr>
                <a:defRPr/>
              </a:pPr>
              <a:t>26</a:t>
            </a:fld>
            <a:endParaRPr lang="en-US"/>
          </a:p>
        </p:txBody>
      </p:sp>
    </p:spTree>
    <p:extLst>
      <p:ext uri="{BB962C8B-B14F-4D97-AF65-F5344CB8AC3E}">
        <p14:creationId xmlns:p14="http://schemas.microsoft.com/office/powerpoint/2010/main" val="886190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883616" y="199566"/>
            <a:ext cx="9076329" cy="1064277"/>
          </a:xfrm>
        </p:spPr>
        <p:txBody>
          <a:bodyPr rtlCol="0">
            <a:normAutofit/>
          </a:bodyPr>
          <a:lstStyle/>
          <a:p>
            <a:pPr fontAlgn="auto">
              <a:spcAft>
                <a:spcPts val="0"/>
              </a:spcAft>
              <a:defRPr/>
            </a:pPr>
            <a:r>
              <a:rPr lang="en-US" dirty="0" smtClean="0">
                <a:latin typeface="Arial" charset="0"/>
                <a:cs typeface="Arial" charset="0"/>
              </a:rPr>
              <a:t>Preliminary analysis continued…</a:t>
            </a:r>
            <a:endParaRPr lang="en-US" dirty="0" smtClean="0"/>
          </a:p>
        </p:txBody>
      </p:sp>
      <p:sp>
        <p:nvSpPr>
          <p:cNvPr id="10243" name="Rectangle 7"/>
          <p:cNvSpPr>
            <a:spLocks noGrp="1" noChangeArrowheads="1"/>
          </p:cNvSpPr>
          <p:nvPr>
            <p:ph idx="1"/>
          </p:nvPr>
        </p:nvSpPr>
        <p:spPr>
          <a:xfrm>
            <a:off x="966744" y="2248257"/>
            <a:ext cx="11336092" cy="3650155"/>
          </a:xfrm>
        </p:spPr>
        <p:txBody>
          <a:bodyPr/>
          <a:lstStyle/>
          <a:p>
            <a:r>
              <a:rPr lang="en-US" dirty="0" smtClean="0">
                <a:latin typeface="Arial" charset="0"/>
                <a:cs typeface="Arial" charset="0"/>
              </a:rPr>
              <a:t>Are there any outliers? That needs to be commented upon by experts in the field. </a:t>
            </a:r>
            <a:endParaRPr lang="en-US" dirty="0" smtClean="0">
              <a:latin typeface="Arial" charset="0"/>
              <a:cs typeface="Arial" charset="0"/>
            </a:endParaRPr>
          </a:p>
          <a:p>
            <a:pPr marL="0" indent="0">
              <a:buNone/>
            </a:pPr>
            <a:endParaRPr lang="en-US" dirty="0" smtClean="0"/>
          </a:p>
          <a:p>
            <a:r>
              <a:rPr lang="en-US" dirty="0" smtClean="0">
                <a:latin typeface="Arial" charset="0"/>
                <a:cs typeface="Arial" charset="0"/>
              </a:rPr>
              <a:t>How strong are the relationships among the variables available for analysis?</a:t>
            </a:r>
          </a:p>
        </p:txBody>
      </p:sp>
      <p:sp>
        <p:nvSpPr>
          <p:cNvPr id="4" name="Date Placeholder 3"/>
          <p:cNvSpPr>
            <a:spLocks noGrp="1"/>
          </p:cNvSpPr>
          <p:nvPr>
            <p:ph type="dt" sz="quarter" idx="10"/>
          </p:nvPr>
        </p:nvSpPr>
        <p:spPr/>
        <p:txBody>
          <a:bodyPr/>
          <a:lstStyle/>
          <a:p>
            <a:pPr>
              <a:defRPr/>
            </a:pPr>
            <a:fld id="{B4DCB8F3-5F3C-4C5C-A795-0BCF69E4A782}" type="datetime1">
              <a:rPr lang="en-US"/>
              <a:pPr>
                <a:defRPr/>
              </a:pPr>
              <a:t>7/23/2022</a:t>
            </a:fld>
            <a:endParaRPr lang="en-US"/>
          </a:p>
        </p:txBody>
      </p:sp>
      <p:sp>
        <p:nvSpPr>
          <p:cNvPr id="5" name="Slide Number Placeholder 5"/>
          <p:cNvSpPr>
            <a:spLocks noGrp="1"/>
          </p:cNvSpPr>
          <p:nvPr>
            <p:ph type="sldNum" sz="quarter" idx="12"/>
          </p:nvPr>
        </p:nvSpPr>
        <p:spPr/>
        <p:txBody>
          <a:bodyPr/>
          <a:lstStyle/>
          <a:p>
            <a:pPr>
              <a:defRPr/>
            </a:pPr>
            <a:fld id="{2C798DDC-02B2-4567-9463-B5477FBAFB30}" type="slidenum">
              <a:rPr lang="en-US"/>
              <a:pPr>
                <a:defRPr/>
              </a:pPr>
              <a:t>27</a:t>
            </a:fld>
            <a:endParaRPr lang="en-US"/>
          </a:p>
        </p:txBody>
      </p:sp>
    </p:spTree>
    <p:extLst>
      <p:ext uri="{BB962C8B-B14F-4D97-AF65-F5344CB8AC3E}">
        <p14:creationId xmlns:p14="http://schemas.microsoft.com/office/powerpoint/2010/main" val="2266779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a:xfrm>
            <a:off x="942993" y="175816"/>
            <a:ext cx="9076329" cy="1064277"/>
          </a:xfrm>
        </p:spPr>
        <p:txBody>
          <a:bodyPr rtlCol="0">
            <a:normAutofit/>
          </a:bodyPr>
          <a:lstStyle/>
          <a:p>
            <a:pPr fontAlgn="auto">
              <a:spcAft>
                <a:spcPts val="0"/>
              </a:spcAft>
              <a:defRPr/>
            </a:pPr>
            <a:r>
              <a:rPr lang="en-US" b="1" dirty="0" smtClean="0">
                <a:latin typeface="Arial" charset="0"/>
                <a:cs typeface="Arial" charset="0"/>
              </a:rPr>
              <a:t>Step 4:</a:t>
            </a:r>
            <a:r>
              <a:rPr lang="en-US" dirty="0" smtClean="0">
                <a:latin typeface="Arial" charset="0"/>
                <a:cs typeface="Arial" charset="0"/>
              </a:rPr>
              <a:t> Choosing and fitting models</a:t>
            </a:r>
            <a:r>
              <a:rPr lang="en-US" dirty="0" smtClean="0"/>
              <a:t> </a:t>
            </a:r>
          </a:p>
        </p:txBody>
      </p:sp>
      <p:sp>
        <p:nvSpPr>
          <p:cNvPr id="11267" name="Rectangle 7"/>
          <p:cNvSpPr>
            <a:spLocks noGrp="1" noChangeArrowheads="1"/>
          </p:cNvSpPr>
          <p:nvPr>
            <p:ph idx="1"/>
          </p:nvPr>
        </p:nvSpPr>
        <p:spPr/>
        <p:txBody>
          <a:bodyPr/>
          <a:lstStyle/>
          <a:p>
            <a:pPr marL="609600" indent="-609600">
              <a:buFont typeface="Wingdings" pitchFamily="2" charset="2"/>
              <a:buNone/>
            </a:pPr>
            <a:r>
              <a:rPr lang="en-US" i="1" dirty="0" smtClean="0">
                <a:solidFill>
                  <a:srgbClr val="0000FF"/>
                </a:solidFill>
                <a:latin typeface="Arial" charset="0"/>
                <a:cs typeface="Times New Roman" pitchFamily="18" charset="0"/>
              </a:rPr>
              <a:t>Models to be fitted could be:</a:t>
            </a:r>
          </a:p>
          <a:p>
            <a:pPr marL="609600" indent="-609600"/>
            <a:r>
              <a:rPr lang="en-US" dirty="0" smtClean="0">
                <a:latin typeface="Arial" charset="0"/>
                <a:cs typeface="Times New Roman" pitchFamily="18" charset="0"/>
              </a:rPr>
              <a:t>Exponential smoothing methods, regression models, box-Jenkins ARIMA models, non-linear models, regression with ARIMA errors, intervention models, transfer function models, multivariate ARMA models, and state space models.</a:t>
            </a:r>
          </a:p>
        </p:txBody>
      </p:sp>
      <p:sp>
        <p:nvSpPr>
          <p:cNvPr id="4" name="Date Placeholder 3"/>
          <p:cNvSpPr>
            <a:spLocks noGrp="1"/>
          </p:cNvSpPr>
          <p:nvPr>
            <p:ph type="dt" sz="quarter" idx="10"/>
          </p:nvPr>
        </p:nvSpPr>
        <p:spPr/>
        <p:txBody>
          <a:bodyPr/>
          <a:lstStyle/>
          <a:p>
            <a:pPr>
              <a:defRPr/>
            </a:pPr>
            <a:fld id="{025AFDCA-8C09-4BBA-94DF-C43E290BB0D7}" type="datetime1">
              <a:rPr lang="en-US"/>
              <a:pPr>
                <a:defRPr/>
              </a:pPr>
              <a:t>7/23/2022</a:t>
            </a:fld>
            <a:endParaRPr lang="en-US"/>
          </a:p>
        </p:txBody>
      </p:sp>
      <p:sp>
        <p:nvSpPr>
          <p:cNvPr id="5" name="Slide Number Placeholder 5"/>
          <p:cNvSpPr>
            <a:spLocks noGrp="1"/>
          </p:cNvSpPr>
          <p:nvPr>
            <p:ph type="sldNum" sz="quarter" idx="12"/>
          </p:nvPr>
        </p:nvSpPr>
        <p:spPr/>
        <p:txBody>
          <a:bodyPr/>
          <a:lstStyle/>
          <a:p>
            <a:pPr>
              <a:defRPr/>
            </a:pPr>
            <a:fld id="{575F0F84-4122-4FBB-9618-24F235A3CC3D}" type="slidenum">
              <a:rPr lang="en-US"/>
              <a:pPr>
                <a:defRPr/>
              </a:pPr>
              <a:t>28</a:t>
            </a:fld>
            <a:endParaRPr lang="en-US"/>
          </a:p>
        </p:txBody>
      </p:sp>
    </p:spTree>
    <p:extLst>
      <p:ext uri="{BB962C8B-B14F-4D97-AF65-F5344CB8AC3E}">
        <p14:creationId xmlns:p14="http://schemas.microsoft.com/office/powerpoint/2010/main" val="1416659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37996" y="128315"/>
            <a:ext cx="9076329" cy="1064277"/>
          </a:xfrm>
        </p:spPr>
        <p:txBody>
          <a:bodyPr/>
          <a:lstStyle/>
          <a:p>
            <a:r>
              <a:rPr lang="en-US" dirty="0" smtClean="0">
                <a:latin typeface="Arial" charset="0"/>
                <a:cs typeface="Arial" charset="0"/>
              </a:rPr>
              <a:t>Fitting models</a:t>
            </a:r>
            <a:endParaRPr lang="en-US" dirty="0" smtClean="0"/>
          </a:p>
        </p:txBody>
      </p:sp>
      <p:sp>
        <p:nvSpPr>
          <p:cNvPr id="12291" name="Rectangle 3"/>
          <p:cNvSpPr>
            <a:spLocks noGrp="1" noChangeArrowheads="1"/>
          </p:cNvSpPr>
          <p:nvPr>
            <p:ph idx="1"/>
          </p:nvPr>
        </p:nvSpPr>
        <p:spPr/>
        <p:txBody>
          <a:bodyPr/>
          <a:lstStyle/>
          <a:p>
            <a:r>
              <a:rPr lang="en-US" dirty="0" smtClean="0">
                <a:latin typeface="Arial" charset="0"/>
                <a:cs typeface="Arial" charset="0"/>
              </a:rPr>
              <a:t>Once a model has been judiciously selected, its parameters are estimated for model fitting purposes.</a:t>
            </a:r>
          </a:p>
          <a:p>
            <a:r>
              <a:rPr lang="en-US" dirty="0" smtClean="0">
                <a:latin typeface="Arial" charset="0"/>
                <a:cs typeface="Arial" charset="0"/>
              </a:rPr>
              <a:t> When forecasting is </a:t>
            </a:r>
            <a:r>
              <a:rPr lang="en-US" dirty="0" smtClean="0">
                <a:latin typeface="Arial" charset="0"/>
                <a:cs typeface="Arial" charset="0"/>
              </a:rPr>
              <a:t>long-term, </a:t>
            </a:r>
            <a:r>
              <a:rPr lang="en-US" dirty="0" smtClean="0">
                <a:latin typeface="Arial" charset="0"/>
                <a:cs typeface="Arial" charset="0"/>
              </a:rPr>
              <a:t>then a less formal approach is preferred.</a:t>
            </a:r>
            <a:endParaRPr lang="en-US" dirty="0" smtClean="0"/>
          </a:p>
        </p:txBody>
      </p:sp>
      <p:sp>
        <p:nvSpPr>
          <p:cNvPr id="4" name="Date Placeholder 3"/>
          <p:cNvSpPr>
            <a:spLocks noGrp="1"/>
          </p:cNvSpPr>
          <p:nvPr>
            <p:ph type="dt" sz="quarter" idx="10"/>
          </p:nvPr>
        </p:nvSpPr>
        <p:spPr/>
        <p:txBody>
          <a:bodyPr/>
          <a:lstStyle/>
          <a:p>
            <a:pPr>
              <a:defRPr/>
            </a:pPr>
            <a:fld id="{B587748A-373A-4520-9A24-9AEF79DC499E}" type="datetime1">
              <a:rPr lang="en-US"/>
              <a:pPr>
                <a:defRPr/>
              </a:pPr>
              <a:t>7/23/2022</a:t>
            </a:fld>
            <a:endParaRPr lang="en-US"/>
          </a:p>
        </p:txBody>
      </p:sp>
      <p:sp>
        <p:nvSpPr>
          <p:cNvPr id="5" name="Slide Number Placeholder 5"/>
          <p:cNvSpPr>
            <a:spLocks noGrp="1"/>
          </p:cNvSpPr>
          <p:nvPr>
            <p:ph type="sldNum" sz="quarter" idx="12"/>
          </p:nvPr>
        </p:nvSpPr>
        <p:spPr/>
        <p:txBody>
          <a:bodyPr/>
          <a:lstStyle/>
          <a:p>
            <a:pPr>
              <a:defRPr/>
            </a:pPr>
            <a:fld id="{AC062F82-C670-4672-B300-8EB7633F7141}" type="slidenum">
              <a:rPr lang="en-US"/>
              <a:pPr>
                <a:defRPr/>
              </a:pPr>
              <a:t>29</a:t>
            </a:fld>
            <a:endParaRPr lang="en-US"/>
          </a:p>
        </p:txBody>
      </p:sp>
    </p:spTree>
    <p:extLst>
      <p:ext uri="{BB962C8B-B14F-4D97-AF65-F5344CB8AC3E}">
        <p14:creationId xmlns:p14="http://schemas.microsoft.com/office/powerpoint/2010/main" val="1721058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xmlns="" id="{3B5305C3-9940-4541-9DEE-9AE9C3EA60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xmlns="" id="{1BE71EE8-0B30-4222-9B93-921A1530BB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9595" y="805231"/>
            <a:ext cx="3876810"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xmlns="" id="{7A577E7F-985C-4F15-99FB-3ABFA635AC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43D757ED-C085-E8F2-50C3-C9AF81445AB1}"/>
              </a:ext>
            </a:extLst>
          </p:cNvPr>
          <p:cNvSpPr>
            <a:spLocks noGrp="1"/>
          </p:cNvSpPr>
          <p:nvPr>
            <p:ph type="title"/>
          </p:nvPr>
        </p:nvSpPr>
        <p:spPr>
          <a:xfrm>
            <a:off x="1459043" y="1926236"/>
            <a:ext cx="3177915" cy="2983043"/>
          </a:xfrm>
        </p:spPr>
        <p:txBody>
          <a:bodyPr>
            <a:normAutofit/>
          </a:bodyPr>
          <a:lstStyle/>
          <a:p>
            <a:pPr algn="ctr"/>
            <a:r>
              <a:rPr lang="en-US" dirty="0" smtClean="0">
                <a:ea typeface="Malgun Gothic"/>
              </a:rPr>
              <a:t>Applications</a:t>
            </a:r>
            <a:endParaRPr lang="en-US" dirty="0"/>
          </a:p>
        </p:txBody>
      </p:sp>
      <p:graphicFrame>
        <p:nvGraphicFramePr>
          <p:cNvPr id="16" name="Content Placeholder 2">
            <a:extLst>
              <a:ext uri="{FF2B5EF4-FFF2-40B4-BE49-F238E27FC236}">
                <a16:creationId xmlns:a16="http://schemas.microsoft.com/office/drawing/2014/main" xmlns="" id="{264B320F-673F-2009-450C-F2A9EDBB0F57}"/>
              </a:ext>
            </a:extLst>
          </p:cNvPr>
          <p:cNvGraphicFramePr>
            <a:graphicFrameLocks noGrp="1"/>
          </p:cNvGraphicFramePr>
          <p:nvPr>
            <p:ph idx="1"/>
            <p:extLst>
              <p:ext uri="{D42A27DB-BD31-4B8C-83A1-F6EECF244321}">
                <p14:modId xmlns:p14="http://schemas.microsoft.com/office/powerpoint/2010/main" val="3124173965"/>
              </p:ext>
            </p:extLst>
          </p:nvPr>
        </p:nvGraphicFramePr>
        <p:xfrm>
          <a:off x="5688307" y="952500"/>
          <a:ext cx="5157788"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63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71741" y="0"/>
            <a:ext cx="11320259" cy="1064277"/>
          </a:xfrm>
        </p:spPr>
        <p:txBody>
          <a:bodyPr rtlCol="0">
            <a:normAutofit fontScale="90000"/>
          </a:bodyPr>
          <a:lstStyle/>
          <a:p>
            <a:pPr fontAlgn="auto">
              <a:spcAft>
                <a:spcPts val="0"/>
              </a:spcAft>
              <a:defRPr/>
            </a:pPr>
            <a:r>
              <a:rPr lang="en-US" b="1" dirty="0" smtClean="0">
                <a:latin typeface="Arial" charset="0"/>
                <a:cs typeface="Arial" charset="0"/>
              </a:rPr>
              <a:t>Step 5:</a:t>
            </a:r>
            <a:r>
              <a:rPr lang="en-US" dirty="0" smtClean="0">
                <a:latin typeface="Arial" charset="0"/>
                <a:cs typeface="Arial" charset="0"/>
              </a:rPr>
              <a:t> Using and evaluating a forecasting model</a:t>
            </a:r>
            <a:r>
              <a:rPr lang="en-US" dirty="0" smtClean="0"/>
              <a:t> </a:t>
            </a:r>
          </a:p>
        </p:txBody>
      </p:sp>
      <p:sp>
        <p:nvSpPr>
          <p:cNvPr id="13315" name="Rectangle 7"/>
          <p:cNvSpPr>
            <a:spLocks noGrp="1" noChangeArrowheads="1"/>
          </p:cNvSpPr>
          <p:nvPr>
            <p:ph idx="1"/>
          </p:nvPr>
        </p:nvSpPr>
        <p:spPr>
          <a:xfrm>
            <a:off x="966744" y="2248257"/>
            <a:ext cx="10124809" cy="3650155"/>
          </a:xfrm>
        </p:spPr>
        <p:txBody>
          <a:bodyPr/>
          <a:lstStyle/>
          <a:p>
            <a:r>
              <a:rPr lang="en-US" dirty="0" smtClean="0">
                <a:latin typeface="Arial" charset="0"/>
                <a:cs typeface="Arial" charset="0"/>
              </a:rPr>
              <a:t>The fitted model's pros and cons are evaluated over time</a:t>
            </a:r>
            <a:r>
              <a:rPr lang="en-US" dirty="0" smtClean="0">
                <a:latin typeface="Arial" charset="0"/>
                <a:cs typeface="Arial" charset="0"/>
              </a:rPr>
              <a:t>.</a:t>
            </a:r>
          </a:p>
          <a:p>
            <a:pPr marL="0" indent="0">
              <a:buNone/>
            </a:pPr>
            <a:endParaRPr lang="en-US" dirty="0" smtClean="0">
              <a:latin typeface="Arial" charset="0"/>
              <a:cs typeface="Arial" charset="0"/>
            </a:endParaRPr>
          </a:p>
          <a:p>
            <a:r>
              <a:rPr lang="en-US" dirty="0" smtClean="0">
                <a:latin typeface="Arial" charset="0"/>
                <a:cs typeface="Arial" charset="0"/>
              </a:rPr>
              <a:t>The performance of the model can only be properly evaluated after the data for the forecast period have become available.</a:t>
            </a:r>
          </a:p>
        </p:txBody>
      </p:sp>
      <p:sp>
        <p:nvSpPr>
          <p:cNvPr id="4" name="Date Placeholder 3"/>
          <p:cNvSpPr>
            <a:spLocks noGrp="1"/>
          </p:cNvSpPr>
          <p:nvPr>
            <p:ph type="dt" sz="quarter" idx="10"/>
          </p:nvPr>
        </p:nvSpPr>
        <p:spPr/>
        <p:txBody>
          <a:bodyPr/>
          <a:lstStyle/>
          <a:p>
            <a:pPr>
              <a:defRPr/>
            </a:pPr>
            <a:fld id="{04ACED66-251F-43C1-A31D-E886AFDBD411}" type="datetime1">
              <a:rPr lang="en-US"/>
              <a:pPr>
                <a:defRPr/>
              </a:pPr>
              <a:t>7/23/2022</a:t>
            </a:fld>
            <a:endParaRPr lang="en-US"/>
          </a:p>
        </p:txBody>
      </p:sp>
      <p:sp>
        <p:nvSpPr>
          <p:cNvPr id="5" name="Slide Number Placeholder 5"/>
          <p:cNvSpPr>
            <a:spLocks noGrp="1"/>
          </p:cNvSpPr>
          <p:nvPr>
            <p:ph type="sldNum" sz="quarter" idx="12"/>
          </p:nvPr>
        </p:nvSpPr>
        <p:spPr/>
        <p:txBody>
          <a:bodyPr/>
          <a:lstStyle/>
          <a:p>
            <a:pPr>
              <a:defRPr/>
            </a:pPr>
            <a:fld id="{F53C0256-771B-4788-86AD-28AEE1A88FC1}" type="slidenum">
              <a:rPr lang="en-US"/>
              <a:pPr>
                <a:defRPr/>
              </a:pPr>
              <a:t>30</a:t>
            </a:fld>
            <a:endParaRPr lang="en-US"/>
          </a:p>
        </p:txBody>
      </p:sp>
    </p:spTree>
    <p:extLst>
      <p:ext uri="{BB962C8B-B14F-4D97-AF65-F5344CB8AC3E}">
        <p14:creationId xmlns:p14="http://schemas.microsoft.com/office/powerpoint/2010/main" val="3425323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latin typeface="Arial" charset="0"/>
                <a:cs typeface="Arial" charset="0"/>
              </a:rPr>
              <a:t>Evaluating a forecasting model</a:t>
            </a:r>
            <a:r>
              <a:rPr lang="en-US" dirty="0" smtClean="0"/>
              <a:t> </a:t>
            </a:r>
          </a:p>
        </p:txBody>
      </p:sp>
      <p:sp>
        <p:nvSpPr>
          <p:cNvPr id="14339" name="Rectangle 3"/>
          <p:cNvSpPr>
            <a:spLocks noGrp="1" noChangeArrowheads="1"/>
          </p:cNvSpPr>
          <p:nvPr>
            <p:ph idx="1"/>
          </p:nvPr>
        </p:nvSpPr>
        <p:spPr/>
        <p:txBody>
          <a:bodyPr/>
          <a:lstStyle/>
          <a:p>
            <a:r>
              <a:rPr lang="en-US" i="1" dirty="0" smtClean="0">
                <a:solidFill>
                  <a:srgbClr val="0000FF"/>
                </a:solidFill>
                <a:latin typeface="Arial" charset="0"/>
                <a:cs typeface="Arial" charset="0"/>
              </a:rPr>
              <a:t>There are many measures for evaluating both fitting and forecasting errors.</a:t>
            </a:r>
          </a:p>
        </p:txBody>
      </p:sp>
      <p:sp>
        <p:nvSpPr>
          <p:cNvPr id="4" name="Date Placeholder 3"/>
          <p:cNvSpPr>
            <a:spLocks noGrp="1"/>
          </p:cNvSpPr>
          <p:nvPr>
            <p:ph type="dt" sz="quarter" idx="10"/>
          </p:nvPr>
        </p:nvSpPr>
        <p:spPr/>
        <p:txBody>
          <a:bodyPr/>
          <a:lstStyle/>
          <a:p>
            <a:pPr>
              <a:defRPr/>
            </a:pPr>
            <a:fld id="{326D1785-4782-4264-99CB-8B83D6FFD9AC}" type="datetime1">
              <a:rPr lang="en-US"/>
              <a:pPr>
                <a:defRPr/>
              </a:pPr>
              <a:t>7/23/2022</a:t>
            </a:fld>
            <a:endParaRPr lang="en-US"/>
          </a:p>
        </p:txBody>
      </p:sp>
      <p:sp>
        <p:nvSpPr>
          <p:cNvPr id="5" name="Slide Number Placeholder 5"/>
          <p:cNvSpPr>
            <a:spLocks noGrp="1"/>
          </p:cNvSpPr>
          <p:nvPr>
            <p:ph type="sldNum" sz="quarter" idx="12"/>
          </p:nvPr>
        </p:nvSpPr>
        <p:spPr/>
        <p:txBody>
          <a:bodyPr/>
          <a:lstStyle/>
          <a:p>
            <a:pPr>
              <a:defRPr/>
            </a:pPr>
            <a:fld id="{886E990E-236A-47B3-BADD-E59BB3431FAD}" type="slidenum">
              <a:rPr lang="en-US"/>
              <a:pPr>
                <a:defRPr/>
              </a:pPr>
              <a:t>31</a:t>
            </a:fld>
            <a:endParaRPr lang="en-US"/>
          </a:p>
        </p:txBody>
      </p:sp>
    </p:spTree>
    <p:extLst>
      <p:ext uri="{BB962C8B-B14F-4D97-AF65-F5344CB8AC3E}">
        <p14:creationId xmlns:p14="http://schemas.microsoft.com/office/powerpoint/2010/main" val="1689810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978619" y="353945"/>
            <a:ext cx="9076329" cy="1064277"/>
          </a:xfrm>
        </p:spPr>
        <p:txBody>
          <a:bodyPr/>
          <a:lstStyle/>
          <a:p>
            <a:r>
              <a:rPr lang="en-US" dirty="0" smtClean="0">
                <a:latin typeface="Arial" charset="0"/>
                <a:cs typeface="Arial" charset="0"/>
              </a:rPr>
              <a:t>Using a forecasting model</a:t>
            </a:r>
            <a:endParaRPr lang="en-US" dirty="0" smtClean="0"/>
          </a:p>
        </p:txBody>
      </p:sp>
      <p:sp>
        <p:nvSpPr>
          <p:cNvPr id="15363" name="Rectangle 7"/>
          <p:cNvSpPr>
            <a:spLocks noGrp="1" noChangeArrowheads="1"/>
          </p:cNvSpPr>
          <p:nvPr>
            <p:ph idx="1"/>
          </p:nvPr>
        </p:nvSpPr>
        <p:spPr>
          <a:xfrm>
            <a:off x="966744" y="2248257"/>
            <a:ext cx="10540446" cy="3650155"/>
          </a:xfrm>
        </p:spPr>
        <p:txBody>
          <a:bodyPr/>
          <a:lstStyle/>
          <a:p>
            <a:r>
              <a:rPr lang="en-US" dirty="0" smtClean="0">
                <a:latin typeface="Arial" charset="0"/>
                <a:cs typeface="Arial" charset="0"/>
              </a:rPr>
              <a:t>If the forecast suggests a gloomy picture ahead, then management will do its best to try to avoid such scenario. </a:t>
            </a:r>
            <a:endParaRPr lang="en-US" dirty="0" smtClean="0">
              <a:latin typeface="Arial" charset="0"/>
              <a:cs typeface="Arial" charset="0"/>
            </a:endParaRPr>
          </a:p>
          <a:p>
            <a:pPr marL="0" indent="0">
              <a:buNone/>
            </a:pPr>
            <a:endParaRPr lang="en-US" dirty="0" smtClean="0">
              <a:latin typeface="Arial" charset="0"/>
              <a:cs typeface="Arial" charset="0"/>
            </a:endParaRPr>
          </a:p>
          <a:p>
            <a:r>
              <a:rPr lang="en-US" dirty="0">
                <a:latin typeface="Arial" charset="0"/>
                <a:cs typeface="Times New Roman" pitchFamily="18" charset="0"/>
              </a:rPr>
              <a:t>If the forecasts suggest a positive future, then management must try to use this forecast to enhance the likelihood of a favorable outcome</a:t>
            </a:r>
            <a:endParaRPr lang="en-US" dirty="0" smtClean="0">
              <a:latin typeface="Arial" charset="0"/>
              <a:cs typeface="Arial" charset="0"/>
            </a:endParaRPr>
          </a:p>
        </p:txBody>
      </p:sp>
      <p:sp>
        <p:nvSpPr>
          <p:cNvPr id="4" name="Date Placeholder 3"/>
          <p:cNvSpPr>
            <a:spLocks noGrp="1"/>
          </p:cNvSpPr>
          <p:nvPr>
            <p:ph type="dt" sz="quarter" idx="10"/>
          </p:nvPr>
        </p:nvSpPr>
        <p:spPr/>
        <p:txBody>
          <a:bodyPr/>
          <a:lstStyle/>
          <a:p>
            <a:pPr>
              <a:defRPr/>
            </a:pPr>
            <a:fld id="{00D2FC13-2271-4714-8FCA-3E3A1FFB5856}" type="datetime1">
              <a:rPr lang="en-US"/>
              <a:pPr>
                <a:defRPr/>
              </a:pPr>
              <a:t>7/23/2022</a:t>
            </a:fld>
            <a:endParaRPr lang="en-US" dirty="0"/>
          </a:p>
        </p:txBody>
      </p:sp>
      <p:sp>
        <p:nvSpPr>
          <p:cNvPr id="5" name="Slide Number Placeholder 5"/>
          <p:cNvSpPr>
            <a:spLocks noGrp="1"/>
          </p:cNvSpPr>
          <p:nvPr>
            <p:ph type="sldNum" sz="quarter" idx="12"/>
          </p:nvPr>
        </p:nvSpPr>
        <p:spPr/>
        <p:txBody>
          <a:bodyPr/>
          <a:lstStyle/>
          <a:p>
            <a:pPr>
              <a:defRPr/>
            </a:pPr>
            <a:fld id="{6CAA46BD-F6F5-4E7F-8991-345AAAAE71D7}" type="slidenum">
              <a:rPr lang="en-US"/>
              <a:pPr>
                <a:defRPr/>
              </a:pPr>
              <a:t>32</a:t>
            </a:fld>
            <a:endParaRPr lang="en-US"/>
          </a:p>
        </p:txBody>
      </p:sp>
    </p:spTree>
    <p:extLst>
      <p:ext uri="{BB962C8B-B14F-4D97-AF65-F5344CB8AC3E}">
        <p14:creationId xmlns:p14="http://schemas.microsoft.com/office/powerpoint/2010/main" val="362062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7B49DDE3-D095-6B49-8468-C97AFBEC5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5C1B63-0973-922E-02DE-3C15BF5FC86C}"/>
              </a:ext>
            </a:extLst>
          </p:cNvPr>
          <p:cNvSpPr>
            <a:spLocks noGrp="1"/>
          </p:cNvSpPr>
          <p:nvPr>
            <p:ph type="title"/>
          </p:nvPr>
        </p:nvSpPr>
        <p:spPr>
          <a:xfrm>
            <a:off x="769620" y="0"/>
            <a:ext cx="10107930" cy="961901"/>
          </a:xfrm>
        </p:spPr>
        <p:txBody>
          <a:bodyPr vert="horz" lIns="91440" tIns="45720" rIns="91440" bIns="45720" rtlCol="0" anchor="ctr">
            <a:normAutofit fontScale="90000"/>
          </a:bodyPr>
          <a:lstStyle/>
          <a:p>
            <a:pPr>
              <a:lnSpc>
                <a:spcPct val="90000"/>
              </a:lnSpc>
            </a:pPr>
            <a:r>
              <a:rPr lang="en-US" sz="3400" kern="1200" dirty="0" smtClean="0">
                <a:solidFill>
                  <a:schemeClr val="tx2"/>
                </a:solidFill>
                <a:latin typeface="+mj-lt"/>
                <a:ea typeface="+mj-ea"/>
                <a:cs typeface="+mj-cs"/>
              </a:rPr>
              <a:t>Predictive </a:t>
            </a:r>
            <a:r>
              <a:rPr lang="en-US" sz="3400" kern="1200" dirty="0" smtClean="0">
                <a:solidFill>
                  <a:schemeClr val="tx2"/>
                </a:solidFill>
                <a:latin typeface="+mj-lt"/>
                <a:ea typeface="+mj-ea"/>
                <a:cs typeface="+mj-cs"/>
              </a:rPr>
              <a:t>modeling: Few issues to be addressed</a:t>
            </a:r>
            <a:r>
              <a:rPr lang="en-US" sz="3400" kern="1200" dirty="0">
                <a:solidFill>
                  <a:schemeClr val="tx2"/>
                </a:solidFill>
                <a:latin typeface="+mj-lt"/>
                <a:ea typeface="+mj-ea"/>
                <a:cs typeface="+mj-cs"/>
              </a:rPr>
              <a:t> </a:t>
            </a:r>
          </a:p>
        </p:txBody>
      </p:sp>
      <p:sp>
        <p:nvSpPr>
          <p:cNvPr id="7" name="Content Placeholder 2">
            <a:extLst>
              <a:ext uri="{FF2B5EF4-FFF2-40B4-BE49-F238E27FC236}">
                <a16:creationId xmlns:a16="http://schemas.microsoft.com/office/drawing/2014/main" xmlns="" id="{377717E2-1B39-5F8F-8481-105C0F1178EC}"/>
              </a:ext>
            </a:extLst>
          </p:cNvPr>
          <p:cNvSpPr>
            <a:spLocks noGrp="1"/>
          </p:cNvSpPr>
          <p:nvPr/>
        </p:nvSpPr>
        <p:spPr>
          <a:xfrm>
            <a:off x="570561" y="1251610"/>
            <a:ext cx="9278536" cy="469960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15000"/>
              </a:lnSpc>
              <a:spcBef>
                <a:spcPts val="1000"/>
              </a:spcBef>
              <a:buSzPct val="150000"/>
              <a:buFont typeface="Goudy Old Style" panose="02020502050305020303" pitchFamily="18" charset="0"/>
              <a:buChar char="∙"/>
              <a:defRPr sz="2000" kern="1200" spc="10">
                <a:solidFill>
                  <a:schemeClr val="tx2"/>
                </a:solidFill>
                <a:latin typeface="+mn-lt"/>
                <a:ea typeface="+mn-ea"/>
                <a:cs typeface="+mn-cs"/>
              </a:defRPr>
            </a:lvl1pPr>
            <a:lvl2pPr marL="274320" indent="0" algn="l" defTabSz="914400" rtl="0" eaLnBrk="1" latinLnBrk="0" hangingPunct="1">
              <a:lnSpc>
                <a:spcPct val="115000"/>
              </a:lnSpc>
              <a:spcBef>
                <a:spcPts val="500"/>
              </a:spcBef>
              <a:buFontTx/>
              <a:buNone/>
              <a:defRPr sz="1800" kern="1200" spc="10">
                <a:solidFill>
                  <a:schemeClr val="tx2"/>
                </a:solidFill>
                <a:latin typeface="+mn-lt"/>
                <a:ea typeface="+mn-ea"/>
                <a:cs typeface="+mn-cs"/>
              </a:defRPr>
            </a:lvl2pPr>
            <a:lvl3pPr marL="548640" indent="-228600" algn="l" defTabSz="914400" rtl="0" eaLnBrk="1" latinLnBrk="0" hangingPunct="1">
              <a:lnSpc>
                <a:spcPct val="115000"/>
              </a:lnSpc>
              <a:spcBef>
                <a:spcPts val="500"/>
              </a:spcBef>
              <a:buSzPct val="150000"/>
              <a:buFont typeface="Goudy Old Style" panose="02020502050305020303" pitchFamily="18" charset="0"/>
              <a:buChar char="∙"/>
              <a:defRPr sz="1600" kern="1200" spc="10">
                <a:solidFill>
                  <a:schemeClr val="tx2"/>
                </a:solidFill>
                <a:latin typeface="+mn-lt"/>
                <a:ea typeface="+mn-ea"/>
                <a:cs typeface="+mn-cs"/>
              </a:defRPr>
            </a:lvl3pPr>
            <a:lvl4pPr marL="594360" indent="0" algn="l" defTabSz="914400" rtl="0" eaLnBrk="1" latinLnBrk="0" hangingPunct="1">
              <a:lnSpc>
                <a:spcPct val="115000"/>
              </a:lnSpc>
              <a:spcBef>
                <a:spcPts val="500"/>
              </a:spcBef>
              <a:buFontTx/>
              <a:buNone/>
              <a:defRPr sz="1400" kern="1200" spc="10">
                <a:solidFill>
                  <a:schemeClr val="tx2"/>
                </a:solidFill>
                <a:latin typeface="+mn-lt"/>
                <a:ea typeface="+mn-ea"/>
                <a:cs typeface="+mn-cs"/>
              </a:defRPr>
            </a:lvl4pPr>
            <a:lvl5pPr marL="822960" indent="-228600" algn="l" defTabSz="914400" rtl="0" eaLnBrk="1" latinLnBrk="0" hangingPunct="1">
              <a:lnSpc>
                <a:spcPct val="115000"/>
              </a:lnSpc>
              <a:spcBef>
                <a:spcPts val="500"/>
              </a:spcBef>
              <a:buSzPct val="150000"/>
              <a:buFont typeface="Goudy Old Style" panose="02020502050305020303" pitchFamily="18" charset="0"/>
              <a:buChar char="∙"/>
              <a:defRPr sz="1400" kern="1200" spc="1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b="1" dirty="0">
                <a:solidFill>
                  <a:srgbClr val="0000FF"/>
                </a:solidFill>
              </a:rPr>
              <a:t>Volume of data available</a:t>
            </a:r>
            <a:r>
              <a:rPr lang="en-US" dirty="0">
                <a:solidFill>
                  <a:srgbClr val="0000FF"/>
                </a:solidFill>
              </a:rPr>
              <a:t> </a:t>
            </a:r>
            <a:r>
              <a:rPr lang="en-US" dirty="0"/>
              <a:t>— more data is often more helpful, offering greater opportunity for exploratory data analysis, model testing and tuning, and model fidelity</a:t>
            </a:r>
            <a:r>
              <a:rPr lang="en-US" dirty="0" smtClean="0"/>
              <a:t>.</a:t>
            </a:r>
          </a:p>
          <a:p>
            <a:pPr marL="0" indent="0" algn="just">
              <a:lnSpc>
                <a:spcPct val="100000"/>
              </a:lnSpc>
              <a:buNone/>
            </a:pPr>
            <a:endParaRPr lang="en-US" dirty="0">
              <a:ea typeface="Malgun Gothic Semilight"/>
              <a:cs typeface="Malgun Gothic Semilight"/>
            </a:endParaRPr>
          </a:p>
          <a:p>
            <a:pPr algn="just">
              <a:lnSpc>
                <a:spcPct val="100000"/>
              </a:lnSpc>
            </a:pPr>
            <a:r>
              <a:rPr lang="en-US" b="1" dirty="0">
                <a:solidFill>
                  <a:srgbClr val="0000FF"/>
                </a:solidFill>
              </a:rPr>
              <a:t>Required time horizon of predictions</a:t>
            </a:r>
            <a:r>
              <a:rPr lang="en-US" dirty="0"/>
              <a:t> — shorter time horizons are often easier to predict — with higher confidence — than longer ones</a:t>
            </a:r>
            <a:r>
              <a:rPr lang="en-US" dirty="0" smtClean="0"/>
              <a:t>.</a:t>
            </a:r>
          </a:p>
          <a:p>
            <a:pPr marL="0" indent="0" algn="just">
              <a:lnSpc>
                <a:spcPct val="100000"/>
              </a:lnSpc>
              <a:buNone/>
            </a:pPr>
            <a:endParaRPr lang="en-US" dirty="0">
              <a:ea typeface="Malgun Gothic Semilight"/>
              <a:cs typeface="Malgun Gothic Semilight"/>
            </a:endParaRPr>
          </a:p>
          <a:p>
            <a:pPr algn="just">
              <a:lnSpc>
                <a:spcPct val="100000"/>
              </a:lnSpc>
            </a:pPr>
            <a:r>
              <a:rPr lang="en-US" b="1" dirty="0">
                <a:solidFill>
                  <a:srgbClr val="0000FF"/>
                </a:solidFill>
              </a:rPr>
              <a:t>Forecast update frequency</a:t>
            </a:r>
            <a:r>
              <a:rPr lang="en-US" dirty="0"/>
              <a:t> — Forecasts might need to be updated frequently over time or might need to be made once and remain static (updating forecasts as new information becomes available often results in more accurate predictions</a:t>
            </a:r>
            <a:r>
              <a:rPr lang="en-US" dirty="0" smtClean="0"/>
              <a:t>).</a:t>
            </a:r>
          </a:p>
          <a:p>
            <a:pPr marL="0" indent="0" algn="just">
              <a:lnSpc>
                <a:spcPct val="100000"/>
              </a:lnSpc>
              <a:buNone/>
            </a:pPr>
            <a:endParaRPr lang="en-US" dirty="0">
              <a:ea typeface="Malgun Gothic Semilight"/>
              <a:cs typeface="Malgun Gothic Semilight"/>
            </a:endParaRPr>
          </a:p>
          <a:p>
            <a:pPr algn="just">
              <a:lnSpc>
                <a:spcPct val="100000"/>
              </a:lnSpc>
            </a:pPr>
            <a:r>
              <a:rPr lang="en-US" b="1" dirty="0">
                <a:solidFill>
                  <a:srgbClr val="0000FF"/>
                </a:solidFill>
              </a:rPr>
              <a:t>Forecast temporal frequency</a:t>
            </a:r>
            <a:r>
              <a:rPr lang="en-US" dirty="0"/>
              <a:t> — Often forecasts can be made at lower or higher frequencies, which allows harnessing down sampling and up-sampling of data (this in turn can offer benefits while modeling).</a:t>
            </a:r>
            <a:endParaRPr lang="en-US" dirty="0">
              <a:ea typeface="Malgun Gothic Semilight"/>
              <a:cs typeface="Malgun Gothic Semilight"/>
            </a:endParaRPr>
          </a:p>
          <a:p>
            <a:pPr>
              <a:lnSpc>
                <a:spcPct val="100000"/>
              </a:lnSpc>
            </a:pPr>
            <a:endParaRPr lang="en-US" sz="1600" dirty="0">
              <a:ea typeface="Malgun Gothic Semilight"/>
              <a:cs typeface="Malgun Gothic Semilight"/>
            </a:endParaRPr>
          </a:p>
        </p:txBody>
      </p:sp>
      <p:pic>
        <p:nvPicPr>
          <p:cNvPr id="22" name="Picture 21" descr="Magnifying glass and question mark">
            <a:extLst>
              <a:ext uri="{FF2B5EF4-FFF2-40B4-BE49-F238E27FC236}">
                <a16:creationId xmlns:a16="http://schemas.microsoft.com/office/drawing/2014/main" xmlns="" id="{6C3A7246-B621-BD35-FD74-62AD6D76B18E}"/>
              </a:ext>
            </a:extLst>
          </p:cNvPr>
          <p:cNvPicPr>
            <a:picLocks noChangeAspect="1"/>
          </p:cNvPicPr>
          <p:nvPr/>
        </p:nvPicPr>
        <p:blipFill rotWithShape="1">
          <a:blip r:embed="rId2" cstate="print"/>
          <a:srcRect l="30926" r="27502" b="2"/>
          <a:stretch/>
        </p:blipFill>
        <p:spPr>
          <a:xfrm>
            <a:off x="10629900" y="0"/>
            <a:ext cx="1562100" cy="2113617"/>
          </a:xfrm>
          <a:custGeom>
            <a:avLst/>
            <a:gdLst/>
            <a:ahLst/>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p:spPr>
      </p:pic>
      <p:sp>
        <p:nvSpPr>
          <p:cNvPr id="41" name="Freeform: Shape 40">
            <a:extLst>
              <a:ext uri="{FF2B5EF4-FFF2-40B4-BE49-F238E27FC236}">
                <a16:creationId xmlns:a16="http://schemas.microsoft.com/office/drawing/2014/main" xmlns="" id="{C3CA578B-5FA2-42B3-85A7-E78AFE06B4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3944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8967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000" dirty="0" smtClean="0"/>
              <a:t>Thank You</a:t>
            </a:r>
            <a:endParaRPr lang="en-US" sz="4000" dirty="0"/>
          </a:p>
        </p:txBody>
      </p:sp>
    </p:spTree>
    <p:extLst>
      <p:ext uri="{BB962C8B-B14F-4D97-AF65-F5344CB8AC3E}">
        <p14:creationId xmlns:p14="http://schemas.microsoft.com/office/powerpoint/2010/main" val="188374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744" y="448948"/>
            <a:ext cx="9076329" cy="1064277"/>
          </a:xfrm>
        </p:spPr>
        <p:txBody>
          <a:bodyPr/>
          <a:lstStyle/>
          <a:p>
            <a:r>
              <a:rPr lang="en-US" dirty="0" smtClean="0"/>
              <a:t>Categories - analytics</a:t>
            </a:r>
            <a:endParaRPr lang="en-US" dirty="0"/>
          </a:p>
        </p:txBody>
      </p:sp>
      <p:sp>
        <p:nvSpPr>
          <p:cNvPr id="3" name="Content Placeholder 2"/>
          <p:cNvSpPr>
            <a:spLocks noGrp="1"/>
          </p:cNvSpPr>
          <p:nvPr>
            <p:ph idx="1"/>
          </p:nvPr>
        </p:nvSpPr>
        <p:spPr/>
        <p:txBody>
          <a:bodyPr/>
          <a:lstStyle/>
          <a:p>
            <a:r>
              <a:rPr lang="en-US" b="1" dirty="0"/>
              <a:t>Descriptive</a:t>
            </a:r>
            <a:r>
              <a:rPr lang="en-US" dirty="0"/>
              <a:t> Analytics, which use data aggregation and data mining to provide insight into the past and answer: “What has happened</a:t>
            </a:r>
            <a:r>
              <a:rPr lang="en-US" dirty="0" smtClean="0"/>
              <a:t>?”</a:t>
            </a:r>
          </a:p>
          <a:p>
            <a:pPr marL="0" indent="0">
              <a:buNone/>
            </a:pPr>
            <a:endParaRPr lang="en-US" dirty="0"/>
          </a:p>
          <a:p>
            <a:r>
              <a:rPr lang="en-US" b="1" dirty="0">
                <a:solidFill>
                  <a:srgbClr val="0000FF"/>
                </a:solidFill>
              </a:rPr>
              <a:t>Predictive</a:t>
            </a:r>
            <a:r>
              <a:rPr lang="en-US" dirty="0">
                <a:solidFill>
                  <a:srgbClr val="0000FF"/>
                </a:solidFill>
              </a:rPr>
              <a:t> Analytics, which use statistical models and forecasting techniques to understand the future and answer: “What could happen</a:t>
            </a:r>
            <a:r>
              <a:rPr lang="en-US" dirty="0" smtClean="0">
                <a:solidFill>
                  <a:srgbClr val="0000FF"/>
                </a:solidFill>
              </a:rPr>
              <a:t>?”</a:t>
            </a:r>
          </a:p>
          <a:p>
            <a:pPr marL="0" indent="0">
              <a:buNone/>
            </a:pPr>
            <a:endParaRPr lang="en-US" dirty="0"/>
          </a:p>
          <a:p>
            <a:r>
              <a:rPr lang="en-US" b="1" dirty="0"/>
              <a:t>Prescriptive</a:t>
            </a:r>
            <a:r>
              <a:rPr lang="en-US" dirty="0"/>
              <a:t> Analytics, which use optimization and simulation algorithms to advise on possible outcomes and answer: “What should we do?”</a:t>
            </a:r>
          </a:p>
          <a:p>
            <a:endParaRPr lang="en-US" dirty="0"/>
          </a:p>
        </p:txBody>
      </p:sp>
    </p:spTree>
    <p:extLst>
      <p:ext uri="{BB962C8B-B14F-4D97-AF65-F5344CB8AC3E}">
        <p14:creationId xmlns:p14="http://schemas.microsoft.com/office/powerpoint/2010/main" val="2052862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3B5305C3-9940-4541-9DEE-9AE9C3EA60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D41AC345-EF35-499A-B575-4837FEF46A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xmlns="" id="{C071BDA1-F0B0-41DF-BC28-7DDA5D3CD7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8E33A2F6-8D58-442E-4697-FA1CB8296001}"/>
              </a:ext>
            </a:extLst>
          </p:cNvPr>
          <p:cNvSpPr>
            <a:spLocks noGrp="1"/>
          </p:cNvSpPr>
          <p:nvPr>
            <p:ph type="title"/>
          </p:nvPr>
        </p:nvSpPr>
        <p:spPr>
          <a:xfrm>
            <a:off x="1476531" y="2300991"/>
            <a:ext cx="3117954" cy="2878111"/>
          </a:xfrm>
        </p:spPr>
        <p:txBody>
          <a:bodyPr>
            <a:normAutofit/>
          </a:bodyPr>
          <a:lstStyle/>
          <a:p>
            <a:pPr algn="ctr"/>
            <a:r>
              <a:rPr lang="en-US" b="1"/>
              <a:t>Time series analysis vs. time series forecasting</a:t>
            </a:r>
            <a:endParaRPr lang="en-US"/>
          </a:p>
        </p:txBody>
      </p:sp>
      <p:graphicFrame>
        <p:nvGraphicFramePr>
          <p:cNvPr id="15" name="Content Placeholder 2">
            <a:extLst>
              <a:ext uri="{FF2B5EF4-FFF2-40B4-BE49-F238E27FC236}">
                <a16:creationId xmlns:a16="http://schemas.microsoft.com/office/drawing/2014/main" xmlns="" id="{1DBBF521-6473-6FEE-1864-DEF8B508BA78}"/>
              </a:ext>
            </a:extLst>
          </p:cNvPr>
          <p:cNvGraphicFramePr>
            <a:graphicFrameLocks noGrp="1"/>
          </p:cNvGraphicFramePr>
          <p:nvPr>
            <p:ph idx="1"/>
            <p:extLst>
              <p:ext uri="{D42A27DB-BD31-4B8C-83A1-F6EECF244321}">
                <p14:modId xmlns:p14="http://schemas.microsoft.com/office/powerpoint/2010/main" val="1649175451"/>
              </p:ext>
            </p:extLst>
          </p:nvPr>
        </p:nvGraphicFramePr>
        <p:xfrm>
          <a:off x="5718748" y="952500"/>
          <a:ext cx="5520752" cy="500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86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9EC5B12-9FF3-41FE-B789-2696F5195F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8BB0029-7555-9DBA-6C46-EE035199B843}"/>
              </a:ext>
            </a:extLst>
          </p:cNvPr>
          <p:cNvSpPr>
            <a:spLocks noGrp="1"/>
          </p:cNvSpPr>
          <p:nvPr>
            <p:ph type="title"/>
          </p:nvPr>
        </p:nvSpPr>
        <p:spPr>
          <a:xfrm>
            <a:off x="952500" y="1581462"/>
            <a:ext cx="2776531" cy="3687580"/>
          </a:xfrm>
        </p:spPr>
        <p:txBody>
          <a:bodyPr>
            <a:normAutofit/>
          </a:bodyPr>
          <a:lstStyle/>
          <a:p>
            <a:pPr algn="ctr"/>
            <a:r>
              <a:rPr lang="en-US">
                <a:ea typeface="+mj-lt"/>
                <a:cs typeface="+mj-lt"/>
              </a:rPr>
              <a:t>Three aspects of predictive modeling</a:t>
            </a:r>
            <a:endParaRPr lang="en-US"/>
          </a:p>
        </p:txBody>
      </p:sp>
      <p:cxnSp>
        <p:nvCxnSpPr>
          <p:cNvPr id="11" name="Straight Connector 10">
            <a:extLst>
              <a:ext uri="{FF2B5EF4-FFF2-40B4-BE49-F238E27FC236}">
                <a16:creationId xmlns:a16="http://schemas.microsoft.com/office/drawing/2014/main" xmlns="" id="{4FCEE13B-EFB1-46F2-BC11-110F05BFB69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5C2E6C92-17DD-1EE9-2492-9A2E0D0960FB}"/>
              </a:ext>
            </a:extLst>
          </p:cNvPr>
          <p:cNvGraphicFramePr>
            <a:graphicFrameLocks noGrp="1"/>
          </p:cNvGraphicFramePr>
          <p:nvPr>
            <p:ph idx="1"/>
            <p:extLst>
              <p:ext uri="{D42A27DB-BD31-4B8C-83A1-F6EECF244321}">
                <p14:modId xmlns:p14="http://schemas.microsoft.com/office/powerpoint/2010/main" val="1393048727"/>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143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B5305C3-9940-4541-9DEE-9AE9C3EA60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D41AC345-EF35-499A-B575-4837FEF46A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xmlns="" id="{C071BDA1-F0B0-41DF-BC28-7DDA5D3CD7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4C773B64-17E3-6D70-3FCB-616A58194CEE}"/>
              </a:ext>
            </a:extLst>
          </p:cNvPr>
          <p:cNvSpPr>
            <a:spLocks noGrp="1"/>
          </p:cNvSpPr>
          <p:nvPr>
            <p:ph type="title"/>
          </p:nvPr>
        </p:nvSpPr>
        <p:spPr>
          <a:xfrm>
            <a:off x="1476531" y="2300991"/>
            <a:ext cx="3117954" cy="2878111"/>
          </a:xfrm>
        </p:spPr>
        <p:txBody>
          <a:bodyPr>
            <a:normAutofit/>
          </a:bodyPr>
          <a:lstStyle/>
          <a:p>
            <a:pPr algn="ctr"/>
            <a:r>
              <a:rPr lang="en-US">
                <a:ea typeface="Malgun Gothic"/>
              </a:rPr>
              <a:t>Few Aspects on type of time series</a:t>
            </a:r>
            <a:endParaRPr lang="en-US"/>
          </a:p>
        </p:txBody>
      </p:sp>
      <p:graphicFrame>
        <p:nvGraphicFramePr>
          <p:cNvPr id="5" name="Content Placeholder 2">
            <a:extLst>
              <a:ext uri="{FF2B5EF4-FFF2-40B4-BE49-F238E27FC236}">
                <a16:creationId xmlns:a16="http://schemas.microsoft.com/office/drawing/2014/main" xmlns="" id="{D4116B75-9714-E065-23A2-C14605FECBC1}"/>
              </a:ext>
            </a:extLst>
          </p:cNvPr>
          <p:cNvGraphicFramePr>
            <a:graphicFrameLocks noGrp="1"/>
          </p:cNvGraphicFramePr>
          <p:nvPr>
            <p:ph idx="1"/>
            <p:extLst>
              <p:ext uri="{D42A27DB-BD31-4B8C-83A1-F6EECF244321}">
                <p14:modId xmlns:p14="http://schemas.microsoft.com/office/powerpoint/2010/main" val="846773894"/>
              </p:ext>
            </p:extLst>
          </p:nvPr>
        </p:nvGraphicFramePr>
        <p:xfrm>
          <a:off x="5718748" y="952500"/>
          <a:ext cx="5520752" cy="500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8950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smtClean="0"/>
              <a:t>Overview</a:t>
            </a:r>
          </a:p>
        </p:txBody>
      </p:sp>
      <p:sp>
        <p:nvSpPr>
          <p:cNvPr id="4099" name="Rectangle 5"/>
          <p:cNvSpPr>
            <a:spLocks noGrp="1" noChangeArrowheads="1"/>
          </p:cNvSpPr>
          <p:nvPr>
            <p:ph idx="1"/>
          </p:nvPr>
        </p:nvSpPr>
        <p:spPr/>
        <p:txBody>
          <a:bodyPr/>
          <a:lstStyle/>
          <a:p>
            <a:r>
              <a:rPr lang="en-US" dirty="0" smtClean="0"/>
              <a:t>Why Forecast?</a:t>
            </a:r>
          </a:p>
          <a:p>
            <a:r>
              <a:rPr lang="en-US" dirty="0" smtClean="0"/>
              <a:t>An Overview of forecasting techniques</a:t>
            </a:r>
          </a:p>
          <a:p>
            <a:r>
              <a:rPr lang="en-US" dirty="0" smtClean="0"/>
              <a:t>Basic steps in a forecasting task</a:t>
            </a:r>
          </a:p>
        </p:txBody>
      </p:sp>
      <p:sp>
        <p:nvSpPr>
          <p:cNvPr id="41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A6A2E815-7A50-4270-8FFC-A5057EC990EB}" type="slidenum">
              <a:rPr lang="en-US"/>
              <a:pPr lvl="1" eaLnBrk="1" hangingPunct="1"/>
              <a:t>8</a:t>
            </a:fld>
            <a:endParaRPr lang="en-US"/>
          </a:p>
        </p:txBody>
      </p:sp>
    </p:spTree>
    <p:extLst>
      <p:ext uri="{BB962C8B-B14F-4D97-AF65-F5344CB8AC3E}">
        <p14:creationId xmlns:p14="http://schemas.microsoft.com/office/powerpoint/2010/main" val="2182340455"/>
      </p:ext>
    </p:extLst>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812801" y="304800"/>
            <a:ext cx="10773833" cy="990600"/>
          </a:xfrm>
        </p:spPr>
        <p:txBody>
          <a:bodyPr/>
          <a:lstStyle/>
          <a:p>
            <a:r>
              <a:rPr lang="en-US" smtClean="0"/>
              <a:t>Why Forecast?</a:t>
            </a:r>
          </a:p>
        </p:txBody>
      </p:sp>
      <p:sp>
        <p:nvSpPr>
          <p:cNvPr id="6147" name="Rectangle 5"/>
          <p:cNvSpPr>
            <a:spLocks noGrp="1" noChangeArrowheads="1"/>
          </p:cNvSpPr>
          <p:nvPr>
            <p:ph idx="1"/>
          </p:nvPr>
        </p:nvSpPr>
        <p:spPr>
          <a:xfrm>
            <a:off x="812800" y="1524000"/>
            <a:ext cx="11379200" cy="4953000"/>
          </a:xfrm>
        </p:spPr>
        <p:txBody>
          <a:bodyPr/>
          <a:lstStyle/>
          <a:p>
            <a:pPr>
              <a:lnSpc>
                <a:spcPct val="80000"/>
              </a:lnSpc>
            </a:pPr>
            <a:r>
              <a:rPr lang="en-US" sz="3200" dirty="0" smtClean="0"/>
              <a:t>Necessary for implementation lead times. Considering</a:t>
            </a:r>
          </a:p>
          <a:p>
            <a:pPr marL="0" indent="0">
              <a:lnSpc>
                <a:spcPct val="80000"/>
              </a:lnSpc>
              <a:buNone/>
            </a:pPr>
            <a:endParaRPr lang="en-US" sz="3200" dirty="0" smtClean="0"/>
          </a:p>
          <a:p>
            <a:pPr marL="731520" lvl="1" indent="-457200">
              <a:lnSpc>
                <a:spcPct val="80000"/>
              </a:lnSpc>
              <a:buFont typeface="Arial" pitchFamily="34" charset="0"/>
              <a:buChar char="•"/>
            </a:pPr>
            <a:r>
              <a:rPr lang="en-US" sz="3000" dirty="0" smtClean="0"/>
              <a:t>	</a:t>
            </a:r>
            <a:r>
              <a:rPr lang="en-US" sz="3000" dirty="0" smtClean="0">
                <a:solidFill>
                  <a:srgbClr val="C00000"/>
                </a:solidFill>
              </a:rPr>
              <a:t>Uncontrollable external events</a:t>
            </a:r>
            <a:r>
              <a:rPr lang="en-US" sz="3000" dirty="0" smtClean="0"/>
              <a:t>:</a:t>
            </a:r>
            <a:r>
              <a:rPr lang="en-US" sz="2200" dirty="0" smtClean="0"/>
              <a:t> </a:t>
            </a:r>
            <a:r>
              <a:rPr lang="en-US" sz="2400" dirty="0"/>
              <a:t>those  that originate with the national economy, governments, customers.</a:t>
            </a:r>
          </a:p>
          <a:p>
            <a:pPr>
              <a:lnSpc>
                <a:spcPct val="80000"/>
              </a:lnSpc>
            </a:pPr>
            <a:endParaRPr lang="en-US" sz="3200" dirty="0"/>
          </a:p>
          <a:p>
            <a:pPr marL="731520" lvl="1" indent="-457200">
              <a:lnSpc>
                <a:spcPct val="80000"/>
              </a:lnSpc>
              <a:buFont typeface="Arial" pitchFamily="34" charset="0"/>
              <a:buChar char="•"/>
            </a:pPr>
            <a:r>
              <a:rPr lang="en-US" sz="3000" dirty="0" smtClean="0"/>
              <a:t>	</a:t>
            </a:r>
            <a:r>
              <a:rPr lang="en-US" sz="3000" dirty="0" smtClean="0">
                <a:solidFill>
                  <a:srgbClr val="C00000"/>
                </a:solidFill>
              </a:rPr>
              <a:t>Controllable internal events</a:t>
            </a:r>
            <a:r>
              <a:rPr lang="en-US" sz="3000" dirty="0" smtClean="0"/>
              <a:t>: </a:t>
            </a:r>
            <a:r>
              <a:rPr lang="en-US" sz="2400" dirty="0" smtClean="0"/>
              <a:t>such </a:t>
            </a:r>
            <a:r>
              <a:rPr lang="en-US" sz="2400" dirty="0" smtClean="0"/>
              <a:t>as </a:t>
            </a:r>
            <a:r>
              <a:rPr lang="en-US" sz="2400" dirty="0" smtClean="0"/>
              <a:t>marketing or manufacturing decisions within the firm.</a:t>
            </a:r>
          </a:p>
          <a:p>
            <a:pPr marL="609600" indent="-609600">
              <a:lnSpc>
                <a:spcPct val="80000"/>
              </a:lnSpc>
              <a:buFont typeface="Wingdings" pitchFamily="2" charset="2"/>
              <a:buNone/>
            </a:pPr>
            <a:r>
              <a:rPr lang="en-US" dirty="0" smtClean="0"/>
              <a:t> </a:t>
            </a: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hangingPunct="1"/>
            <a:fld id="{B02AFCE1-4376-4842-89A2-463399C8DCBE}" type="slidenum">
              <a:rPr lang="en-US"/>
              <a:pPr lvl="1" eaLnBrk="1" hangingPunct="1"/>
              <a:t>9</a:t>
            </a:fld>
            <a:endParaRPr lang="en-US"/>
          </a:p>
        </p:txBody>
      </p:sp>
    </p:spTree>
    <p:extLst>
      <p:ext uri="{BB962C8B-B14F-4D97-AF65-F5344CB8AC3E}">
        <p14:creationId xmlns:p14="http://schemas.microsoft.com/office/powerpoint/2010/main" val="376449916"/>
      </p:ext>
    </p:extLst>
  </p:cSld>
  <p:clrMapOvr>
    <a:masterClrMapping/>
  </p:clrMapOvr>
  <p:transition>
    <p:checker/>
  </p:transition>
  <p:timing>
    <p:tnLst>
      <p:par>
        <p:cTn id="1" dur="indefinite" restart="never" nodeType="tmRoot"/>
      </p:par>
    </p:tnLst>
  </p:timing>
</p:sld>
</file>

<file path=ppt/theme/theme1.xml><?xml version="1.0" encoding="utf-8"?>
<a:theme xmlns:a="http://schemas.openxmlformats.org/drawingml/2006/main" name="MarrakeshVTI">
  <a:themeElements>
    <a:clrScheme name="AnalogousFromLightSeedRightStep">
      <a:dk1>
        <a:srgbClr val="000000"/>
      </a:dk1>
      <a:lt1>
        <a:srgbClr val="FFFFFF"/>
      </a:lt1>
      <a:dk2>
        <a:srgbClr val="223A3C"/>
      </a:dk2>
      <a:lt2>
        <a:srgbClr val="E2E8E8"/>
      </a:lt2>
      <a:accent1>
        <a:srgbClr val="E0827D"/>
      </a:accent1>
      <a:accent2>
        <a:srgbClr val="D79458"/>
      </a:accent2>
      <a:accent3>
        <a:srgbClr val="AFA661"/>
      </a:accent3>
      <a:accent4>
        <a:srgbClr val="90AD4D"/>
      </a:accent4>
      <a:accent5>
        <a:srgbClr val="75B45D"/>
      </a:accent5>
      <a:accent6>
        <a:srgbClr val="51B75F"/>
      </a:accent6>
      <a:hlink>
        <a:srgbClr val="578D90"/>
      </a:hlink>
      <a:folHlink>
        <a:srgbClr val="7F7F7F"/>
      </a:folHlink>
    </a:clrScheme>
    <a:fontScheme name="Goudy">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155</TotalTime>
  <Words>949</Words>
  <Application>Microsoft Office PowerPoint</Application>
  <PresentationFormat>Custom</PresentationFormat>
  <Paragraphs>207</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MarrakeshVTI</vt:lpstr>
      <vt:lpstr>Time Series Analysis &amp; Forecasting  Planning and Forecasting</vt:lpstr>
      <vt:lpstr>Introduction</vt:lpstr>
      <vt:lpstr>Applications</vt:lpstr>
      <vt:lpstr>Categories - analytics</vt:lpstr>
      <vt:lpstr>Time series analysis vs. time series forecasting</vt:lpstr>
      <vt:lpstr>Three aspects of predictive modeling</vt:lpstr>
      <vt:lpstr>Few Aspects on type of time series</vt:lpstr>
      <vt:lpstr>Overview</vt:lpstr>
      <vt:lpstr>Why Forecast?</vt:lpstr>
      <vt:lpstr>Importance of forecasting</vt:lpstr>
      <vt:lpstr>Management Decision Hierarchy</vt:lpstr>
      <vt:lpstr>Role of Forecasting</vt:lpstr>
      <vt:lpstr>What is a Forecast?</vt:lpstr>
      <vt:lpstr>An Overview of Forecasting Techniques</vt:lpstr>
      <vt:lpstr>Quantitative data</vt:lpstr>
      <vt:lpstr>PowerPoint Presentation</vt:lpstr>
      <vt:lpstr>When Can One Do Quantitative Forecasting?</vt:lpstr>
      <vt:lpstr>Why Forecasting Works?</vt:lpstr>
      <vt:lpstr>Types of forecasting methods </vt:lpstr>
      <vt:lpstr>Modelling time series </vt:lpstr>
      <vt:lpstr>Five steps in a forecasting task</vt:lpstr>
      <vt:lpstr>Step 1: Problem definition. </vt:lpstr>
      <vt:lpstr>To define the problem continued…</vt:lpstr>
      <vt:lpstr>Step 2: Gathering information </vt:lpstr>
      <vt:lpstr>Step 3: Preliminary exploratory analysis </vt:lpstr>
      <vt:lpstr>Another tool</vt:lpstr>
      <vt:lpstr>Preliminary analysis continued…</vt:lpstr>
      <vt:lpstr>Step 4: Choosing and fitting models </vt:lpstr>
      <vt:lpstr>Fitting models</vt:lpstr>
      <vt:lpstr>Step 5: Using and evaluating a forecasting model </vt:lpstr>
      <vt:lpstr>Evaluating a forecasting model </vt:lpstr>
      <vt:lpstr>Using a forecasting model</vt:lpstr>
      <vt:lpstr>Predictive modeling: Few issues to be addressed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Prof. P. N. KUMAR</cp:lastModifiedBy>
  <cp:revision>22</cp:revision>
  <dcterms:created xsi:type="dcterms:W3CDTF">2022-06-28T05:05:00Z</dcterms:created>
  <dcterms:modified xsi:type="dcterms:W3CDTF">2022-07-23T05:36:21Z</dcterms:modified>
</cp:coreProperties>
</file>