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7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24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Resampling</a:t>
            </a:r>
            <a:r>
              <a:rPr lang="en-US" dirty="0" smtClean="0"/>
              <a:t> and Interpolation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Up sampling</a:t>
            </a:r>
          </a:p>
          <a:p>
            <a:r>
              <a:rPr lang="en-US" dirty="0" smtClean="0"/>
              <a:t>Down sampling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800" y="609600"/>
            <a:ext cx="7924800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1066800" y="0"/>
            <a:ext cx="70410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Interpolation: Polynomial/ </a:t>
            </a:r>
            <a:r>
              <a:rPr lang="en-US" sz="4000" dirty="0" err="1" smtClean="0"/>
              <a:t>Spline</a:t>
            </a:r>
            <a:endParaRPr lang="en-US" sz="40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648200" y="2895600"/>
            <a:ext cx="3048000" cy="563562"/>
          </a:xfrm>
        </p:spPr>
        <p:txBody>
          <a:bodyPr>
            <a:normAutofit fontScale="90000"/>
          </a:bodyPr>
          <a:lstStyle/>
          <a:p>
            <a:r>
              <a:rPr lang="en-US" sz="4800" dirty="0" err="1" smtClean="0"/>
              <a:t>Upsampling</a:t>
            </a:r>
            <a:r>
              <a:rPr lang="en-US" sz="4800" dirty="0" smtClean="0"/>
              <a:t> Data</a:t>
            </a:r>
            <a:endParaRPr lang="en-US" sz="4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05000" y="0"/>
            <a:ext cx="56852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Interpolation: Polynomial/ </a:t>
            </a:r>
            <a:r>
              <a:rPr lang="en-US" sz="3200" dirty="0" err="1" smtClean="0"/>
              <a:t>Spline</a:t>
            </a:r>
            <a:endParaRPr lang="en-US" sz="3200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981200" y="533400"/>
            <a:ext cx="5829300" cy="191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5000" y="2286000"/>
            <a:ext cx="5391150" cy="408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14400" y="62944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sz="4800" dirty="0" err="1" smtClean="0"/>
              <a:t>Upsampling</a:t>
            </a:r>
            <a:r>
              <a:rPr lang="en-US" sz="4800" dirty="0" smtClean="0"/>
              <a:t> Data</a:t>
            </a:r>
            <a:endParaRPr lang="en-US" sz="4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229600" cy="4525963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en-US" dirty="0" smtClean="0"/>
              <a:t>The sales data is monthly, but perhaps we would prefer the data to be quarterly. 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The year can be divided into 4 business quarters, 3 months a piece. Instead of creating new rows between existing observations, the resample() function in Pandas will group all observations by the new frequency.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Pandas does have a quarter-aware alias of </a:t>
            </a:r>
            <a:r>
              <a:rPr lang="en-US" dirty="0" smtClean="0">
                <a:solidFill>
                  <a:srgbClr val="C00000"/>
                </a:solidFill>
              </a:rPr>
              <a:t>Q</a:t>
            </a:r>
            <a:r>
              <a:rPr lang="en-US" dirty="0" smtClean="0"/>
              <a:t> for this purpose….now decide how to create a new quarterly value from each group of 3 records. </a:t>
            </a:r>
          </a:p>
          <a:p>
            <a:pPr algn="just">
              <a:buNone/>
            </a:pPr>
            <a:endParaRPr lang="en-US" dirty="0" smtClean="0"/>
          </a:p>
          <a:p>
            <a:pPr algn="just"/>
            <a:r>
              <a:rPr lang="en-US" dirty="0" smtClean="0"/>
              <a:t>A good starting point is to calculate the average monthly sales numbers for the quarter. For this, use the mean() function.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4600" y="0"/>
            <a:ext cx="4358694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/>
              <a:t>Downsampling</a:t>
            </a:r>
            <a:r>
              <a:rPr lang="en-US" sz="4000" dirty="0" smtClean="0"/>
              <a:t> Data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95400" y="533400"/>
            <a:ext cx="5467350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200" y="1066800"/>
            <a:ext cx="5686425" cy="337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19200" y="4495800"/>
            <a:ext cx="56388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2514600" y="0"/>
            <a:ext cx="2776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Down Sampling Data</a:t>
            </a:r>
            <a:endParaRPr lang="en-US" sz="2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71600" y="762000"/>
            <a:ext cx="5638800" cy="230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2743200" y="381000"/>
            <a:ext cx="3373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Down Sampling : Yearly frequency</a:t>
            </a:r>
            <a:endParaRPr 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0" y="3276601"/>
            <a:ext cx="64008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590800"/>
            <a:ext cx="8229600" cy="1143000"/>
          </a:xfrm>
        </p:spPr>
        <p:txBody>
          <a:bodyPr/>
          <a:lstStyle/>
          <a:p>
            <a:r>
              <a:rPr lang="en-US" dirty="0" smtClean="0"/>
              <a:t>Practice Lab 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Resampling</a:t>
            </a:r>
            <a:r>
              <a:rPr lang="en-US" dirty="0" smtClean="0"/>
              <a:t> and Interpolation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You may have observations at the wrong frequency. Maybe they are too granular or not granular enough. 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C00000"/>
                </a:solidFill>
              </a:rPr>
              <a:t>Pandas library in Python </a:t>
            </a:r>
            <a:r>
              <a:rPr lang="en-US" dirty="0" smtClean="0"/>
              <a:t>provides the capability to change the frequency of your time series data….. both increase and decrease the sampling frequency of time series data.</a:t>
            </a:r>
          </a:p>
          <a:p>
            <a:endParaRPr lang="en-US" dirty="0" smtClean="0"/>
          </a:p>
          <a:p>
            <a:r>
              <a:rPr lang="en-US" dirty="0" smtClean="0"/>
              <a:t>Time series </a:t>
            </a:r>
            <a:r>
              <a:rPr lang="en-US" dirty="0" err="1" smtClean="0"/>
              <a:t>resampling</a:t>
            </a:r>
            <a:r>
              <a:rPr lang="en-US" dirty="0" smtClean="0"/>
              <a:t> : two types of </a:t>
            </a:r>
            <a:r>
              <a:rPr lang="en-US" dirty="0" err="1" smtClean="0"/>
              <a:t>resampling</a:t>
            </a:r>
            <a:endParaRPr lang="en-US" dirty="0" smtClean="0"/>
          </a:p>
          <a:p>
            <a:pPr lvl="1"/>
            <a:r>
              <a:rPr lang="en-US" dirty="0" err="1" smtClean="0">
                <a:solidFill>
                  <a:srgbClr val="3333FF"/>
                </a:solidFill>
              </a:rPr>
              <a:t>upsample</a:t>
            </a:r>
            <a:r>
              <a:rPr lang="en-US" dirty="0" smtClean="0">
                <a:solidFill>
                  <a:srgbClr val="3333FF"/>
                </a:solidFill>
              </a:rPr>
              <a:t> time series </a:t>
            </a:r>
            <a:r>
              <a:rPr lang="en-US" dirty="0" smtClean="0"/>
              <a:t>data to a higher frequency and interpolate the new observations…. such as from minutes to seconds</a:t>
            </a:r>
          </a:p>
          <a:p>
            <a:pPr lvl="1"/>
            <a:r>
              <a:rPr lang="en-US" dirty="0" err="1" smtClean="0">
                <a:solidFill>
                  <a:srgbClr val="3333FF"/>
                </a:solidFill>
              </a:rPr>
              <a:t>downsample</a:t>
            </a:r>
            <a:r>
              <a:rPr lang="en-US" dirty="0" smtClean="0"/>
              <a:t> time series data to a lower frequency and summarize the higher frequency observations…..such as from days to months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5334000"/>
            <a:ext cx="9144000" cy="1200329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dirty="0" smtClean="0">
                <a:solidFill>
                  <a:srgbClr val="C00000"/>
                </a:solidFill>
              </a:rPr>
              <a:t>In both cases, data must be invented. In the case of </a:t>
            </a:r>
            <a:r>
              <a:rPr lang="en-US" dirty="0" err="1" smtClean="0">
                <a:solidFill>
                  <a:srgbClr val="C00000"/>
                </a:solidFill>
              </a:rPr>
              <a:t>upsampling</a:t>
            </a:r>
            <a:r>
              <a:rPr lang="en-US" dirty="0" smtClean="0">
                <a:solidFill>
                  <a:srgbClr val="C00000"/>
                </a:solidFill>
              </a:rPr>
              <a:t>, care may be needed in determining how the new-grained observations are calculated using  interpolation. In the case of </a:t>
            </a:r>
            <a:r>
              <a:rPr lang="en-US" dirty="0" err="1" smtClean="0">
                <a:solidFill>
                  <a:srgbClr val="C00000"/>
                </a:solidFill>
              </a:rPr>
              <a:t>downsampling</a:t>
            </a:r>
            <a:r>
              <a:rPr lang="en-US" dirty="0" smtClean="0">
                <a:solidFill>
                  <a:srgbClr val="C00000"/>
                </a:solidFill>
              </a:rPr>
              <a:t>, care may be needed in selecting the summary statistics used to calculate the new aggregated values.</a:t>
            </a:r>
            <a:endParaRPr 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Resampling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Resampling</a:t>
            </a:r>
            <a:r>
              <a:rPr lang="en-US" dirty="0" smtClean="0"/>
              <a:t> involves changing the frequency of your time series observations. Two types of </a:t>
            </a:r>
            <a:r>
              <a:rPr lang="en-US" dirty="0" err="1" smtClean="0"/>
              <a:t>resampling</a:t>
            </a:r>
            <a:r>
              <a:rPr lang="en-US" dirty="0" smtClean="0"/>
              <a:t> are:</a:t>
            </a:r>
          </a:p>
          <a:p>
            <a:pPr lvl="1"/>
            <a:r>
              <a:rPr lang="en-US" dirty="0" smtClean="0"/>
              <a:t> </a:t>
            </a:r>
            <a:r>
              <a:rPr lang="en-US" dirty="0" err="1" smtClean="0">
                <a:solidFill>
                  <a:srgbClr val="3333FF"/>
                </a:solidFill>
              </a:rPr>
              <a:t>Upsampling</a:t>
            </a:r>
            <a:r>
              <a:rPr lang="en-US" dirty="0" smtClean="0"/>
              <a:t>: Where you increase the frequency of the samples,.</a:t>
            </a:r>
          </a:p>
          <a:p>
            <a:pPr lvl="1"/>
            <a:r>
              <a:rPr lang="en-US" dirty="0" err="1" smtClean="0">
                <a:solidFill>
                  <a:srgbClr val="3333FF"/>
                </a:solidFill>
              </a:rPr>
              <a:t>Downsampling</a:t>
            </a:r>
            <a:r>
              <a:rPr lang="en-US" dirty="0" smtClean="0"/>
              <a:t>: Where you decrease the frequency of the samples,.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Shampoo Sales Dataset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 smtClean="0"/>
              <a:t>Shampoo Sales dataset describes the monthly number of sales of shampoo over a 3 year period. shampoo-sales.csv.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The Shampoo Sales dataset only species year number and months (e.g. 1-01). </a:t>
            </a:r>
          </a:p>
          <a:p>
            <a:pPr algn="just">
              <a:buNone/>
            </a:pPr>
            <a:endParaRPr lang="en-US" dirty="0" smtClean="0"/>
          </a:p>
          <a:p>
            <a:pPr algn="just"/>
            <a:r>
              <a:rPr lang="en-US" dirty="0" smtClean="0"/>
              <a:t>A custom function is used to parse the dates and baseline the year number on an arbitrary year (1900) so that the date-times can be </a:t>
            </a:r>
            <a:r>
              <a:rPr lang="en-US" dirty="0" err="1" smtClean="0"/>
              <a:t>be</a:t>
            </a:r>
            <a:r>
              <a:rPr lang="en-US" dirty="0" smtClean="0"/>
              <a:t> interpreted correctly in the Pandas Series.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800" y="1143000"/>
            <a:ext cx="8001000" cy="5562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sz="4800" dirty="0" err="1" smtClean="0"/>
              <a:t>Upsampling</a:t>
            </a:r>
            <a:r>
              <a:rPr lang="en-US" sz="4800" dirty="0" smtClean="0"/>
              <a:t> Data</a:t>
            </a:r>
            <a:endParaRPr lang="en-US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914400"/>
            <a:ext cx="45720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6858000" cy="563562"/>
          </a:xfrm>
        </p:spPr>
        <p:txBody>
          <a:bodyPr>
            <a:normAutofit fontScale="90000"/>
          </a:bodyPr>
          <a:lstStyle/>
          <a:p>
            <a:r>
              <a:rPr lang="en-US" sz="4800" dirty="0" err="1" smtClean="0"/>
              <a:t>Upsampling</a:t>
            </a:r>
            <a:r>
              <a:rPr lang="en-US" sz="4800" dirty="0" smtClean="0"/>
              <a:t> Data</a:t>
            </a:r>
            <a:endParaRPr lang="en-US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1373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dirty="0" smtClean="0"/>
              <a:t>The Series Pandas object provides an interpolate() function to interpolate missing values, and there is a nice selection of simple and more complex interpolation functions.</a:t>
            </a:r>
          </a:p>
          <a:p>
            <a:pPr algn="just">
              <a:buNone/>
            </a:pPr>
            <a:r>
              <a:rPr lang="en-US" dirty="0" smtClean="0"/>
              <a:t> </a:t>
            </a:r>
          </a:p>
          <a:p>
            <a:pPr algn="just"/>
            <a:r>
              <a:rPr lang="en-US" dirty="0" smtClean="0"/>
              <a:t>A good starting point is to use </a:t>
            </a:r>
            <a:r>
              <a:rPr lang="en-US" dirty="0" smtClean="0">
                <a:solidFill>
                  <a:srgbClr val="C00000"/>
                </a:solidFill>
              </a:rPr>
              <a:t>a linear interpolation. </a:t>
            </a:r>
            <a:r>
              <a:rPr lang="en-US" dirty="0" smtClean="0"/>
              <a:t>This draws a straight line between available data, in this case on the rest of the month, and fills in values at the chosen frequency from this line.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sz="4800" dirty="0" err="1" smtClean="0"/>
              <a:t>Upsampling</a:t>
            </a:r>
            <a:r>
              <a:rPr lang="en-US" sz="4800" dirty="0" smtClean="0"/>
              <a:t> Data</a:t>
            </a:r>
            <a:endParaRPr lang="en-US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152400"/>
            <a:ext cx="7848599" cy="670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819400" y="4038600"/>
            <a:ext cx="5486400" cy="563562"/>
          </a:xfrm>
        </p:spPr>
        <p:txBody>
          <a:bodyPr>
            <a:normAutofit fontScale="90000"/>
          </a:bodyPr>
          <a:lstStyle/>
          <a:p>
            <a:r>
              <a:rPr lang="en-US" sz="4800" dirty="0" err="1" smtClean="0"/>
              <a:t>Upsampling</a:t>
            </a:r>
            <a:r>
              <a:rPr lang="en-US" sz="4800" dirty="0" smtClean="0"/>
              <a:t> Data</a:t>
            </a:r>
            <a:endParaRPr lang="en-US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090737" y="1796256"/>
            <a:ext cx="4962525" cy="413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sz="4800" dirty="0" err="1" smtClean="0"/>
              <a:t>Upsampling</a:t>
            </a:r>
            <a:r>
              <a:rPr lang="en-US" sz="4800" dirty="0" smtClean="0"/>
              <a:t> Data</a:t>
            </a:r>
            <a:endParaRPr lang="en-US" sz="4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490</Words>
  <Application>Microsoft Office PowerPoint</Application>
  <PresentationFormat>On-screen Show (4:3)</PresentationFormat>
  <Paragraphs>45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Resampling and Interpolation</vt:lpstr>
      <vt:lpstr>Resampling and Interpolation</vt:lpstr>
      <vt:lpstr>Resampling </vt:lpstr>
      <vt:lpstr>Shampoo Sales Dataset </vt:lpstr>
      <vt:lpstr>Upsampling Data</vt:lpstr>
      <vt:lpstr>Upsampling Data</vt:lpstr>
      <vt:lpstr>Upsampling Data</vt:lpstr>
      <vt:lpstr>Upsampling Data</vt:lpstr>
      <vt:lpstr>Upsampling Data</vt:lpstr>
      <vt:lpstr>Upsampling Data</vt:lpstr>
      <vt:lpstr>Upsampling Data</vt:lpstr>
      <vt:lpstr>PowerPoint Presentation</vt:lpstr>
      <vt:lpstr>PowerPoint Presentation</vt:lpstr>
      <vt:lpstr>PowerPoint Presentation</vt:lpstr>
      <vt:lpstr>Practice Lab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Prof. P. N. KUMAR</cp:lastModifiedBy>
  <cp:revision>19</cp:revision>
  <dcterms:created xsi:type="dcterms:W3CDTF">2006-08-16T00:00:00Z</dcterms:created>
  <dcterms:modified xsi:type="dcterms:W3CDTF">2022-08-18T05:11:02Z</dcterms:modified>
</cp:coreProperties>
</file>