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6" r:id="rId5"/>
    <p:sldId id="275" r:id="rId6"/>
    <p:sldId id="274" r:id="rId7"/>
    <p:sldId id="273" r:id="rId8"/>
    <p:sldId id="277" r:id="rId9"/>
    <p:sldId id="278" r:id="rId10"/>
    <p:sldId id="27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Transforms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Box-Cox Transform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We can set the lambda parameter to None (the default) and let the function </a:t>
            </a:r>
            <a:r>
              <a:rPr lang="en-US" dirty="0" smtClean="0"/>
              <a:t>find </a:t>
            </a:r>
            <a:r>
              <a:rPr lang="en-US" dirty="0"/>
              <a:t>a </a:t>
            </a:r>
            <a:r>
              <a:rPr lang="en-US" dirty="0" smtClean="0"/>
              <a:t>statistically tuned </a:t>
            </a:r>
            <a:r>
              <a:rPr lang="en-US" dirty="0"/>
              <a:t>value.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Returns </a:t>
            </a:r>
            <a:r>
              <a:rPr lang="en-US" dirty="0"/>
              <a:t>both the </a:t>
            </a:r>
            <a:r>
              <a:rPr lang="en-US" dirty="0" smtClean="0"/>
              <a:t>transformed dataset </a:t>
            </a:r>
            <a:r>
              <a:rPr lang="en-US" dirty="0"/>
              <a:t>and the </a:t>
            </a:r>
            <a:r>
              <a:rPr lang="en-US" dirty="0" smtClean="0"/>
              <a:t>chosen </a:t>
            </a:r>
            <a:r>
              <a:rPr lang="en-US" dirty="0"/>
              <a:t>lambda value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Box-Cox transform </a:t>
            </a:r>
            <a:r>
              <a:rPr lang="en-US" dirty="0" smtClean="0"/>
              <a:t>can automatically </a:t>
            </a:r>
            <a:r>
              <a:rPr lang="en-US" dirty="0"/>
              <a:t>optimize the transform for a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Practice Lab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Data transforms are intended to remove noise and improve the signal in time series </a:t>
            </a:r>
            <a:r>
              <a:rPr lang="en-US" sz="2600" dirty="0" smtClean="0"/>
              <a:t>forecasting. There </a:t>
            </a:r>
            <a:r>
              <a:rPr lang="en-US" sz="2600" dirty="0"/>
              <a:t>are many transforms to choose from. 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Learn </a:t>
            </a:r>
            <a:r>
              <a:rPr lang="en-US" sz="2600" dirty="0"/>
              <a:t>how to identify and when to use and </a:t>
            </a:r>
            <a:r>
              <a:rPr lang="en-US" sz="2600" dirty="0" smtClean="0"/>
              <a:t>explore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/>
              <a:t>Square </a:t>
            </a:r>
            <a:r>
              <a:rPr lang="en-US" sz="2600" dirty="0"/>
              <a:t>root </a:t>
            </a:r>
            <a:r>
              <a:rPr lang="en-US" sz="2600" dirty="0"/>
              <a:t>transform.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/>
              <a:t>Log </a:t>
            </a:r>
            <a:r>
              <a:rPr lang="en-US" sz="2600" dirty="0"/>
              <a:t>transform </a:t>
            </a:r>
            <a:endParaRPr lang="en-US" sz="2600" dirty="0"/>
          </a:p>
          <a:p>
            <a:pPr lvl="1" algn="just">
              <a:buFont typeface="Arial" pitchFamily="34" charset="0"/>
              <a:buChar char="•"/>
            </a:pPr>
            <a:r>
              <a:rPr lang="en-US" sz="2600" dirty="0"/>
              <a:t>Box-Cox </a:t>
            </a:r>
            <a:r>
              <a:rPr lang="en-US" sz="2600" dirty="0"/>
              <a:t>transform to perform square root, log, and automatically </a:t>
            </a:r>
            <a:r>
              <a:rPr lang="en-US" sz="2600" dirty="0"/>
              <a:t>discover the </a:t>
            </a:r>
            <a:r>
              <a:rPr lang="en-US" sz="2600" dirty="0"/>
              <a:t>best power transform for the dataset.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221" y="6338120"/>
            <a:ext cx="906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333FF"/>
                </a:solidFill>
              </a:rPr>
              <a:t>Dataset: Airline </a:t>
            </a:r>
            <a:r>
              <a:rPr lang="en-US" sz="1400" dirty="0">
                <a:solidFill>
                  <a:srgbClr val="3333FF"/>
                </a:solidFill>
              </a:rPr>
              <a:t>Passengers dataset as an example. This dataset </a:t>
            </a:r>
            <a:r>
              <a:rPr lang="en-US" sz="1400" dirty="0" smtClean="0">
                <a:solidFill>
                  <a:srgbClr val="3333FF"/>
                </a:solidFill>
              </a:rPr>
              <a:t>describes the </a:t>
            </a:r>
            <a:r>
              <a:rPr lang="en-US" sz="1400" dirty="0">
                <a:solidFill>
                  <a:srgbClr val="3333FF"/>
                </a:solidFill>
              </a:rPr>
              <a:t>total number of airline passengers over time.</a:t>
            </a:r>
            <a:endParaRPr lang="en-US" sz="14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/>
              <a:t>Data transforms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685799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56" y="3786339"/>
            <a:ext cx="5029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6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/>
              <a:t>Data transforms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5029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8305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0600" y="1366684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Non stationary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Trend+Seasonality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Variance increasing with time (see amplitude increase)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Modeling becomes difficult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15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02" y="1828800"/>
            <a:ext cx="4381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Sq</a:t>
            </a:r>
            <a:r>
              <a:rPr lang="en-US" dirty="0" smtClean="0"/>
              <a:t> Root </a:t>
            </a:r>
            <a:r>
              <a:rPr lang="en-US" dirty="0" err="1" smtClean="0"/>
              <a:t>Tfm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48768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quadratic growth trend</a:t>
            </a:r>
            <a:r>
              <a:rPr lang="en-US" dirty="0"/>
              <a:t>. This can be removed or made linear by taking the inverse operation of the </a:t>
            </a:r>
            <a:r>
              <a:rPr lang="en-US" dirty="0" smtClean="0"/>
              <a:t>squaring procedure</a:t>
            </a:r>
            <a:r>
              <a:rPr lang="en-US" dirty="0"/>
              <a:t>, which is the square root.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time series that has a quadratic growth trend can be made linear by taking the square root.</a:t>
            </a:r>
          </a:p>
          <a:p>
            <a:r>
              <a:rPr lang="en-US" dirty="0" smtClean="0"/>
              <a:t>Consider </a:t>
            </a:r>
            <a:r>
              <a:rPr lang="en-US" dirty="0"/>
              <a:t>a series of the numbers 1 to </a:t>
            </a:r>
            <a:r>
              <a:rPr lang="en-US" dirty="0" smtClean="0"/>
              <a:t>99 squared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</a:t>
            </a:r>
            <a:r>
              <a:rPr lang="en-US" dirty="0"/>
              <a:t> Root </a:t>
            </a:r>
            <a:r>
              <a:rPr lang="en-US" dirty="0" err="1"/>
              <a:t>Tfm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391399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</a:t>
            </a:r>
            <a:r>
              <a:rPr lang="en-US" dirty="0"/>
              <a:t>transforms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238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8600"/>
            <a:ext cx="4733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Log transforms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914400"/>
            <a:ext cx="45148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20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Box-Cox Transform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8229600" cy="3810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square root transform and log transform belong to a class of transforms called </a:t>
            </a:r>
            <a:r>
              <a:rPr lang="en-US" dirty="0" smtClean="0"/>
              <a:t>power transforms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Box-Cox </a:t>
            </a:r>
            <a:r>
              <a:rPr lang="en-US" dirty="0" smtClean="0"/>
              <a:t>transform </a:t>
            </a:r>
            <a:r>
              <a:rPr lang="en-US" dirty="0"/>
              <a:t>is a </a:t>
            </a:r>
            <a:r>
              <a:rPr lang="en-US" dirty="0" smtClean="0"/>
              <a:t>configurable </a:t>
            </a:r>
            <a:r>
              <a:rPr lang="en-US" dirty="0"/>
              <a:t>data transform method that </a:t>
            </a:r>
            <a:r>
              <a:rPr lang="en-US" dirty="0" smtClean="0"/>
              <a:t>supports both </a:t>
            </a:r>
            <a:r>
              <a:rPr lang="en-US" dirty="0"/>
              <a:t>square root and log transform, as well as a suite of related transforms.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</a:t>
            </a:r>
            <a:r>
              <a:rPr lang="en-US" dirty="0" smtClean="0"/>
              <a:t>configured </a:t>
            </a:r>
            <a:r>
              <a:rPr lang="en-US" dirty="0"/>
              <a:t>to evaluate a suite of transforms automatically </a:t>
            </a:r>
            <a:r>
              <a:rPr lang="en-US" dirty="0" smtClean="0"/>
              <a:t>and select </a:t>
            </a:r>
            <a:r>
              <a:rPr lang="en-US" dirty="0"/>
              <a:t>a best t. It can be thought of as a power tool to iron out power-based change </a:t>
            </a:r>
            <a:r>
              <a:rPr lang="en-US" dirty="0" smtClean="0"/>
              <a:t>in </a:t>
            </a:r>
            <a:r>
              <a:rPr lang="en-US" dirty="0"/>
              <a:t>time series.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resulting series may be more linear and the resulting distribution </a:t>
            </a:r>
            <a:r>
              <a:rPr lang="en-US" dirty="0" smtClean="0"/>
              <a:t>more Gaussian </a:t>
            </a:r>
            <a:r>
              <a:rPr lang="en-US" dirty="0"/>
              <a:t>or Uniform, depending on the underlying process that generated it.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scipy.stats</a:t>
            </a:r>
            <a:r>
              <a:rPr lang="en-US" dirty="0" smtClean="0"/>
              <a:t> library </a:t>
            </a:r>
            <a:r>
              <a:rPr lang="en-US" dirty="0"/>
              <a:t>provides an implementation of the Box-Cox transform. The </a:t>
            </a:r>
            <a:r>
              <a:rPr lang="en-US" dirty="0" err="1"/>
              <a:t>boxcox</a:t>
            </a:r>
            <a:r>
              <a:rPr lang="en-US" dirty="0"/>
              <a:t>() function3 </a:t>
            </a:r>
            <a:r>
              <a:rPr lang="en-US" dirty="0" smtClean="0"/>
              <a:t>takes an </a:t>
            </a:r>
            <a:r>
              <a:rPr lang="en-US" dirty="0"/>
              <a:t>argument, called lambda, that controls the type of transform to perform. Below are </a:t>
            </a:r>
            <a:r>
              <a:rPr lang="en-US" dirty="0" smtClean="0"/>
              <a:t>some common </a:t>
            </a:r>
            <a:r>
              <a:rPr lang="en-US" dirty="0"/>
              <a:t>values for lambda: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4800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22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365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 Transforms</vt:lpstr>
      <vt:lpstr>Data transforms</vt:lpstr>
      <vt:lpstr>Data transforms</vt:lpstr>
      <vt:lpstr>Data transforms</vt:lpstr>
      <vt:lpstr>Sq Root Tfm</vt:lpstr>
      <vt:lpstr>Sq Root Tfm</vt:lpstr>
      <vt:lpstr>Log transforms</vt:lpstr>
      <vt:lpstr>Log transforms</vt:lpstr>
      <vt:lpstr>Box-Cox Transform </vt:lpstr>
      <vt:lpstr>Box-Cox Transform </vt:lpstr>
      <vt:lpstr>Practice Lab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Prof. P. N. KUMAR</cp:lastModifiedBy>
  <cp:revision>27</cp:revision>
  <dcterms:created xsi:type="dcterms:W3CDTF">2006-08-16T00:00:00Z</dcterms:created>
  <dcterms:modified xsi:type="dcterms:W3CDTF">2022-08-24T10:07:52Z</dcterms:modified>
</cp:coreProperties>
</file>