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87" r:id="rId3"/>
  </p:sldMasterIdLst>
  <p:notesMasterIdLst>
    <p:notesMasterId r:id="rId27"/>
  </p:notesMasterIdLst>
  <p:sldIdLst>
    <p:sldId id="256" r:id="rId4"/>
    <p:sldId id="258" r:id="rId5"/>
    <p:sldId id="271" r:id="rId6"/>
    <p:sldId id="319" r:id="rId7"/>
    <p:sldId id="272" r:id="rId8"/>
    <p:sldId id="320" r:id="rId9"/>
    <p:sldId id="336" r:id="rId10"/>
    <p:sldId id="321" r:id="rId11"/>
    <p:sldId id="322" r:id="rId12"/>
    <p:sldId id="323" r:id="rId13"/>
    <p:sldId id="326" r:id="rId14"/>
    <p:sldId id="325" r:id="rId15"/>
    <p:sldId id="337" r:id="rId16"/>
    <p:sldId id="327" r:id="rId17"/>
    <p:sldId id="338" r:id="rId18"/>
    <p:sldId id="328" r:id="rId19"/>
    <p:sldId id="329" r:id="rId20"/>
    <p:sldId id="330" r:id="rId21"/>
    <p:sldId id="331" r:id="rId22"/>
    <p:sldId id="332" r:id="rId23"/>
    <p:sldId id="334" r:id="rId24"/>
    <p:sldId id="333" r:id="rId25"/>
    <p:sldId id="335" r:id="rId26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60" d="100"/>
          <a:sy n="160" d="100"/>
        </p:scale>
        <p:origin x="-1714" y="-110"/>
      </p:cViewPr>
      <p:guideLst>
        <p:guide orient="horz" pos="1090"/>
        <p:guide pos="14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1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31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1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1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65E91A11-ACDB-4B14-99BF-3126F6FFA12E}" type="slidenum">
              <a:rPr lang="en-IN" sz="1400" b="0" strike="noStrike" spc="-1">
                <a:latin typeface="Times New Roman"/>
              </a:rPr>
              <a:pPr algn="r"/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399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163332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303588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23040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708840" y="198360"/>
            <a:ext cx="3191760" cy="1132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163332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303588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23040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ubTitle"/>
          </p:nvPr>
        </p:nvSpPr>
        <p:spPr>
          <a:xfrm>
            <a:off x="708840" y="198360"/>
            <a:ext cx="3191760" cy="1132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PlaceHolder 5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163332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303588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9" name="PlaceHolder 5"/>
          <p:cNvSpPr>
            <a:spLocks noGrp="1"/>
          </p:cNvSpPr>
          <p:nvPr>
            <p:ph type="body"/>
          </p:nvPr>
        </p:nvSpPr>
        <p:spPr>
          <a:xfrm>
            <a:off x="23040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0" name="PlaceHolder 6"/>
          <p:cNvSpPr>
            <a:spLocks noGrp="1"/>
          </p:cNvSpPr>
          <p:nvPr>
            <p:ph type="body"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1" name="PlaceHolder 7"/>
          <p:cNvSpPr>
            <a:spLocks noGrp="1"/>
          </p:cNvSpPr>
          <p:nvPr>
            <p:ph type="body"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708840" y="198360"/>
            <a:ext cx="3191760" cy="1132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bk object 16" hidden="1"/>
          <p:cNvSpPr/>
          <p:nvPr/>
        </p:nvSpPr>
        <p:spPr>
          <a:xfrm>
            <a:off x="306900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bk object 17" hidden="1"/>
          <p:cNvSpPr/>
          <p:nvPr/>
        </p:nvSpPr>
        <p:spPr>
          <a:xfrm>
            <a:off x="298944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bk object 18" hidden="1"/>
          <p:cNvSpPr/>
          <p:nvPr/>
        </p:nvSpPr>
        <p:spPr>
          <a:xfrm>
            <a:off x="316728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bk object 19" hidden="1"/>
          <p:cNvSpPr/>
          <p:nvPr/>
        </p:nvSpPr>
        <p:spPr>
          <a:xfrm>
            <a:off x="3323520" y="327996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bk object 20" hidden="1"/>
          <p:cNvSpPr/>
          <p:nvPr/>
        </p:nvSpPr>
        <p:spPr>
          <a:xfrm>
            <a:off x="333396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bk object 21" hidden="1"/>
          <p:cNvSpPr/>
          <p:nvPr/>
        </p:nvSpPr>
        <p:spPr>
          <a:xfrm>
            <a:off x="3344400" y="325980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bk object 22" hidden="1"/>
          <p:cNvSpPr/>
          <p:nvPr/>
        </p:nvSpPr>
        <p:spPr>
          <a:xfrm>
            <a:off x="32605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bk object 23" hidden="1"/>
          <p:cNvSpPr/>
          <p:nvPr/>
        </p:nvSpPr>
        <p:spPr>
          <a:xfrm>
            <a:off x="362016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bk object 24" hidden="1"/>
          <p:cNvSpPr/>
          <p:nvPr/>
        </p:nvSpPr>
        <p:spPr>
          <a:xfrm>
            <a:off x="353160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bk object 25" hidden="1"/>
          <p:cNvSpPr/>
          <p:nvPr/>
        </p:nvSpPr>
        <p:spPr>
          <a:xfrm>
            <a:off x="360756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bk object 26" hidden="1"/>
          <p:cNvSpPr/>
          <p:nvPr/>
        </p:nvSpPr>
        <p:spPr>
          <a:xfrm>
            <a:off x="362016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bk object 27" hidden="1"/>
          <p:cNvSpPr/>
          <p:nvPr/>
        </p:nvSpPr>
        <p:spPr>
          <a:xfrm>
            <a:off x="360756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bk object 28" hidden="1"/>
          <p:cNvSpPr/>
          <p:nvPr/>
        </p:nvSpPr>
        <p:spPr>
          <a:xfrm>
            <a:off x="362016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bk object 29" hidden="1"/>
          <p:cNvSpPr/>
          <p:nvPr/>
        </p:nvSpPr>
        <p:spPr>
          <a:xfrm>
            <a:off x="387864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bk object 30" hidden="1"/>
          <p:cNvSpPr/>
          <p:nvPr/>
        </p:nvSpPr>
        <p:spPr>
          <a:xfrm>
            <a:off x="389124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bk object 31" hidden="1"/>
          <p:cNvSpPr/>
          <p:nvPr/>
        </p:nvSpPr>
        <p:spPr>
          <a:xfrm>
            <a:off x="389124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bk object 32" hidden="1"/>
          <p:cNvSpPr/>
          <p:nvPr/>
        </p:nvSpPr>
        <p:spPr>
          <a:xfrm>
            <a:off x="38023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bk object 33" hidden="1"/>
          <p:cNvSpPr/>
          <p:nvPr/>
        </p:nvSpPr>
        <p:spPr>
          <a:xfrm>
            <a:off x="387864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bk object 34" hidden="1"/>
          <p:cNvSpPr/>
          <p:nvPr/>
        </p:nvSpPr>
        <p:spPr>
          <a:xfrm>
            <a:off x="389124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bk object 35" hidden="1"/>
          <p:cNvSpPr/>
          <p:nvPr/>
        </p:nvSpPr>
        <p:spPr>
          <a:xfrm>
            <a:off x="414972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bk object 36" hidden="1"/>
          <p:cNvSpPr/>
          <p:nvPr/>
        </p:nvSpPr>
        <p:spPr>
          <a:xfrm>
            <a:off x="416232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bk object 37" hidden="1"/>
          <p:cNvSpPr/>
          <p:nvPr/>
        </p:nvSpPr>
        <p:spPr>
          <a:xfrm>
            <a:off x="416232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bk object 16"/>
          <p:cNvSpPr/>
          <p:nvPr/>
        </p:nvSpPr>
        <p:spPr>
          <a:xfrm>
            <a:off x="306900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bk object 17"/>
          <p:cNvSpPr/>
          <p:nvPr/>
        </p:nvSpPr>
        <p:spPr>
          <a:xfrm>
            <a:off x="298944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bk object 18"/>
          <p:cNvSpPr/>
          <p:nvPr/>
        </p:nvSpPr>
        <p:spPr>
          <a:xfrm>
            <a:off x="316728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bk object 19"/>
          <p:cNvSpPr/>
          <p:nvPr/>
        </p:nvSpPr>
        <p:spPr>
          <a:xfrm>
            <a:off x="3323520" y="327996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bk object 20"/>
          <p:cNvSpPr/>
          <p:nvPr/>
        </p:nvSpPr>
        <p:spPr>
          <a:xfrm>
            <a:off x="333396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bk object 21"/>
          <p:cNvSpPr/>
          <p:nvPr/>
        </p:nvSpPr>
        <p:spPr>
          <a:xfrm>
            <a:off x="3344400" y="325980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bk object 22"/>
          <p:cNvSpPr/>
          <p:nvPr/>
        </p:nvSpPr>
        <p:spPr>
          <a:xfrm>
            <a:off x="32605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bk object 23"/>
          <p:cNvSpPr/>
          <p:nvPr/>
        </p:nvSpPr>
        <p:spPr>
          <a:xfrm>
            <a:off x="362016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bk object 24"/>
          <p:cNvSpPr/>
          <p:nvPr/>
        </p:nvSpPr>
        <p:spPr>
          <a:xfrm>
            <a:off x="353160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bk object 25"/>
          <p:cNvSpPr/>
          <p:nvPr/>
        </p:nvSpPr>
        <p:spPr>
          <a:xfrm>
            <a:off x="360756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bk object 26"/>
          <p:cNvSpPr/>
          <p:nvPr/>
        </p:nvSpPr>
        <p:spPr>
          <a:xfrm>
            <a:off x="362016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bk object 27"/>
          <p:cNvSpPr/>
          <p:nvPr/>
        </p:nvSpPr>
        <p:spPr>
          <a:xfrm>
            <a:off x="360756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bk object 28"/>
          <p:cNvSpPr/>
          <p:nvPr/>
        </p:nvSpPr>
        <p:spPr>
          <a:xfrm>
            <a:off x="362016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bk object 29"/>
          <p:cNvSpPr/>
          <p:nvPr/>
        </p:nvSpPr>
        <p:spPr>
          <a:xfrm>
            <a:off x="387864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bk object 30"/>
          <p:cNvSpPr/>
          <p:nvPr/>
        </p:nvSpPr>
        <p:spPr>
          <a:xfrm>
            <a:off x="389124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bk object 31"/>
          <p:cNvSpPr/>
          <p:nvPr/>
        </p:nvSpPr>
        <p:spPr>
          <a:xfrm>
            <a:off x="389124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bk object 32"/>
          <p:cNvSpPr/>
          <p:nvPr/>
        </p:nvSpPr>
        <p:spPr>
          <a:xfrm>
            <a:off x="38023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bk object 33"/>
          <p:cNvSpPr/>
          <p:nvPr/>
        </p:nvSpPr>
        <p:spPr>
          <a:xfrm>
            <a:off x="387864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bk object 34"/>
          <p:cNvSpPr/>
          <p:nvPr/>
        </p:nvSpPr>
        <p:spPr>
          <a:xfrm>
            <a:off x="389124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bk object 35"/>
          <p:cNvSpPr/>
          <p:nvPr/>
        </p:nvSpPr>
        <p:spPr>
          <a:xfrm>
            <a:off x="414972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bk object 36"/>
          <p:cNvSpPr/>
          <p:nvPr/>
        </p:nvSpPr>
        <p:spPr>
          <a:xfrm>
            <a:off x="416232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bk object 37"/>
          <p:cNvSpPr/>
          <p:nvPr/>
        </p:nvSpPr>
        <p:spPr>
          <a:xfrm>
            <a:off x="416232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bk object 38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bk object 39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bk object 40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bk object 41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bk object 42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bk object 43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bk object 44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bk object 45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969480" y="768600"/>
            <a:ext cx="2670840" cy="577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53" name="PlaceHolder 2"/>
          <p:cNvSpPr>
            <a:spLocks noGrp="1"/>
          </p:cNvSpPr>
          <p:nvPr>
            <p:ph type="ftr"/>
          </p:nvPr>
        </p:nvSpPr>
        <p:spPr>
          <a:xfrm>
            <a:off x="1567440" y="3218400"/>
            <a:ext cx="1474920" cy="172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dt"/>
          </p:nvPr>
        </p:nvSpPr>
        <p:spPr>
          <a:xfrm>
            <a:off x="230400" y="3218400"/>
            <a:ext cx="1059840" cy="172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F4DDF9E5-CA90-4360-BC0F-7EA936A88845}" type="datetime">
              <a:rPr lang="en-US" sz="1800" b="0" strike="noStrike" spc="-1">
                <a:solidFill>
                  <a:srgbClr val="B2B2B2"/>
                </a:solidFill>
                <a:latin typeface="Calibri"/>
              </a:rPr>
              <a:pPr>
                <a:lnSpc>
                  <a:spcPct val="100000"/>
                </a:lnSpc>
              </a:pPr>
              <a:t>10/13/2022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sldNum"/>
          </p:nvPr>
        </p:nvSpPr>
        <p:spPr>
          <a:xfrm>
            <a:off x="4273560" y="3341160"/>
            <a:ext cx="266400" cy="101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5560">
              <a:lnSpc>
                <a:spcPts val="675"/>
              </a:lnSpc>
            </a:pPr>
            <a:fld id="{92D1E224-DF3A-4238-A492-9AB2A672C92B}" type="slidenum">
              <a:rPr lang="en-US" sz="600" b="0" strike="noStrike" spc="-21">
                <a:solidFill>
                  <a:srgbClr val="262685"/>
                </a:solidFill>
                <a:latin typeface="Arial"/>
              </a:rPr>
              <a:pPr marL="25560">
                <a:lnSpc>
                  <a:spcPts val="675"/>
                </a:lnSpc>
              </a:pPr>
              <a:t>‹#›</a:t>
            </a:fld>
            <a:r>
              <a:rPr lang="en-US" sz="600" b="0" strike="noStrike" spc="-97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148">
                <a:solidFill>
                  <a:srgbClr val="262685"/>
                </a:solidFill>
                <a:latin typeface="Arial"/>
              </a:rPr>
              <a:t>/</a:t>
            </a:r>
            <a:r>
              <a:rPr lang="en-US" sz="600" b="0" strike="noStrike" spc="-92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-21">
                <a:solidFill>
                  <a:srgbClr val="262685"/>
                </a:solidFill>
                <a:latin typeface="Arial"/>
              </a:rPr>
              <a:t>77</a:t>
            </a:r>
            <a:endParaRPr lang="en-IN" sz="600" b="0" strike="noStrike" spc="-1"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k object 16"/>
          <p:cNvSpPr/>
          <p:nvPr/>
        </p:nvSpPr>
        <p:spPr>
          <a:xfrm>
            <a:off x="306900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bk object 17"/>
          <p:cNvSpPr/>
          <p:nvPr/>
        </p:nvSpPr>
        <p:spPr>
          <a:xfrm>
            <a:off x="298944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bk object 18"/>
          <p:cNvSpPr/>
          <p:nvPr/>
        </p:nvSpPr>
        <p:spPr>
          <a:xfrm>
            <a:off x="316728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bk object 19"/>
          <p:cNvSpPr/>
          <p:nvPr/>
        </p:nvSpPr>
        <p:spPr>
          <a:xfrm>
            <a:off x="3323520" y="327996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bk object 20"/>
          <p:cNvSpPr/>
          <p:nvPr/>
        </p:nvSpPr>
        <p:spPr>
          <a:xfrm>
            <a:off x="333396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bk object 21"/>
          <p:cNvSpPr/>
          <p:nvPr/>
        </p:nvSpPr>
        <p:spPr>
          <a:xfrm>
            <a:off x="3344400" y="325980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bk object 22"/>
          <p:cNvSpPr/>
          <p:nvPr/>
        </p:nvSpPr>
        <p:spPr>
          <a:xfrm>
            <a:off x="32605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bk object 23"/>
          <p:cNvSpPr/>
          <p:nvPr/>
        </p:nvSpPr>
        <p:spPr>
          <a:xfrm>
            <a:off x="362016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bk object 24"/>
          <p:cNvSpPr/>
          <p:nvPr/>
        </p:nvSpPr>
        <p:spPr>
          <a:xfrm>
            <a:off x="353160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bk object 25"/>
          <p:cNvSpPr/>
          <p:nvPr/>
        </p:nvSpPr>
        <p:spPr>
          <a:xfrm>
            <a:off x="360756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bk object 26"/>
          <p:cNvSpPr/>
          <p:nvPr/>
        </p:nvSpPr>
        <p:spPr>
          <a:xfrm>
            <a:off x="362016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bk object 27"/>
          <p:cNvSpPr/>
          <p:nvPr/>
        </p:nvSpPr>
        <p:spPr>
          <a:xfrm>
            <a:off x="360756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bk object 28"/>
          <p:cNvSpPr/>
          <p:nvPr/>
        </p:nvSpPr>
        <p:spPr>
          <a:xfrm>
            <a:off x="362016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bk object 29"/>
          <p:cNvSpPr/>
          <p:nvPr/>
        </p:nvSpPr>
        <p:spPr>
          <a:xfrm>
            <a:off x="387864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bk object 30"/>
          <p:cNvSpPr/>
          <p:nvPr/>
        </p:nvSpPr>
        <p:spPr>
          <a:xfrm>
            <a:off x="389124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bk object 31"/>
          <p:cNvSpPr/>
          <p:nvPr/>
        </p:nvSpPr>
        <p:spPr>
          <a:xfrm>
            <a:off x="389124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bk object 32"/>
          <p:cNvSpPr/>
          <p:nvPr/>
        </p:nvSpPr>
        <p:spPr>
          <a:xfrm>
            <a:off x="38023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bk object 33"/>
          <p:cNvSpPr/>
          <p:nvPr/>
        </p:nvSpPr>
        <p:spPr>
          <a:xfrm>
            <a:off x="387864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bk object 34"/>
          <p:cNvSpPr/>
          <p:nvPr/>
        </p:nvSpPr>
        <p:spPr>
          <a:xfrm>
            <a:off x="389124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bk object 35"/>
          <p:cNvSpPr/>
          <p:nvPr/>
        </p:nvSpPr>
        <p:spPr>
          <a:xfrm>
            <a:off x="414972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bk object 36"/>
          <p:cNvSpPr/>
          <p:nvPr/>
        </p:nvSpPr>
        <p:spPr>
          <a:xfrm>
            <a:off x="416232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bk object 37"/>
          <p:cNvSpPr/>
          <p:nvPr/>
        </p:nvSpPr>
        <p:spPr>
          <a:xfrm>
            <a:off x="416232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311760" y="666000"/>
            <a:ext cx="3986280" cy="2345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  <p:sp>
        <p:nvSpPr>
          <p:cNvPr id="117" name="PlaceHolder 3"/>
          <p:cNvSpPr>
            <a:spLocks noGrp="1"/>
          </p:cNvSpPr>
          <p:nvPr>
            <p:ph type="ftr"/>
          </p:nvPr>
        </p:nvSpPr>
        <p:spPr>
          <a:xfrm>
            <a:off x="1567440" y="3218400"/>
            <a:ext cx="1474920" cy="172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dt"/>
          </p:nvPr>
        </p:nvSpPr>
        <p:spPr>
          <a:xfrm>
            <a:off x="230400" y="3218400"/>
            <a:ext cx="1059840" cy="172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890537D8-9A19-4A95-A35E-9460A5536A19}" type="datetime">
              <a:rPr lang="en-US" sz="1800" b="0" strike="noStrike" spc="-1">
                <a:solidFill>
                  <a:srgbClr val="B2B2B2"/>
                </a:solidFill>
                <a:latin typeface="Calibri"/>
              </a:rPr>
              <a:pPr>
                <a:lnSpc>
                  <a:spcPct val="100000"/>
                </a:lnSpc>
              </a:pPr>
              <a:t>10/13/2022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sldNum"/>
          </p:nvPr>
        </p:nvSpPr>
        <p:spPr>
          <a:xfrm>
            <a:off x="4273560" y="3341160"/>
            <a:ext cx="266400" cy="101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5560">
              <a:lnSpc>
                <a:spcPts val="675"/>
              </a:lnSpc>
            </a:pPr>
            <a:fld id="{8E2F4CEC-0D15-47D4-BB30-57C0AA0ECDC1}" type="slidenum">
              <a:rPr lang="en-US" sz="600" b="0" strike="noStrike" spc="-21">
                <a:solidFill>
                  <a:srgbClr val="262685"/>
                </a:solidFill>
                <a:latin typeface="Arial"/>
              </a:rPr>
              <a:pPr marL="25560">
                <a:lnSpc>
                  <a:spcPts val="675"/>
                </a:lnSpc>
              </a:pPr>
              <a:t>‹#›</a:t>
            </a:fld>
            <a:r>
              <a:rPr lang="en-US" sz="600" b="0" strike="noStrike" spc="-97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148">
                <a:solidFill>
                  <a:srgbClr val="262685"/>
                </a:solidFill>
                <a:latin typeface="Arial"/>
              </a:rPr>
              <a:t>/</a:t>
            </a:r>
            <a:r>
              <a:rPr lang="en-US" sz="600" b="0" strike="noStrike" spc="-92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-21">
                <a:solidFill>
                  <a:srgbClr val="262685"/>
                </a:solidFill>
                <a:latin typeface="Arial"/>
              </a:rPr>
              <a:t>77</a:t>
            </a:r>
            <a:endParaRPr lang="en-IN" sz="6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bk object 16"/>
          <p:cNvSpPr/>
          <p:nvPr/>
        </p:nvSpPr>
        <p:spPr>
          <a:xfrm>
            <a:off x="306900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bk object 17"/>
          <p:cNvSpPr/>
          <p:nvPr/>
        </p:nvSpPr>
        <p:spPr>
          <a:xfrm>
            <a:off x="298944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bk object 18"/>
          <p:cNvSpPr/>
          <p:nvPr/>
        </p:nvSpPr>
        <p:spPr>
          <a:xfrm>
            <a:off x="316728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bk object 19"/>
          <p:cNvSpPr/>
          <p:nvPr/>
        </p:nvSpPr>
        <p:spPr>
          <a:xfrm>
            <a:off x="3323520" y="327996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bk object 20"/>
          <p:cNvSpPr/>
          <p:nvPr/>
        </p:nvSpPr>
        <p:spPr>
          <a:xfrm>
            <a:off x="333396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bk object 21"/>
          <p:cNvSpPr/>
          <p:nvPr/>
        </p:nvSpPr>
        <p:spPr>
          <a:xfrm>
            <a:off x="3344400" y="325980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bk object 22"/>
          <p:cNvSpPr/>
          <p:nvPr/>
        </p:nvSpPr>
        <p:spPr>
          <a:xfrm>
            <a:off x="32605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bk object 23"/>
          <p:cNvSpPr/>
          <p:nvPr/>
        </p:nvSpPr>
        <p:spPr>
          <a:xfrm>
            <a:off x="362016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bk object 24"/>
          <p:cNvSpPr/>
          <p:nvPr/>
        </p:nvSpPr>
        <p:spPr>
          <a:xfrm>
            <a:off x="353160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bk object 25"/>
          <p:cNvSpPr/>
          <p:nvPr/>
        </p:nvSpPr>
        <p:spPr>
          <a:xfrm>
            <a:off x="360756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bk object 26"/>
          <p:cNvSpPr/>
          <p:nvPr/>
        </p:nvSpPr>
        <p:spPr>
          <a:xfrm>
            <a:off x="362016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bk object 27"/>
          <p:cNvSpPr/>
          <p:nvPr/>
        </p:nvSpPr>
        <p:spPr>
          <a:xfrm>
            <a:off x="360756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bk object 28"/>
          <p:cNvSpPr/>
          <p:nvPr/>
        </p:nvSpPr>
        <p:spPr>
          <a:xfrm>
            <a:off x="362016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bk object 29"/>
          <p:cNvSpPr/>
          <p:nvPr/>
        </p:nvSpPr>
        <p:spPr>
          <a:xfrm>
            <a:off x="387864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bk object 30"/>
          <p:cNvSpPr/>
          <p:nvPr/>
        </p:nvSpPr>
        <p:spPr>
          <a:xfrm>
            <a:off x="389124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bk object 31"/>
          <p:cNvSpPr/>
          <p:nvPr/>
        </p:nvSpPr>
        <p:spPr>
          <a:xfrm>
            <a:off x="389124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bk object 32"/>
          <p:cNvSpPr/>
          <p:nvPr/>
        </p:nvSpPr>
        <p:spPr>
          <a:xfrm>
            <a:off x="38023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bk object 33"/>
          <p:cNvSpPr/>
          <p:nvPr/>
        </p:nvSpPr>
        <p:spPr>
          <a:xfrm>
            <a:off x="387864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bk object 34"/>
          <p:cNvSpPr/>
          <p:nvPr/>
        </p:nvSpPr>
        <p:spPr>
          <a:xfrm>
            <a:off x="389124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bk object 35"/>
          <p:cNvSpPr/>
          <p:nvPr/>
        </p:nvSpPr>
        <p:spPr>
          <a:xfrm>
            <a:off x="414972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bk object 36"/>
          <p:cNvSpPr/>
          <p:nvPr/>
        </p:nvSpPr>
        <p:spPr>
          <a:xfrm>
            <a:off x="416232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bk object 37"/>
          <p:cNvSpPr/>
          <p:nvPr/>
        </p:nvSpPr>
        <p:spPr>
          <a:xfrm>
            <a:off x="416232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311760" y="666000"/>
            <a:ext cx="3986280" cy="2345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  <p:sp>
        <p:nvSpPr>
          <p:cNvPr id="273" name="PlaceHolder 3"/>
          <p:cNvSpPr>
            <a:spLocks noGrp="1"/>
          </p:cNvSpPr>
          <p:nvPr>
            <p:ph type="ftr"/>
          </p:nvPr>
        </p:nvSpPr>
        <p:spPr>
          <a:xfrm>
            <a:off x="1567440" y="3218400"/>
            <a:ext cx="1474920" cy="172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dt"/>
          </p:nvPr>
        </p:nvSpPr>
        <p:spPr>
          <a:xfrm>
            <a:off x="230400" y="3218400"/>
            <a:ext cx="1059840" cy="172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17391EBF-039F-43BC-B3DD-A2E6975D9B65}" type="datetime">
              <a:rPr lang="en-US" sz="1800" b="0" strike="noStrike" spc="-1">
                <a:solidFill>
                  <a:srgbClr val="B2B2B2"/>
                </a:solidFill>
                <a:latin typeface="Calibri"/>
              </a:rPr>
              <a:pPr>
                <a:lnSpc>
                  <a:spcPct val="100000"/>
                </a:lnSpc>
              </a:pPr>
              <a:t>10/13/2022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 type="sldNum"/>
          </p:nvPr>
        </p:nvSpPr>
        <p:spPr>
          <a:xfrm>
            <a:off x="4273560" y="3341160"/>
            <a:ext cx="266400" cy="101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5560">
              <a:lnSpc>
                <a:spcPts val="675"/>
              </a:lnSpc>
            </a:pPr>
            <a:fld id="{C0FA5CD0-B168-4710-98AE-1C7D5BE3531E}" type="slidenum">
              <a:rPr lang="en-US" sz="600" b="0" strike="noStrike" spc="-21">
                <a:solidFill>
                  <a:srgbClr val="262685"/>
                </a:solidFill>
                <a:latin typeface="Arial"/>
              </a:rPr>
              <a:pPr marL="25560">
                <a:lnSpc>
                  <a:spcPts val="675"/>
                </a:lnSpc>
              </a:pPr>
              <a:t>‹#›</a:t>
            </a:fld>
            <a:r>
              <a:rPr lang="en-US" sz="600" b="0" strike="noStrike" spc="-97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148">
                <a:solidFill>
                  <a:srgbClr val="262685"/>
                </a:solidFill>
                <a:latin typeface="Arial"/>
              </a:rPr>
              <a:t>/</a:t>
            </a:r>
            <a:r>
              <a:rPr lang="en-US" sz="600" b="0" strike="noStrike" spc="-92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-21">
                <a:solidFill>
                  <a:srgbClr val="262685"/>
                </a:solidFill>
                <a:latin typeface="Arial"/>
              </a:rPr>
              <a:t>77</a:t>
            </a:r>
            <a:endParaRPr lang="en-IN" sz="6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object 2"/>
          <p:cNvSpPr txBox="1"/>
          <p:nvPr/>
        </p:nvSpPr>
        <p:spPr>
          <a:xfrm>
            <a:off x="171360" y="768600"/>
            <a:ext cx="4438440" cy="583920"/>
          </a:xfrm>
          <a:prstGeom prst="rect">
            <a:avLst/>
          </a:prstGeom>
          <a:noFill/>
          <a:ln w="0">
            <a:noFill/>
          </a:ln>
        </p:spPr>
        <p:txBody>
          <a:bodyPr lIns="0" tIns="2520" rIns="0" bIns="0">
            <a:noAutofit/>
          </a:bodyPr>
          <a:lstStyle/>
          <a:p>
            <a:pPr marL="388800" indent="-376200" algn="ctr">
              <a:lnSpc>
                <a:spcPct val="106000"/>
              </a:lnSpc>
              <a:spcBef>
                <a:spcPts val="20"/>
              </a:spcBef>
              <a:tabLst>
                <a:tab pos="0" algn="l"/>
              </a:tabLst>
            </a:pPr>
            <a:r>
              <a:rPr lang="en-US" sz="3200" b="0" strike="noStrike" spc="-12" dirty="0">
                <a:solidFill>
                  <a:srgbClr val="3333B2"/>
                </a:solidFill>
                <a:latin typeface="Tahoma"/>
              </a:rPr>
              <a:t>Time </a:t>
            </a:r>
            <a:r>
              <a:rPr lang="en-US" sz="3200" b="0" strike="noStrike" spc="-66" dirty="0">
                <a:solidFill>
                  <a:srgbClr val="3333B2"/>
                </a:solidFill>
                <a:latin typeface="Tahoma"/>
              </a:rPr>
              <a:t>Series: </a:t>
            </a:r>
            <a:r>
              <a:rPr lang="en-US" sz="3200" b="0" strike="noStrike" spc="-55" dirty="0">
                <a:solidFill>
                  <a:srgbClr val="3333B2"/>
                </a:solidFill>
                <a:latin typeface="Tahoma"/>
              </a:rPr>
              <a:t>Autoregressive </a:t>
            </a:r>
            <a:r>
              <a:rPr lang="en-US" sz="3200" b="0" strike="noStrike" spc="-60" dirty="0">
                <a:solidFill>
                  <a:srgbClr val="3333B2"/>
                </a:solidFill>
                <a:latin typeface="Tahoma"/>
              </a:rPr>
              <a:t>models</a:t>
            </a:r>
            <a:r>
              <a:rPr sz="3200" dirty="0"/>
              <a:t/>
            </a:r>
            <a:br>
              <a:rPr sz="3200" dirty="0"/>
            </a:br>
            <a:r>
              <a:rPr lang="en-US" sz="3200" b="0" strike="noStrike" spc="38" dirty="0" smtClean="0">
                <a:solidFill>
                  <a:srgbClr val="3333B2"/>
                </a:solidFill>
                <a:latin typeface="Tahoma"/>
              </a:rPr>
              <a:t>ARIMA-Part1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9" name="object 4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25560">
              <a:lnSpc>
                <a:spcPts val="675"/>
              </a:lnSpc>
            </a:pPr>
            <a:fld id="{4B19E62C-81FA-4F37-A13A-CC8DD87DED32}" type="slidenum">
              <a:rPr lang="en-US" sz="600" b="0" strike="noStrike" spc="-21">
                <a:solidFill>
                  <a:srgbClr val="262685"/>
                </a:solidFill>
                <a:latin typeface="Arial"/>
              </a:rPr>
              <a:pPr marL="25560">
                <a:lnSpc>
                  <a:spcPts val="675"/>
                </a:lnSpc>
              </a:pPr>
              <a:t>1</a:t>
            </a:fld>
            <a:r>
              <a:rPr lang="en-US" sz="600" b="0" strike="noStrike" spc="-97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148">
                <a:solidFill>
                  <a:srgbClr val="262685"/>
                </a:solidFill>
                <a:latin typeface="Arial"/>
              </a:rPr>
              <a:t>/</a:t>
            </a:r>
            <a:r>
              <a:rPr lang="en-US" sz="600" b="0" strike="noStrike" spc="-92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-21">
                <a:solidFill>
                  <a:srgbClr val="262685"/>
                </a:solidFill>
                <a:latin typeface="Arial"/>
              </a:rPr>
              <a:t>77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4591050" cy="340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5270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044575"/>
            <a:ext cx="4610100" cy="190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0000FF"/>
                </a:solidFill>
              </a:rPr>
              <a:t>ARIMA ANALYSIS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301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794271"/>
            <a:ext cx="4591050" cy="222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0000FF"/>
                </a:solidFill>
              </a:rPr>
              <a:t>ARIMA ANALYSIS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578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0" y="2666479"/>
            <a:ext cx="4610100" cy="244080"/>
          </a:xfrm>
        </p:spPr>
        <p:txBody>
          <a:bodyPr/>
          <a:lstStyle/>
          <a:p>
            <a:pPr algn="ctr"/>
            <a:r>
              <a:rPr lang="en-US" sz="1600" i="1" dirty="0" smtClean="0">
                <a:solidFill>
                  <a:srgbClr val="002060"/>
                </a:solidFill>
              </a:rPr>
              <a:t>NB:  The forecasting model is not chosen a-priori</a:t>
            </a:r>
            <a:endParaRPr lang="en-US" sz="1600" i="1" dirty="0">
              <a:solidFill>
                <a:srgbClr val="00206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1910" y="0"/>
            <a:ext cx="4448190" cy="1103387"/>
          </a:xfrm>
        </p:spPr>
        <p:txBody>
          <a:bodyPr/>
          <a:lstStyle/>
          <a:p>
            <a:pPr algn="ctr"/>
            <a:r>
              <a:rPr lang="en-US" sz="2000" dirty="0" smtClean="0"/>
              <a:t>OBJECTIVE-ARIMA?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60834" y="1160284"/>
            <a:ext cx="38884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rgbClr val="0000FF"/>
                </a:solidFill>
              </a:rPr>
              <a:t>Design the right machine </a:t>
            </a:r>
            <a:r>
              <a:rPr lang="en-US" sz="2000" i="1" dirty="0">
                <a:solidFill>
                  <a:srgbClr val="C00000"/>
                </a:solidFill>
              </a:rPr>
              <a:t>empirically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667912" cy="244080"/>
          </a:xfrm>
        </p:spPr>
        <p:txBody>
          <a:bodyPr/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OBJECTIVE- ARIMA</a:t>
            </a:r>
            <a:endParaRPr lang="en-US" sz="2400" b="1" dirty="0">
              <a:solidFill>
                <a:srgbClr val="0000FF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15929"/>
            <a:ext cx="4438650" cy="2222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0088" y="2708621"/>
            <a:ext cx="1952625" cy="389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9109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Title 1"/>
          <p:cNvSpPr txBox="1"/>
          <p:nvPr/>
        </p:nvSpPr>
        <p:spPr>
          <a:xfrm>
            <a:off x="247680" y="816120"/>
            <a:ext cx="4362420" cy="18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3333B2"/>
                </a:solidFill>
                <a:latin typeface="Tahoma"/>
              </a:rPr>
              <a:t>Autocorrelation Functions 		(ACF) </a:t>
            </a:r>
            <a:r>
              <a:t/>
            </a:r>
            <a:br/>
            <a:r>
              <a:rPr/>
              <a:t/>
            </a:r>
            <a:br>
              <a:rPr/>
            </a:b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b="1" dirty="0" smtClean="0">
                <a:solidFill>
                  <a:srgbClr val="0000FF"/>
                </a:solidFill>
              </a:rPr>
              <a:t>ACF</a:t>
            </a:r>
            <a:endParaRPr lang="en-US" sz="2000" b="1" dirty="0">
              <a:solidFill>
                <a:srgbClr val="0000FF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450" y="587375"/>
            <a:ext cx="4038600" cy="1149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5845" y="1958975"/>
            <a:ext cx="41990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FF"/>
                </a:solidFill>
              </a:rPr>
              <a:t>ARIMA models are built empirically using the 4 steps stated earlier.</a:t>
            </a:r>
          </a:p>
          <a:p>
            <a:pPr marL="171450" indent="-171450"/>
            <a:endParaRPr lang="en-US" sz="1200" dirty="0" smtClean="0">
              <a:solidFill>
                <a:srgbClr val="0000FF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FF"/>
                </a:solidFill>
              </a:rPr>
              <a:t>There is no general model of ARIMA, instead, a model is chosen out of empirical evidence and theory.</a:t>
            </a:r>
            <a:endParaRPr lang="en-US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581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0000FF"/>
                </a:solidFill>
              </a:rPr>
              <a:t>ARIMA Notation – </a:t>
            </a:r>
            <a:r>
              <a:rPr lang="en-US" sz="2000" dirty="0" err="1" smtClean="0">
                <a:solidFill>
                  <a:srgbClr val="0000FF"/>
                </a:solidFill>
              </a:rPr>
              <a:t>p,d,q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63575"/>
            <a:ext cx="4610100" cy="2638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28164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6647" y="282576"/>
            <a:ext cx="41148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450" y="2568575"/>
            <a:ext cx="4114799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61976" y="0"/>
            <a:ext cx="3191760" cy="244080"/>
          </a:xfrm>
        </p:spPr>
        <p:txBody>
          <a:bodyPr/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ARIMA Notation – </a:t>
            </a:r>
            <a:r>
              <a:rPr lang="en-US" sz="2000" b="1" dirty="0" err="1" smtClean="0">
                <a:solidFill>
                  <a:srgbClr val="0000FF"/>
                </a:solidFill>
              </a:rPr>
              <a:t>p,d,q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0671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4610100" cy="3395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object 2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object 3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" name="object 4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" name="object 5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" name="object 6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" name="object 7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" name="object 8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object 9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object 10"/>
          <p:cNvSpPr txBox="1"/>
          <p:nvPr/>
        </p:nvSpPr>
        <p:spPr>
          <a:xfrm>
            <a:off x="3003120" y="198360"/>
            <a:ext cx="898200" cy="59508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lang="en-US" sz="1400" b="0" strike="noStrike" spc="-12">
                <a:solidFill>
                  <a:srgbClr val="3333B2"/>
                </a:solidFill>
                <a:latin typeface="Tahoma"/>
              </a:rPr>
              <a:t>Time</a:t>
            </a:r>
            <a:r>
              <a:rPr lang="en-US" sz="1400" b="0" strike="noStrike" spc="-21">
                <a:solidFill>
                  <a:srgbClr val="3333B2"/>
                </a:solidFill>
                <a:latin typeface="Tahoma"/>
              </a:rPr>
              <a:t> </a:t>
            </a:r>
            <a:r>
              <a:rPr lang="en-US" sz="1400" b="0" strike="noStrike" spc="-60">
                <a:solidFill>
                  <a:srgbClr val="3333B2"/>
                </a:solidFill>
                <a:latin typeface="Tahoma"/>
              </a:rPr>
              <a:t>Series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0" name="object 11"/>
          <p:cNvSpPr/>
          <p:nvPr/>
        </p:nvSpPr>
        <p:spPr>
          <a:xfrm>
            <a:off x="508956" y="730243"/>
            <a:ext cx="3724920" cy="116460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object 12"/>
          <p:cNvSpPr/>
          <p:nvPr/>
        </p:nvSpPr>
        <p:spPr>
          <a:xfrm>
            <a:off x="171360" y="2070720"/>
            <a:ext cx="4266720" cy="10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176400" indent="-138600">
              <a:lnSpc>
                <a:spcPct val="102000"/>
              </a:lnSpc>
              <a:spcBef>
                <a:spcPts val="54"/>
              </a:spcBef>
              <a:buClr>
                <a:srgbClr val="3333B2"/>
              </a:buClr>
              <a:buFont typeface="Lucida Sans Unicode"/>
              <a:buChar char="•"/>
              <a:tabLst>
                <a:tab pos="177120" algn="l"/>
              </a:tabLst>
            </a:pP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A </a:t>
            </a: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time </a:t>
            </a:r>
            <a:r>
              <a:rPr lang="en-US" sz="1100" b="0" strike="noStrike" spc="-86">
                <a:solidFill>
                  <a:srgbClr val="000000"/>
                </a:solidFill>
                <a:latin typeface="Arial"/>
              </a:rPr>
              <a:t>series 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is </a:t>
            </a:r>
            <a:r>
              <a:rPr lang="en-US" sz="1100" b="0" strike="noStrike" spc="-92">
                <a:solidFill>
                  <a:srgbClr val="000000"/>
                </a:solidFill>
                <a:latin typeface="Arial"/>
              </a:rPr>
              <a:t>a  </a:t>
            </a:r>
            <a:r>
              <a:rPr lang="en-US" sz="1100" b="0" strike="noStrike" spc="-55">
                <a:solidFill>
                  <a:srgbClr val="C00000"/>
                </a:solidFill>
                <a:latin typeface="Arial"/>
              </a:rPr>
              <a:t>sequential </a:t>
            </a:r>
            <a:r>
              <a:rPr lang="en-US" sz="1100" b="0" strike="noStrike" spc="-60">
                <a:solidFill>
                  <a:srgbClr val="C00000"/>
                </a:solidFill>
                <a:latin typeface="Arial"/>
              </a:rPr>
              <a:t>set </a:t>
            </a:r>
            <a:r>
              <a:rPr lang="en-US" sz="1100" b="0" strike="noStrike" spc="-21">
                <a:solidFill>
                  <a:srgbClr val="C00000"/>
                </a:solidFill>
                <a:latin typeface="Arial"/>
              </a:rPr>
              <a:t>of </a:t>
            </a:r>
            <a:r>
              <a:rPr lang="en-US" sz="1100" b="0" strike="noStrike" spc="-35">
                <a:solidFill>
                  <a:srgbClr val="C00000"/>
                </a:solidFill>
                <a:latin typeface="Arial"/>
              </a:rPr>
              <a:t>data </a:t>
            </a:r>
            <a:r>
              <a:rPr lang="en-US" sz="1100" b="0" strike="noStrike" spc="-26">
                <a:solidFill>
                  <a:srgbClr val="C00000"/>
                </a:solidFill>
                <a:latin typeface="Arial"/>
              </a:rPr>
              <a:t>points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, </a:t>
            </a:r>
            <a:r>
              <a:rPr lang="en-US" sz="1100" b="0" strike="noStrike" spc="-80">
                <a:solidFill>
                  <a:srgbClr val="000000"/>
                </a:solidFill>
                <a:latin typeface="Arial"/>
              </a:rPr>
              <a:t>measured  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typically 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over </a:t>
            </a:r>
            <a:r>
              <a:rPr lang="en-US" sz="1100" b="0" strike="noStrike" spc="-92">
                <a:solidFill>
                  <a:srgbClr val="000000"/>
                </a:solidFill>
                <a:latin typeface="Arial"/>
              </a:rPr>
              <a:t>successive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times.</a:t>
            </a:r>
            <a:endParaRPr lang="en-IN" sz="1100" b="0" strike="noStrike" spc="-1">
              <a:latin typeface="Arial"/>
            </a:endParaRPr>
          </a:p>
          <a:p>
            <a:pPr marL="176400" indent="-138600">
              <a:lnSpc>
                <a:spcPct val="102000"/>
              </a:lnSpc>
              <a:spcBef>
                <a:spcPts val="54"/>
              </a:spcBef>
              <a:buClr>
                <a:srgbClr val="3333B2"/>
              </a:buClr>
              <a:buFont typeface="Lucida Sans Unicode"/>
              <a:buChar char="•"/>
              <a:tabLst>
                <a:tab pos="177120" algn="l"/>
              </a:tabLst>
            </a:pP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endParaRPr lang="en-IN" sz="1100" b="0" strike="noStrike" spc="-1">
              <a:latin typeface="Arial"/>
            </a:endParaRPr>
          </a:p>
          <a:p>
            <a:pPr marL="176400" indent="-138600">
              <a:lnSpc>
                <a:spcPct val="1020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•"/>
              <a:tabLst>
                <a:tab pos="177120" algn="l"/>
              </a:tabLst>
            </a:pPr>
            <a:r>
              <a:rPr lang="en-US" sz="1100" b="0" strike="noStrike" spc="-26">
                <a:solidFill>
                  <a:srgbClr val="C00000"/>
                </a:solidFill>
                <a:latin typeface="Arial"/>
              </a:rPr>
              <a:t>Time </a:t>
            </a:r>
            <a:r>
              <a:rPr lang="en-US" sz="1100" b="0" strike="noStrike" spc="-86">
                <a:solidFill>
                  <a:srgbClr val="C00000"/>
                </a:solidFill>
                <a:latin typeface="Arial"/>
              </a:rPr>
              <a:t>series </a:t>
            </a:r>
            <a:r>
              <a:rPr lang="en-US" sz="1100" b="0" strike="noStrike" spc="-66">
                <a:solidFill>
                  <a:srgbClr val="C00000"/>
                </a:solidFill>
                <a:latin typeface="Arial"/>
              </a:rPr>
              <a:t>analysis </a:t>
            </a:r>
            <a:r>
              <a:rPr lang="en-US" sz="1100" b="0" strike="noStrike" spc="-75">
                <a:solidFill>
                  <a:srgbClr val="000000"/>
                </a:solidFill>
                <a:latin typeface="Arial"/>
              </a:rPr>
              <a:t>comprises 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methods 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for 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analyzing </a:t>
            </a: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time  </a:t>
            </a:r>
            <a:r>
              <a:rPr lang="en-US" sz="1100" b="0" strike="noStrike" spc="-86">
                <a:solidFill>
                  <a:srgbClr val="000000"/>
                </a:solidFill>
                <a:latin typeface="Arial"/>
              </a:rPr>
              <a:t>series 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data </a:t>
            </a: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in 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order </a:t>
            </a:r>
            <a:r>
              <a:rPr lang="en-US" sz="1100" b="0" strike="noStrike" spc="9">
                <a:solidFill>
                  <a:srgbClr val="000000"/>
                </a:solidFill>
                <a:latin typeface="Arial"/>
              </a:rPr>
              <a:t>to </a:t>
            </a:r>
            <a:r>
              <a:rPr lang="en-US" sz="1100" b="0" strike="noStrike" spc="-26">
                <a:solidFill>
                  <a:srgbClr val="3333FF"/>
                </a:solidFill>
                <a:latin typeface="Arial"/>
              </a:rPr>
              <a:t>extract </a:t>
            </a:r>
            <a:r>
              <a:rPr lang="en-US" sz="1100" b="0" strike="noStrike" spc="-46">
                <a:solidFill>
                  <a:srgbClr val="3333FF"/>
                </a:solidFill>
                <a:latin typeface="Arial"/>
              </a:rPr>
              <a:t>meaningful </a:t>
            </a:r>
            <a:r>
              <a:rPr lang="en-US" sz="1100" b="0" strike="noStrike" spc="-32">
                <a:solidFill>
                  <a:srgbClr val="3333FF"/>
                </a:solidFill>
                <a:latin typeface="Arial"/>
              </a:rPr>
              <a:t>statistics </a:t>
            </a:r>
            <a:r>
              <a:rPr lang="en-US" sz="1100" b="0" strike="noStrike" spc="-66">
                <a:solidFill>
                  <a:srgbClr val="000000"/>
                </a:solidFill>
                <a:latin typeface="Arial"/>
              </a:rPr>
              <a:t>and </a:t>
            </a:r>
            <a:r>
              <a:rPr lang="en-US" sz="1100" b="0" strike="noStrike" spc="-32">
                <a:solidFill>
                  <a:srgbClr val="3333FF"/>
                </a:solidFill>
                <a:latin typeface="Arial"/>
              </a:rPr>
              <a:t>other  </a:t>
            </a:r>
            <a:r>
              <a:rPr lang="en-US" sz="1100" b="0" strike="noStrike" spc="-46">
                <a:solidFill>
                  <a:srgbClr val="3333FF"/>
                </a:solidFill>
                <a:latin typeface="Arial"/>
              </a:rPr>
              <a:t>characteristics </a:t>
            </a:r>
            <a:r>
              <a:rPr lang="en-US" sz="1100" b="0" strike="noStrike" spc="-21">
                <a:solidFill>
                  <a:srgbClr val="3333FF"/>
                </a:solidFill>
                <a:latin typeface="Arial"/>
              </a:rPr>
              <a:t>of </a:t>
            </a:r>
            <a:r>
              <a:rPr lang="en-US" sz="1100" b="0" strike="noStrike" spc="-32">
                <a:solidFill>
                  <a:srgbClr val="3333FF"/>
                </a:solidFill>
                <a:latin typeface="Arial"/>
              </a:rPr>
              <a:t>the</a:t>
            </a:r>
            <a:r>
              <a:rPr lang="en-US" sz="1100" b="0" strike="noStrike" spc="-35">
                <a:solidFill>
                  <a:srgbClr val="3333FF"/>
                </a:solidFill>
                <a:latin typeface="Arial"/>
              </a:rPr>
              <a:t> </a:t>
            </a:r>
            <a:r>
              <a:rPr lang="en-US" sz="1100" b="0" strike="noStrike" spc="-32">
                <a:solidFill>
                  <a:srgbClr val="3333FF"/>
                </a:solidFill>
                <a:latin typeface="Arial"/>
              </a:rPr>
              <a:t>data.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342" name="object 13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25560">
              <a:lnSpc>
                <a:spcPts val="675"/>
              </a:lnSpc>
            </a:pPr>
            <a:fld id="{7926FB9D-18A5-4131-82EF-95E579B896A5}" type="slidenum">
              <a:rPr lang="en-US" sz="600" b="0" strike="noStrike" spc="-21">
                <a:solidFill>
                  <a:srgbClr val="262685"/>
                </a:solidFill>
                <a:latin typeface="Arial"/>
              </a:rPr>
              <a:pPr marL="25560">
                <a:lnSpc>
                  <a:spcPts val="675"/>
                </a:lnSpc>
              </a:pPr>
              <a:t>2</a:t>
            </a:fld>
            <a:r>
              <a:rPr lang="en-US" sz="600" b="0" strike="noStrike" spc="-97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148">
                <a:solidFill>
                  <a:srgbClr val="262685"/>
                </a:solidFill>
                <a:latin typeface="Arial"/>
              </a:rPr>
              <a:t>/</a:t>
            </a:r>
            <a:r>
              <a:rPr lang="en-US" sz="600" b="0" strike="noStrike" spc="-92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-21">
                <a:solidFill>
                  <a:srgbClr val="262685"/>
                </a:solidFill>
                <a:latin typeface="Arial"/>
              </a:rPr>
              <a:t>77</a:t>
            </a:r>
            <a:endParaRPr lang="en-IN" sz="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76" y="0"/>
            <a:ext cx="3191760" cy="389007"/>
          </a:xfrm>
        </p:spPr>
        <p:txBody>
          <a:bodyPr/>
          <a:lstStyle/>
          <a:p>
            <a:pPr algn="ctr"/>
            <a:r>
              <a:rPr lang="en-US" sz="2400" b="1" dirty="0" smtClean="0">
                <a:solidFill>
                  <a:srgbClr val="0000FF"/>
                </a:solidFill>
              </a:rPr>
              <a:t>ARIMA (0,0,1)</a:t>
            </a:r>
            <a:endParaRPr lang="en-US" sz="2400" b="1" dirty="0">
              <a:solidFill>
                <a:srgbClr val="0000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348" y="539750"/>
            <a:ext cx="4296916" cy="2262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2879725"/>
            <a:ext cx="46101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10" y="515929"/>
            <a:ext cx="4305314" cy="294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8687" y="74191"/>
            <a:ext cx="3191760" cy="244080"/>
          </a:xfrm>
        </p:spPr>
        <p:txBody>
          <a:bodyPr/>
          <a:lstStyle/>
          <a:p>
            <a:pPr algn="ctr"/>
            <a:r>
              <a:rPr lang="en-US" sz="2400" b="1" dirty="0" smtClean="0">
                <a:solidFill>
                  <a:srgbClr val="0000FF"/>
                </a:solidFill>
              </a:rPr>
              <a:t>ARIMA (0,0,1)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610100" cy="346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3414" y="1015995"/>
            <a:ext cx="3191760" cy="746197"/>
          </a:xfrm>
        </p:spPr>
        <p:txBody>
          <a:bodyPr/>
          <a:lstStyle/>
          <a:p>
            <a:pPr algn="ctr"/>
            <a:r>
              <a:rPr lang="en-US" dirty="0" smtClean="0"/>
              <a:t>End Part1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Title 1"/>
          <p:cNvSpPr txBox="1"/>
          <p:nvPr/>
        </p:nvSpPr>
        <p:spPr>
          <a:xfrm>
            <a:off x="247680" y="816120"/>
            <a:ext cx="3648960" cy="18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3333B2"/>
                </a:solidFill>
                <a:latin typeface="Tahoma"/>
              </a:rPr>
              <a:t>Autocorrelation </a:t>
            </a:r>
            <a:r>
              <a:t/>
            </a:r>
            <a:br/>
            <a:r>
              <a:t/>
            </a:r>
            <a:br/>
            <a:r>
              <a:rPr lang="en-US" sz="2400" b="1" strike="noStrike" spc="-1">
                <a:solidFill>
                  <a:srgbClr val="3333B2"/>
                </a:solidFill>
                <a:latin typeface="Tahoma"/>
              </a:rPr>
              <a:t>and </a:t>
            </a:r>
            <a:r>
              <a:t/>
            </a:r>
            <a:br/>
            <a:r>
              <a:t/>
            </a:r>
            <a:br/>
            <a:r>
              <a:rPr lang="en-US" sz="2400" b="1" strike="noStrike" spc="-1">
                <a:solidFill>
                  <a:srgbClr val="3333B2"/>
                </a:solidFill>
                <a:latin typeface="Tahoma"/>
              </a:rPr>
              <a:t>ARIMA Models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4438650" cy="337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1841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object 2_0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3" name="object 3_1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4" name="object 4_1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5" name="object 5_1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6" name="object 6_1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7" name="object 7_1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8" name="object 8_1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9" name="object 9_1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0" name="object 10_1"/>
          <p:cNvSpPr txBox="1"/>
          <p:nvPr/>
        </p:nvSpPr>
        <p:spPr>
          <a:xfrm>
            <a:off x="0" y="0"/>
            <a:ext cx="4305314" cy="587367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>
            <a:noAutofit/>
          </a:bodyPr>
          <a:lstStyle/>
          <a:p>
            <a:pPr marL="1649880">
              <a:lnSpc>
                <a:spcPct val="100000"/>
              </a:lnSpc>
              <a:spcBef>
                <a:spcPts val="136"/>
              </a:spcBef>
            </a:pPr>
            <a:r>
              <a:rPr lang="en-US" sz="2000" b="0" strike="noStrike" spc="-12" dirty="0">
                <a:solidFill>
                  <a:srgbClr val="3333B2"/>
                </a:solidFill>
                <a:latin typeface="Tahoma"/>
              </a:rPr>
              <a:t>Time </a:t>
            </a:r>
            <a:r>
              <a:rPr lang="en-US" sz="2000" b="0" strike="noStrike" spc="-60" dirty="0">
                <a:solidFill>
                  <a:srgbClr val="3333B2"/>
                </a:solidFill>
                <a:latin typeface="Tahoma"/>
              </a:rPr>
              <a:t>Series</a:t>
            </a:r>
            <a:r>
              <a:rPr lang="en-US" sz="2000" b="0" strike="noStrike" spc="43" dirty="0">
                <a:solidFill>
                  <a:srgbClr val="3333B2"/>
                </a:solidFill>
                <a:latin typeface="Tahoma"/>
              </a:rPr>
              <a:t> </a:t>
            </a:r>
            <a:r>
              <a:rPr lang="en-US" sz="2000" b="0" strike="noStrike" spc="-35" dirty="0">
                <a:solidFill>
                  <a:srgbClr val="3333B2"/>
                </a:solidFill>
                <a:latin typeface="Tahoma"/>
              </a:rPr>
              <a:t>Analysis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1" name="object 15_1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25560">
              <a:lnSpc>
                <a:spcPts val="675"/>
              </a:lnSpc>
            </a:pPr>
            <a:fld id="{B27E3EE9-5102-477A-AF6D-C4AE0617AC1D}" type="slidenum">
              <a:rPr lang="en-US" sz="600" b="0" strike="noStrike" spc="-21">
                <a:solidFill>
                  <a:srgbClr val="262685"/>
                </a:solidFill>
                <a:latin typeface="Arial"/>
              </a:rPr>
              <a:pPr marL="25560">
                <a:lnSpc>
                  <a:spcPts val="675"/>
                </a:lnSpc>
              </a:pPr>
              <a:t>5</a:t>
            </a:fld>
            <a:r>
              <a:rPr lang="en-US" sz="600" b="0" strike="noStrike" spc="-97" dirty="0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148" dirty="0" smtClean="0">
                <a:solidFill>
                  <a:srgbClr val="262685"/>
                </a:solidFill>
                <a:latin typeface="Arial"/>
              </a:rPr>
              <a:t>/</a:t>
            </a:r>
            <a:r>
              <a:rPr lang="en-US" sz="600" b="0" strike="noStrike" spc="-92" dirty="0" smtClean="0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-21" dirty="0" smtClean="0">
                <a:solidFill>
                  <a:srgbClr val="262685"/>
                </a:solidFill>
                <a:latin typeface="Arial"/>
              </a:rPr>
              <a:t>77</a:t>
            </a:r>
            <a:endParaRPr lang="en-IN" sz="600" b="0" strike="noStrike" spc="-1" dirty="0">
              <a:latin typeface="Times New Roman"/>
            </a:endParaRPr>
          </a:p>
        </p:txBody>
      </p:sp>
      <p:sp>
        <p:nvSpPr>
          <p:cNvPr id="523" name="object 13_1"/>
          <p:cNvSpPr/>
          <p:nvPr/>
        </p:nvSpPr>
        <p:spPr>
          <a:xfrm>
            <a:off x="0" y="587367"/>
            <a:ext cx="4448190" cy="13638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7812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615"/>
              </a:spcBef>
            </a:pPr>
            <a:r>
              <a:rPr lang="en-US" sz="1400" b="0" strike="noStrike" spc="-55" dirty="0">
                <a:solidFill>
                  <a:srgbClr val="000000"/>
                </a:solidFill>
                <a:latin typeface="Arial"/>
              </a:rPr>
              <a:t>Focus </a:t>
            </a:r>
            <a:r>
              <a:rPr lang="en-US" sz="1400" b="0" strike="noStrike" spc="-60" dirty="0">
                <a:solidFill>
                  <a:srgbClr val="000000"/>
                </a:solidFill>
                <a:latin typeface="Arial"/>
              </a:rPr>
              <a:t>on </a:t>
            </a:r>
            <a:r>
              <a:rPr lang="en-US" sz="1400" b="1" strike="noStrike" spc="-21" dirty="0">
                <a:solidFill>
                  <a:srgbClr val="C00000"/>
                </a:solidFill>
                <a:latin typeface="Gill Sans MT"/>
              </a:rPr>
              <a:t>stochastic</a:t>
            </a:r>
            <a:r>
              <a:rPr lang="en-US" sz="1400" b="1" strike="noStrike" spc="-151" dirty="0">
                <a:solidFill>
                  <a:srgbClr val="C00000"/>
                </a:solidFill>
                <a:latin typeface="Gill Sans MT"/>
              </a:rPr>
              <a:t> </a:t>
            </a:r>
            <a:r>
              <a:rPr lang="en-US" sz="1400" b="1" strike="noStrike" spc="-35" dirty="0">
                <a:solidFill>
                  <a:srgbClr val="C00000"/>
                </a:solidFill>
                <a:latin typeface="Gill Sans MT"/>
              </a:rPr>
              <a:t>process</a:t>
            </a:r>
            <a:r>
              <a:rPr lang="en-US" sz="1400" b="0" strike="noStrike" spc="-35" dirty="0">
                <a:solidFill>
                  <a:srgbClr val="000000"/>
                </a:solidFill>
                <a:latin typeface="Arial"/>
              </a:rPr>
              <a:t>.</a:t>
            </a:r>
            <a:endParaRPr lang="en-IN" sz="1400" b="0" strike="noStrike" spc="-1" dirty="0">
              <a:latin typeface="Arial"/>
            </a:endParaRPr>
          </a:p>
          <a:p>
            <a:pPr marL="315000" indent="-132480">
              <a:lnSpc>
                <a:spcPct val="100000"/>
              </a:lnSpc>
              <a:spcBef>
                <a:spcPts val="476"/>
              </a:spcBef>
              <a:buClr>
                <a:srgbClr val="000000"/>
              </a:buClr>
              <a:buFont typeface="Arial"/>
              <a:buChar char="•"/>
            </a:pPr>
            <a:r>
              <a:rPr lang="en-US" sz="1100" b="0" strike="noStrike" spc="-92" dirty="0">
                <a:solidFill>
                  <a:srgbClr val="000000"/>
                </a:solidFill>
                <a:latin typeface="Arial"/>
              </a:rPr>
              <a:t>assume </a:t>
            </a:r>
            <a:r>
              <a:rPr lang="en-US" sz="1100" b="0" strike="noStrike" spc="-80" dirty="0">
                <a:solidFill>
                  <a:srgbClr val="000000"/>
                </a:solidFill>
                <a:latin typeface="Arial"/>
              </a:rPr>
              <a:t>a </a:t>
            </a:r>
            <a:r>
              <a:rPr lang="en-US" sz="1100" b="0" strike="noStrike" spc="-15" dirty="0">
                <a:solidFill>
                  <a:srgbClr val="000000"/>
                </a:solidFill>
                <a:latin typeface="Arial"/>
              </a:rPr>
              <a:t>time </a:t>
            </a:r>
            <a:r>
              <a:rPr lang="en-US" sz="1100" b="0" strike="noStrike" spc="-75" dirty="0">
                <a:solidFill>
                  <a:srgbClr val="000000"/>
                </a:solidFill>
                <a:latin typeface="Arial"/>
              </a:rPr>
              <a:t>series </a:t>
            </a:r>
            <a:r>
              <a:rPr lang="en-US" sz="1100" b="0" strike="noStrike" spc="-60" dirty="0">
                <a:solidFill>
                  <a:srgbClr val="000000"/>
                </a:solidFill>
                <a:latin typeface="Arial"/>
              </a:rPr>
              <a:t>can </a:t>
            </a:r>
            <a:r>
              <a:rPr lang="en-US" sz="1100" b="0" strike="noStrike" spc="-72" dirty="0">
                <a:solidFill>
                  <a:srgbClr val="000000"/>
                </a:solidFill>
                <a:latin typeface="Arial"/>
              </a:rPr>
              <a:t>be 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defined </a:t>
            </a:r>
            <a:r>
              <a:rPr lang="en-US" sz="1100" b="0" strike="noStrike" spc="-100" dirty="0">
                <a:solidFill>
                  <a:srgbClr val="000000"/>
                </a:solidFill>
                <a:latin typeface="Arial"/>
              </a:rPr>
              <a:t>as </a:t>
            </a:r>
            <a:r>
              <a:rPr lang="en-US" sz="1100" b="0" strike="noStrike" spc="-80" dirty="0">
                <a:solidFill>
                  <a:srgbClr val="000000"/>
                </a:solidFill>
                <a:latin typeface="Arial"/>
              </a:rPr>
              <a:t>a 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collection </a:t>
            </a:r>
            <a:r>
              <a:rPr lang="en-US" sz="1100" b="0" strike="noStrike" spc="-21" dirty="0">
                <a:solidFill>
                  <a:srgbClr val="000000"/>
                </a:solidFill>
                <a:latin typeface="Arial"/>
              </a:rPr>
              <a:t>of </a:t>
            </a:r>
            <a:r>
              <a:rPr lang="en-US" sz="1100" b="0" strike="noStrike" spc="-21" dirty="0">
                <a:solidFill>
                  <a:srgbClr val="3333B2"/>
                </a:solidFill>
                <a:latin typeface="Arial"/>
              </a:rPr>
              <a:t> </a:t>
            </a:r>
            <a:r>
              <a:rPr lang="en-US" sz="1100" b="0" strike="noStrike" spc="-46" dirty="0">
                <a:solidFill>
                  <a:srgbClr val="3333B2"/>
                </a:solidFill>
                <a:latin typeface="Arial"/>
              </a:rPr>
              <a:t>random </a:t>
            </a:r>
            <a:r>
              <a:rPr lang="en-US" sz="1100" b="0" strike="noStrike" spc="-55" dirty="0">
                <a:solidFill>
                  <a:srgbClr val="3333B2"/>
                </a:solidFill>
                <a:latin typeface="Arial"/>
              </a:rPr>
              <a:t>variables </a:t>
            </a:r>
            <a:r>
              <a:rPr lang="en-US" sz="1100" b="0" u="sng" strike="noStrike" spc="-55" dirty="0">
                <a:solidFill>
                  <a:srgbClr val="000000"/>
                </a:solidFill>
                <a:uFillTx/>
                <a:latin typeface="Arial"/>
              </a:rPr>
              <a:t>indexed </a:t>
            </a:r>
            <a:r>
              <a:rPr lang="en-US" sz="1100" b="0" u="sng" strike="noStrike" spc="-46" dirty="0">
                <a:solidFill>
                  <a:srgbClr val="000000"/>
                </a:solidFill>
                <a:uFillTx/>
                <a:latin typeface="Arial"/>
              </a:rPr>
              <a:t>according </a:t>
            </a:r>
            <a:r>
              <a:rPr lang="en-US" sz="1100" b="0" u="sng" strike="noStrike" spc="9" dirty="0">
                <a:solidFill>
                  <a:srgbClr val="000000"/>
                </a:solidFill>
                <a:uFillTx/>
                <a:latin typeface="Arial"/>
              </a:rPr>
              <a:t>to </a:t>
            </a:r>
            <a:r>
              <a:rPr lang="en-US" sz="1100" b="0" u="sng" strike="noStrike" spc="-26" dirty="0">
                <a:solidFill>
                  <a:srgbClr val="000000"/>
                </a:solidFill>
                <a:uFillTx/>
                <a:latin typeface="Arial"/>
              </a:rPr>
              <a:t>the </a:t>
            </a:r>
            <a:r>
              <a:rPr lang="en-US" sz="1100" b="0" u="sng" strike="noStrike" spc="-52" dirty="0">
                <a:solidFill>
                  <a:srgbClr val="000000"/>
                </a:solidFill>
                <a:uFillTx/>
                <a:latin typeface="Arial"/>
              </a:rPr>
              <a:t>order </a:t>
            </a:r>
            <a:r>
              <a:rPr lang="en-US" sz="1100" b="0" u="sng" strike="noStrike" spc="-32" dirty="0">
                <a:solidFill>
                  <a:srgbClr val="000000"/>
                </a:solidFill>
                <a:uFillTx/>
                <a:latin typeface="Arial"/>
              </a:rPr>
              <a:t>they </a:t>
            </a:r>
            <a:r>
              <a:rPr lang="en-US" sz="1100" b="0" u="sng" strike="noStrike" spc="-75" dirty="0">
                <a:solidFill>
                  <a:srgbClr val="000000"/>
                </a:solidFill>
                <a:uFillTx/>
                <a:latin typeface="Arial"/>
              </a:rPr>
              <a:t>are  </a:t>
            </a:r>
            <a:r>
              <a:rPr lang="en-US" sz="1100" b="0" u="sng" strike="noStrike" spc="-35" dirty="0">
                <a:solidFill>
                  <a:srgbClr val="000000"/>
                </a:solidFill>
                <a:uFillTx/>
                <a:latin typeface="Arial"/>
              </a:rPr>
              <a:t>obtained </a:t>
            </a:r>
            <a:r>
              <a:rPr lang="en-US" sz="1100" b="0" u="sng" strike="noStrike" spc="-15" dirty="0">
                <a:solidFill>
                  <a:srgbClr val="000000"/>
                </a:solidFill>
                <a:uFillTx/>
                <a:latin typeface="Arial"/>
              </a:rPr>
              <a:t>in time</a:t>
            </a:r>
            <a:r>
              <a:rPr lang="en-US" sz="1100" b="0" strike="noStrike" spc="-15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1100" i="1" spc="12" dirty="0">
                <a:solidFill>
                  <a:srgbClr val="000000"/>
                </a:solidFill>
                <a:latin typeface="Trebuchet MS"/>
              </a:rPr>
              <a:t>Y</a:t>
            </a:r>
            <a:r>
              <a:rPr lang="en-US" sz="1200" b="0" strike="noStrike" spc="21" baseline="-11000" dirty="0" smtClean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1100" b="0" i="1" strike="noStrike" spc="12" dirty="0">
                <a:solidFill>
                  <a:srgbClr val="000000"/>
                </a:solidFill>
                <a:latin typeface="Verdana"/>
              </a:rPr>
              <a:t>, </a:t>
            </a:r>
            <a:r>
              <a:rPr lang="en-US" sz="1100" i="1" spc="12" dirty="0">
                <a:solidFill>
                  <a:srgbClr val="000000"/>
                </a:solidFill>
                <a:latin typeface="Trebuchet MS"/>
              </a:rPr>
              <a:t>Y</a:t>
            </a:r>
            <a:r>
              <a:rPr lang="en-US" sz="1200" b="0" strike="noStrike" spc="21" baseline="-11000" dirty="0" smtClean="0">
                <a:solidFill>
                  <a:srgbClr val="000000"/>
                </a:solidFill>
                <a:latin typeface="Arial"/>
              </a:rPr>
              <a:t>2</a:t>
            </a:r>
            <a:r>
              <a:rPr lang="en-US" sz="1100" b="0" i="1" strike="noStrike" spc="12" dirty="0">
                <a:solidFill>
                  <a:srgbClr val="000000"/>
                </a:solidFill>
                <a:latin typeface="Verdana"/>
              </a:rPr>
              <a:t>, </a:t>
            </a:r>
            <a:r>
              <a:rPr lang="en-US" sz="1100" i="1" spc="12" dirty="0">
                <a:solidFill>
                  <a:srgbClr val="000000"/>
                </a:solidFill>
                <a:latin typeface="Trebuchet MS"/>
              </a:rPr>
              <a:t>Y</a:t>
            </a:r>
            <a:r>
              <a:rPr lang="en-US" sz="1200" b="0" strike="noStrike" spc="21" baseline="-11000" dirty="0" smtClean="0">
                <a:solidFill>
                  <a:srgbClr val="000000"/>
                </a:solidFill>
                <a:latin typeface="Arial"/>
              </a:rPr>
              <a:t>3</a:t>
            </a:r>
            <a:r>
              <a:rPr lang="en-US" sz="1100" b="0" i="1" strike="noStrike" spc="12" dirty="0">
                <a:solidFill>
                  <a:srgbClr val="000000"/>
                </a:solidFill>
                <a:latin typeface="Verdana"/>
              </a:rPr>
              <a:t>, </a:t>
            </a:r>
            <a:r>
              <a:rPr lang="en-US" sz="1100" b="0" i="1" strike="noStrike" spc="-92" dirty="0">
                <a:solidFill>
                  <a:srgbClr val="000000"/>
                </a:solidFill>
                <a:latin typeface="Verdana"/>
              </a:rPr>
              <a:t>. . </a:t>
            </a:r>
            <a:r>
              <a:rPr lang="en-US" sz="1100" b="0" i="1" strike="noStrike" spc="-92" dirty="0" smtClean="0">
                <a:solidFill>
                  <a:srgbClr val="000000"/>
                </a:solidFill>
                <a:latin typeface="Verdana"/>
              </a:rPr>
              <a:t>. </a:t>
            </a:r>
            <a:r>
              <a:rPr lang="en-US" sz="1100" i="1" spc="12" dirty="0" err="1">
                <a:solidFill>
                  <a:srgbClr val="000000"/>
                </a:solidFill>
                <a:latin typeface="Trebuchet MS"/>
              </a:rPr>
              <a:t>Y</a:t>
            </a:r>
            <a:r>
              <a:rPr lang="en-US" sz="1200" b="0" i="1" strike="noStrike" spc="21" baseline="-11000" dirty="0" err="1" smtClean="0">
                <a:solidFill>
                  <a:srgbClr val="000000"/>
                </a:solidFill>
                <a:latin typeface="Arial"/>
              </a:rPr>
              <a:t>t</a:t>
            </a:r>
            <a:endParaRPr lang="en-IN" sz="1200" b="0" strike="noStrike" spc="-1" dirty="0">
              <a:latin typeface="Arial"/>
            </a:endParaRPr>
          </a:p>
          <a:p>
            <a:pPr marL="315000" indent="-132480">
              <a:lnSpc>
                <a:spcPct val="100000"/>
              </a:lnSpc>
              <a:spcBef>
                <a:spcPts val="476"/>
              </a:spcBef>
              <a:tabLst>
                <a:tab pos="0" algn="l"/>
              </a:tabLst>
            </a:pPr>
            <a:endParaRPr lang="en-IN" sz="1200" b="0" strike="noStrike" spc="-1" dirty="0">
              <a:latin typeface="Arial"/>
            </a:endParaRPr>
          </a:p>
          <a:p>
            <a:pPr marL="315000" indent="-132480">
              <a:lnSpc>
                <a:spcPct val="100000"/>
              </a:lnSpc>
              <a:spcBef>
                <a:spcPts val="476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100" b="0" i="1" strike="noStrike" spc="-66" dirty="0">
                <a:solidFill>
                  <a:srgbClr val="000000"/>
                </a:solidFill>
                <a:latin typeface="Trebuchet MS"/>
              </a:rPr>
              <a:t>t 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will </a:t>
            </a:r>
            <a:r>
              <a:rPr lang="en-US" sz="1100" b="0" strike="noStrike" spc="-21" dirty="0">
                <a:solidFill>
                  <a:srgbClr val="000000"/>
                </a:solidFill>
                <a:latin typeface="Arial"/>
              </a:rPr>
              <a:t>typically </a:t>
            </a:r>
            <a:r>
              <a:rPr lang="en-US" sz="1100" b="0" strike="noStrike" spc="-72" dirty="0">
                <a:solidFill>
                  <a:srgbClr val="000000"/>
                </a:solidFill>
                <a:latin typeface="Arial"/>
              </a:rPr>
              <a:t>be 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discrete </a:t>
            </a:r>
            <a:r>
              <a:rPr lang="en-US" sz="1100" b="0" strike="noStrike" spc="-55" dirty="0">
                <a:solidFill>
                  <a:srgbClr val="000000"/>
                </a:solidFill>
                <a:latin typeface="Arial"/>
              </a:rPr>
              <a:t>and  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vary </a:t>
            </a:r>
            <a:r>
              <a:rPr lang="en-US" sz="1100" b="0" strike="noStrike" spc="-55" dirty="0">
                <a:solidFill>
                  <a:srgbClr val="000000"/>
                </a:solidFill>
                <a:latin typeface="Arial"/>
              </a:rPr>
              <a:t>over </a:t>
            </a:r>
            <a:r>
              <a:rPr lang="en-US" sz="1100" b="0" strike="noStrike" spc="-26" dirty="0">
                <a:solidFill>
                  <a:srgbClr val="000000"/>
                </a:solidFill>
                <a:latin typeface="Arial"/>
              </a:rPr>
              <a:t>the 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integers </a:t>
            </a:r>
            <a:r>
              <a:rPr lang="en-US" sz="1100" b="0" i="1" strike="noStrike" spc="-66" dirty="0">
                <a:solidFill>
                  <a:srgbClr val="000000"/>
                </a:solidFill>
                <a:latin typeface="Trebuchet MS"/>
              </a:rPr>
              <a:t>t </a:t>
            </a:r>
            <a:r>
              <a:rPr lang="en-US" sz="1100" b="0" strike="noStrike" spc="188" dirty="0">
                <a:solidFill>
                  <a:srgbClr val="000000"/>
                </a:solidFill>
                <a:latin typeface="Arial"/>
              </a:rPr>
              <a:t>=</a:t>
            </a:r>
            <a:r>
              <a:rPr lang="en-US" sz="1100" b="0" strike="noStrike" spc="-7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80" dirty="0">
                <a:solidFill>
                  <a:srgbClr val="000000"/>
                </a:solidFill>
                <a:latin typeface="Arial"/>
              </a:rPr>
              <a:t>0</a:t>
            </a:r>
            <a:r>
              <a:rPr lang="en-US" sz="1100" b="0" i="1" strike="noStrike" spc="-80" dirty="0">
                <a:solidFill>
                  <a:srgbClr val="000000"/>
                </a:solidFill>
                <a:latin typeface="Verdana"/>
              </a:rPr>
              <a:t>, </a:t>
            </a:r>
            <a:r>
              <a:rPr lang="en-US" sz="1100" b="0" strike="noStrike" spc="-60" dirty="0">
                <a:solidFill>
                  <a:srgbClr val="000000"/>
                </a:solidFill>
                <a:latin typeface="Lucida Sans Unicode"/>
              </a:rPr>
              <a:t>±</a:t>
            </a:r>
            <a:r>
              <a:rPr lang="en-US" sz="1100" b="0" strike="noStrike" spc="-6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1100" b="0" i="1" strike="noStrike" spc="-60" dirty="0">
                <a:solidFill>
                  <a:srgbClr val="000000"/>
                </a:solidFill>
                <a:latin typeface="Verdana"/>
              </a:rPr>
              <a:t>, </a:t>
            </a:r>
            <a:r>
              <a:rPr lang="en-US" sz="1100" b="0" strike="noStrike" spc="-60" dirty="0">
                <a:solidFill>
                  <a:srgbClr val="000000"/>
                </a:solidFill>
                <a:latin typeface="Lucida Sans Unicode"/>
              </a:rPr>
              <a:t>±</a:t>
            </a:r>
            <a:r>
              <a:rPr lang="en-US" sz="1100" b="0" strike="noStrike" spc="-60" dirty="0">
                <a:solidFill>
                  <a:srgbClr val="000000"/>
                </a:solidFill>
                <a:latin typeface="Arial"/>
              </a:rPr>
              <a:t>2</a:t>
            </a:r>
            <a:r>
              <a:rPr lang="en-US" sz="1100" b="0" i="1" strike="noStrike" spc="-60" dirty="0">
                <a:solidFill>
                  <a:srgbClr val="000000"/>
                </a:solidFill>
                <a:latin typeface="Verdana"/>
              </a:rPr>
              <a:t>, </a:t>
            </a:r>
            <a:r>
              <a:rPr lang="en-US" sz="1100" b="0" i="1" strike="noStrike" spc="-92" dirty="0">
                <a:solidFill>
                  <a:srgbClr val="000000"/>
                </a:solidFill>
                <a:latin typeface="Verdana"/>
              </a:rPr>
              <a:t>. </a:t>
            </a:r>
            <a:r>
              <a:rPr lang="en-US" sz="1100" b="0" i="1" strike="noStrike" spc="-92" dirty="0" smtClean="0">
                <a:solidFill>
                  <a:srgbClr val="000000"/>
                </a:solidFill>
                <a:latin typeface="Verdana"/>
              </a:rPr>
              <a:t>. .</a:t>
            </a:r>
            <a:endParaRPr lang="en-IN" sz="1100" b="0" strike="noStrike" spc="-1" dirty="0">
              <a:latin typeface="Arial"/>
            </a:endParaRPr>
          </a:p>
        </p:txBody>
      </p:sp>
      <p:sp>
        <p:nvSpPr>
          <p:cNvPr id="524" name="object 14_1"/>
          <p:cNvSpPr/>
          <p:nvPr/>
        </p:nvSpPr>
        <p:spPr>
          <a:xfrm>
            <a:off x="0" y="2159002"/>
            <a:ext cx="4609800" cy="49967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240" rIns="0" bIns="0">
            <a:spAutoFit/>
          </a:bodyPr>
          <a:lstStyle/>
          <a:p>
            <a:pPr marL="182880" indent="-132480">
              <a:lnSpc>
                <a:spcPct val="100000"/>
              </a:lnSpc>
              <a:spcBef>
                <a:spcPts val="96"/>
              </a:spcBef>
              <a:tabLst>
                <a:tab pos="0" algn="l"/>
              </a:tabLst>
            </a:pPr>
            <a:r>
              <a:rPr lang="en-US" sz="1000" b="0" strike="noStrike" spc="-32" dirty="0">
                <a:solidFill>
                  <a:srgbClr val="000000"/>
                </a:solidFill>
                <a:latin typeface="Arial"/>
              </a:rPr>
              <a:t>Note </a:t>
            </a:r>
            <a:endParaRPr lang="en-IN" sz="1000" b="0" strike="noStrike" spc="-1" dirty="0">
              <a:latin typeface="Arial"/>
            </a:endParaRPr>
          </a:p>
          <a:p>
            <a:pPr marL="182880" indent="-13248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000" b="0" strike="noStrike" spc="-26" dirty="0">
                <a:solidFill>
                  <a:srgbClr val="000000"/>
                </a:solidFill>
                <a:latin typeface="Arial"/>
              </a:rPr>
              <a:t>the </a:t>
            </a:r>
            <a:r>
              <a:rPr lang="en-US" sz="1000" b="0" strike="noStrike" spc="-32" dirty="0">
                <a:solidFill>
                  <a:srgbClr val="C00000"/>
                </a:solidFill>
                <a:latin typeface="Arial"/>
              </a:rPr>
              <a:t>collection </a:t>
            </a:r>
            <a:r>
              <a:rPr lang="en-US" sz="1000" b="0" strike="noStrike" spc="-21" dirty="0">
                <a:solidFill>
                  <a:srgbClr val="C00000"/>
                </a:solidFill>
                <a:latin typeface="Arial"/>
              </a:rPr>
              <a:t>of </a:t>
            </a:r>
            <a:r>
              <a:rPr lang="en-US" sz="1000" b="0" strike="noStrike" spc="-46" dirty="0">
                <a:solidFill>
                  <a:srgbClr val="C00000"/>
                </a:solidFill>
                <a:latin typeface="Arial"/>
              </a:rPr>
              <a:t>random </a:t>
            </a:r>
            <a:r>
              <a:rPr lang="en-US" sz="1000" b="0" strike="noStrike" spc="-55" dirty="0">
                <a:solidFill>
                  <a:srgbClr val="C00000"/>
                </a:solidFill>
                <a:latin typeface="Arial"/>
              </a:rPr>
              <a:t>variables </a:t>
            </a:r>
            <a:r>
              <a:rPr lang="en-US" sz="1000" b="0" strike="noStrike" spc="111" dirty="0" smtClean="0">
                <a:solidFill>
                  <a:srgbClr val="C00000"/>
                </a:solidFill>
                <a:latin typeface="Lucida Sans Unicode"/>
              </a:rPr>
              <a:t>{</a:t>
            </a:r>
            <a:r>
              <a:rPr lang="en-US" sz="1000" i="1" spc="111" dirty="0" err="1" smtClean="0">
                <a:solidFill>
                  <a:srgbClr val="C00000"/>
                </a:solidFill>
                <a:latin typeface="Trebuchet MS"/>
              </a:rPr>
              <a:t>Y</a:t>
            </a:r>
            <a:r>
              <a:rPr lang="en-US" sz="1050" b="0" i="1" strike="noStrike" spc="171" baseline="-11000" dirty="0" err="1" smtClean="0">
                <a:solidFill>
                  <a:srgbClr val="C00000"/>
                </a:solidFill>
                <a:latin typeface="Arial"/>
              </a:rPr>
              <a:t>t</a:t>
            </a:r>
            <a:r>
              <a:rPr lang="en-US" sz="1050" b="0" i="1" strike="noStrike" spc="171" baseline="-11000" dirty="0" smtClean="0">
                <a:solidFill>
                  <a:srgbClr val="C00000"/>
                </a:solidFill>
                <a:latin typeface="Arial"/>
              </a:rPr>
              <a:t> </a:t>
            </a:r>
            <a:r>
              <a:rPr lang="en-US" sz="1000" b="0" strike="noStrike" spc="168" dirty="0" smtClean="0">
                <a:solidFill>
                  <a:srgbClr val="C00000"/>
                </a:solidFill>
                <a:latin typeface="Lucida Sans Unicode"/>
              </a:rPr>
              <a:t>} </a:t>
            </a:r>
            <a:r>
              <a:rPr lang="en-US" sz="1000" b="0" strike="noStrike" spc="-55" dirty="0" smtClean="0">
                <a:solidFill>
                  <a:srgbClr val="000000"/>
                </a:solidFill>
                <a:latin typeface="Arial"/>
              </a:rPr>
              <a:t>is </a:t>
            </a:r>
            <a:r>
              <a:rPr lang="en-US" sz="1000" b="0" strike="noStrike" spc="-46" dirty="0">
                <a:solidFill>
                  <a:srgbClr val="000000"/>
                </a:solidFill>
                <a:latin typeface="Arial"/>
              </a:rPr>
              <a:t>referred </a:t>
            </a:r>
            <a:r>
              <a:rPr lang="en-US" sz="1000" b="0" strike="noStrike" spc="9" dirty="0">
                <a:solidFill>
                  <a:srgbClr val="000000"/>
                </a:solidFill>
                <a:latin typeface="Arial"/>
              </a:rPr>
              <a:t>to </a:t>
            </a:r>
            <a:r>
              <a:rPr lang="en-US" sz="1000" b="0" strike="noStrike" spc="-100" dirty="0" smtClean="0">
                <a:solidFill>
                  <a:srgbClr val="000000"/>
                </a:solidFill>
                <a:latin typeface="Arial"/>
              </a:rPr>
              <a:t>as </a:t>
            </a:r>
            <a:r>
              <a:rPr lang="en-US" sz="1000" b="0" strike="noStrike" spc="-80" dirty="0">
                <a:solidFill>
                  <a:srgbClr val="000000"/>
                </a:solidFill>
                <a:latin typeface="Arial"/>
              </a:rPr>
              <a:t>a </a:t>
            </a:r>
            <a:r>
              <a:rPr lang="en-US" sz="1000" b="0" strike="noStrike" spc="-35" dirty="0">
                <a:solidFill>
                  <a:srgbClr val="C00000"/>
                </a:solidFill>
                <a:latin typeface="Arial"/>
              </a:rPr>
              <a:t>stochastic </a:t>
            </a:r>
            <a:r>
              <a:rPr lang="en-US" sz="1000" b="0" strike="noStrike" spc="-66" dirty="0">
                <a:solidFill>
                  <a:srgbClr val="C00000"/>
                </a:solidFill>
                <a:latin typeface="Arial"/>
              </a:rPr>
              <a:t>process</a:t>
            </a:r>
            <a:r>
              <a:rPr lang="en-US" sz="1000" b="0" strike="noStrike" spc="-66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1000" b="0" strike="noStrike" spc="-35" dirty="0">
                <a:solidFill>
                  <a:srgbClr val="000000"/>
                </a:solidFill>
                <a:latin typeface="Arial"/>
              </a:rPr>
              <a:t>while</a:t>
            </a:r>
            <a:endParaRPr lang="en-IN" sz="1000" b="0" strike="noStrike" spc="-1" dirty="0">
              <a:latin typeface="Arial"/>
            </a:endParaRPr>
          </a:p>
          <a:p>
            <a:pPr marL="182880" indent="-13248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000" b="0" strike="noStrike" spc="-26" dirty="0">
                <a:solidFill>
                  <a:srgbClr val="000000"/>
                </a:solidFill>
                <a:latin typeface="Arial"/>
              </a:rPr>
              <a:t>the </a:t>
            </a:r>
            <a:r>
              <a:rPr lang="en-US" sz="1000" b="0" strike="noStrike" spc="-72" dirty="0">
                <a:solidFill>
                  <a:srgbClr val="C00000"/>
                </a:solidFill>
                <a:latin typeface="Arial"/>
              </a:rPr>
              <a:t>observed </a:t>
            </a:r>
            <a:r>
              <a:rPr lang="en-US" sz="1000" b="0" strike="noStrike" spc="-66" dirty="0">
                <a:solidFill>
                  <a:srgbClr val="C00000"/>
                </a:solidFill>
                <a:latin typeface="Arial"/>
              </a:rPr>
              <a:t>values </a:t>
            </a:r>
            <a:r>
              <a:rPr lang="en-US" sz="1000" b="0" strike="noStrike" spc="-75" dirty="0">
                <a:solidFill>
                  <a:srgbClr val="000000"/>
                </a:solidFill>
                <a:latin typeface="Arial"/>
              </a:rPr>
              <a:t>are </a:t>
            </a:r>
            <a:r>
              <a:rPr lang="en-US" sz="1000" b="0" strike="noStrike" spc="-46" dirty="0" smtClean="0">
                <a:solidFill>
                  <a:srgbClr val="000000"/>
                </a:solidFill>
                <a:latin typeface="Arial"/>
              </a:rPr>
              <a:t>referred </a:t>
            </a:r>
            <a:r>
              <a:rPr lang="en-US" sz="1000" b="0" strike="noStrike" spc="9" dirty="0" smtClean="0">
                <a:solidFill>
                  <a:srgbClr val="000000"/>
                </a:solidFill>
                <a:latin typeface="Arial"/>
              </a:rPr>
              <a:t>to </a:t>
            </a:r>
            <a:r>
              <a:rPr lang="en-US" sz="1000" b="0" strike="noStrike" spc="-100" dirty="0">
                <a:solidFill>
                  <a:srgbClr val="000000"/>
                </a:solidFill>
                <a:latin typeface="Arial"/>
              </a:rPr>
              <a:t>as </a:t>
            </a:r>
            <a:r>
              <a:rPr lang="en-US" sz="1000" b="0" strike="noStrike" spc="-80" dirty="0" smtClean="0">
                <a:solidFill>
                  <a:srgbClr val="000000"/>
                </a:solidFill>
                <a:latin typeface="Arial"/>
              </a:rPr>
              <a:t>a  </a:t>
            </a:r>
            <a:r>
              <a:rPr lang="en-US" sz="1000" b="0" strike="noStrike" spc="-32" dirty="0">
                <a:solidFill>
                  <a:srgbClr val="C00000"/>
                </a:solidFill>
                <a:latin typeface="Arial"/>
              </a:rPr>
              <a:t>realization </a:t>
            </a:r>
            <a:r>
              <a:rPr lang="en-US" sz="1000" b="0" strike="noStrike" spc="-21" dirty="0">
                <a:solidFill>
                  <a:srgbClr val="C00000"/>
                </a:solidFill>
                <a:latin typeface="Arial"/>
              </a:rPr>
              <a:t>of </a:t>
            </a:r>
            <a:r>
              <a:rPr lang="en-US" sz="1000" b="0" strike="noStrike" spc="-32" dirty="0">
                <a:solidFill>
                  <a:srgbClr val="C00000"/>
                </a:solidFill>
                <a:latin typeface="Arial"/>
              </a:rPr>
              <a:t>the </a:t>
            </a:r>
            <a:r>
              <a:rPr lang="en-US" sz="1000" b="0" strike="noStrike" spc="-35" dirty="0">
                <a:solidFill>
                  <a:srgbClr val="C00000"/>
                </a:solidFill>
                <a:latin typeface="Arial"/>
              </a:rPr>
              <a:t>stochastic</a:t>
            </a:r>
            <a:r>
              <a:rPr lang="en-US" sz="1000" b="0" strike="noStrike" spc="-15" dirty="0">
                <a:solidFill>
                  <a:srgbClr val="C00000"/>
                </a:solidFill>
                <a:latin typeface="Arial"/>
              </a:rPr>
              <a:t> </a:t>
            </a:r>
            <a:r>
              <a:rPr lang="en-US" sz="1000" b="0" strike="noStrike" spc="-66" dirty="0" smtClean="0">
                <a:solidFill>
                  <a:srgbClr val="C00000"/>
                </a:solidFill>
                <a:latin typeface="Arial"/>
              </a:rPr>
              <a:t>process (next slide)</a:t>
            </a:r>
            <a:r>
              <a:rPr lang="en-US" sz="1000" b="0" strike="noStrike" spc="-66" dirty="0" smtClean="0">
                <a:solidFill>
                  <a:srgbClr val="000000"/>
                </a:solidFill>
                <a:latin typeface="Arial"/>
              </a:rPr>
              <a:t>.</a:t>
            </a:r>
            <a:endParaRPr lang="en-IN" sz="1000" b="0" strike="noStrike" spc="-1" dirty="0"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r>
              <a:rPr lang="en-US" dirty="0" err="1" smtClean="0"/>
              <a:t>Vs</a:t>
            </a:r>
            <a:r>
              <a:rPr lang="en-US" dirty="0" smtClean="0"/>
              <a:t> Realization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450" y="892175"/>
            <a:ext cx="4419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3236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Title 1"/>
          <p:cNvSpPr txBox="1"/>
          <p:nvPr/>
        </p:nvSpPr>
        <p:spPr>
          <a:xfrm>
            <a:off x="0" y="230177"/>
            <a:ext cx="4610100" cy="323057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3333B2"/>
                </a:solidFill>
                <a:latin typeface="Tahoma"/>
              </a:rPr>
              <a:t>Purpose of TS Analysis is:</a:t>
            </a:r>
          </a:p>
          <a:p>
            <a:pPr>
              <a:lnSpc>
                <a:spcPct val="100000"/>
              </a:lnSpc>
            </a:pPr>
            <a:endParaRPr lang="en-US" sz="2400" b="1" strike="noStrike" spc="-1" dirty="0" smtClean="0">
              <a:solidFill>
                <a:srgbClr val="3333B2"/>
              </a:solidFill>
              <a:latin typeface="Tahoma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 smtClean="0">
                <a:solidFill>
                  <a:srgbClr val="3333B2"/>
                </a:solidFill>
                <a:latin typeface="Tahoma"/>
              </a:rPr>
              <a:t>Using the </a:t>
            </a:r>
            <a:r>
              <a:rPr lang="en-US" sz="2000" b="1" u="sng" spc="-1" dirty="0" smtClean="0">
                <a:solidFill>
                  <a:srgbClr val="C00000"/>
                </a:solidFill>
                <a:latin typeface="Tahoma"/>
              </a:rPr>
              <a:t>realization</a:t>
            </a:r>
            <a:r>
              <a:rPr lang="en-US" sz="2000" b="1" spc="-1" dirty="0" smtClean="0">
                <a:latin typeface="Tahoma"/>
              </a:rPr>
              <a:t> of a process</a:t>
            </a:r>
          </a:p>
          <a:p>
            <a:pPr>
              <a:lnSpc>
                <a:spcPct val="100000"/>
              </a:lnSpc>
            </a:pPr>
            <a:endParaRPr lang="en-US" sz="2000" b="1" spc="-1" dirty="0" smtClean="0">
              <a:solidFill>
                <a:srgbClr val="0000FF"/>
              </a:solidFill>
              <a:latin typeface="Tahoma"/>
            </a:endParaRPr>
          </a:p>
          <a:p>
            <a:pPr>
              <a:lnSpc>
                <a:spcPct val="100000"/>
              </a:lnSpc>
            </a:pPr>
            <a:endParaRPr lang="en-US" sz="2000" b="1" spc="-1" dirty="0" smtClean="0">
              <a:solidFill>
                <a:srgbClr val="0000FF"/>
              </a:solidFill>
              <a:latin typeface="Tahoma"/>
            </a:endParaRPr>
          </a:p>
          <a:p>
            <a:pPr>
              <a:lnSpc>
                <a:spcPct val="100000"/>
              </a:lnSpc>
            </a:pPr>
            <a:endParaRPr lang="en-US" sz="2000" b="1" spc="-1" dirty="0">
              <a:solidFill>
                <a:srgbClr val="0000FF"/>
              </a:solidFill>
              <a:latin typeface="Tahoma"/>
            </a:endParaRPr>
          </a:p>
          <a:p>
            <a:pPr>
              <a:lnSpc>
                <a:spcPct val="100000"/>
              </a:lnSpc>
            </a:pPr>
            <a:endParaRPr lang="en-US" sz="2000" b="1" spc="-1" dirty="0" smtClean="0">
              <a:solidFill>
                <a:srgbClr val="0000FF"/>
              </a:solidFill>
              <a:latin typeface="Tahoma"/>
            </a:endParaRPr>
          </a:p>
          <a:p>
            <a:pPr>
              <a:lnSpc>
                <a:spcPct val="100000"/>
              </a:lnSpc>
            </a:pPr>
            <a:r>
              <a:rPr lang="en-US" sz="2000" b="1" u="sng" strike="noStrike" spc="-1" dirty="0" smtClean="0">
                <a:solidFill>
                  <a:srgbClr val="C00000"/>
                </a:solidFill>
                <a:latin typeface="Tahoma"/>
              </a:rPr>
              <a:t>Identify a Model </a:t>
            </a:r>
            <a:r>
              <a:rPr lang="en-US" sz="2000" b="1" strike="noStrike" spc="-1" dirty="0" smtClean="0">
                <a:solidFill>
                  <a:srgbClr val="3333B2"/>
                </a:solidFill>
                <a:latin typeface="Tahoma"/>
              </a:rPr>
              <a:t>of the ARIMA process</a:t>
            </a: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2111884" y="1609686"/>
            <a:ext cx="386332" cy="471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00FF"/>
                </a:solidFill>
              </a:rPr>
              <a:t>Purpose of TS Analysis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884" y="892175"/>
            <a:ext cx="44196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" y="2416175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asting</a:t>
            </a:r>
            <a:r>
              <a:rPr lang="en-US" sz="1100" dirty="0" smtClean="0"/>
              <a:t>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42207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00FF"/>
                </a:solidFill>
              </a:rPr>
              <a:t>ARIMA ANALYSIS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815975"/>
            <a:ext cx="4610100" cy="2414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3493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1268</TotalTime>
  <Words>264</Words>
  <Application>Microsoft Office PowerPoint</Application>
  <PresentationFormat>Custom</PresentationFormat>
  <Paragraphs>45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Process Vs Realization</vt:lpstr>
      <vt:lpstr>Slide 7</vt:lpstr>
      <vt:lpstr>Purpose of TS Analysis</vt:lpstr>
      <vt:lpstr>ARIMA ANALYSIS</vt:lpstr>
      <vt:lpstr>Slide 10</vt:lpstr>
      <vt:lpstr>ARIMA ANALYSIS</vt:lpstr>
      <vt:lpstr>ARIMA ANALYSIS</vt:lpstr>
      <vt:lpstr>OBJECTIVE-ARIMA?</vt:lpstr>
      <vt:lpstr>OBJECTIVE- ARIMA</vt:lpstr>
      <vt:lpstr>Slide 15</vt:lpstr>
      <vt:lpstr>ACF</vt:lpstr>
      <vt:lpstr>ARIMA Notation – p,d,q</vt:lpstr>
      <vt:lpstr>ARIMA Notation – p,d,q</vt:lpstr>
      <vt:lpstr>Slide 19</vt:lpstr>
      <vt:lpstr>ARIMA (0,0,1)</vt:lpstr>
      <vt:lpstr>ARIMA (0,0,1)</vt:lpstr>
      <vt:lpstr>Slide 22</vt:lpstr>
      <vt:lpstr>End Part1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Series: Autoregressive models AR, MA, ARMA, ARIMA</dc:title>
  <dc:subject/>
  <dc:creator>Mingda Zhang</dc:creator>
  <dc:description/>
  <cp:lastModifiedBy>RAVELLA ABHINAV</cp:lastModifiedBy>
  <cp:revision>113</cp:revision>
  <dcterms:created xsi:type="dcterms:W3CDTF">2020-04-03T13:29:24Z</dcterms:created>
  <dcterms:modified xsi:type="dcterms:W3CDTF">2022-10-14T01:35:27Z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2018-10-23T00:00:00Z</vt:filetime>
  </property>
  <property fmtid="{D5CDD505-2E9C-101B-9397-08002B2CF9AE}" pid="3" name="Creator">
    <vt:lpwstr>LaTeX with Beamer class</vt:lpwstr>
  </property>
  <property fmtid="{D5CDD505-2E9C-101B-9397-08002B2CF9AE}" pid="4" name="HiddenSlides">
    <vt:i4>4</vt:i4>
  </property>
  <property fmtid="{D5CDD505-2E9C-101B-9397-08002B2CF9AE}" pid="5" name="LastSaved">
    <vt:filetime>2020-04-03T00:00:00Z</vt:filetime>
  </property>
  <property fmtid="{D5CDD505-2E9C-101B-9397-08002B2CF9AE}" pid="6" name="Notes">
    <vt:i4>1</vt:i4>
  </property>
  <property fmtid="{D5CDD505-2E9C-101B-9397-08002B2CF9AE}" pid="7" name="PresentationFormat">
    <vt:lpwstr>Custom</vt:lpwstr>
  </property>
  <property fmtid="{D5CDD505-2E9C-101B-9397-08002B2CF9AE}" pid="8" name="Slides">
    <vt:i4>61</vt:i4>
  </property>
</Properties>
</file>