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5"/>
  </p:notesMasterIdLst>
  <p:sldIdLst>
    <p:sldId id="256" r:id="rId4"/>
    <p:sldId id="296" r:id="rId5"/>
    <p:sldId id="297" r:id="rId6"/>
    <p:sldId id="298" r:id="rId7"/>
    <p:sldId id="299" r:id="rId8"/>
    <p:sldId id="300" r:id="rId9"/>
    <p:sldId id="31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20" r:id="rId21"/>
    <p:sldId id="323" r:id="rId22"/>
    <p:sldId id="321" r:id="rId23"/>
    <p:sldId id="318" r:id="rId24"/>
    <p:sldId id="322" r:id="rId25"/>
    <p:sldId id="325" r:id="rId26"/>
    <p:sldId id="324" r:id="rId27"/>
    <p:sldId id="326" r:id="rId28"/>
    <p:sldId id="327" r:id="rId29"/>
    <p:sldId id="328" r:id="rId30"/>
    <p:sldId id="329" r:id="rId31"/>
    <p:sldId id="331" r:id="rId32"/>
    <p:sldId id="330" r:id="rId33"/>
    <p:sldId id="332" r:id="rId34"/>
    <p:sldId id="334" r:id="rId35"/>
    <p:sldId id="333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284" y="-822"/>
      </p:cViewPr>
      <p:guideLst>
        <p:guide orient="horz" pos="1090"/>
        <p:guide pos="14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95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1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1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1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5E91A11-ACDB-4B14-99BF-3126F6FFA12E}" type="slidenum">
              <a:rPr lang="en-IN" sz="1400" b="0" strike="noStrike" spc="-1">
                <a:latin typeface="Times New Roman"/>
              </a:rPr>
              <a:pPr algn="r"/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39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k object 16" hidden="1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bk object 17" hidden="1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bk object 18" hidden="1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bk object 19" hidden="1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bk object 20" hidden="1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bk object 21" hidden="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bk object 22" hidden="1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bk object 23" hidden="1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bk object 24" hidden="1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bk object 25" hidden="1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bk object 26" hidden="1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bk object 27" hidden="1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bk object 28" hidden="1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bk object 29" hidden="1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bk object 30" hidden="1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bk object 31" hidden="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bk object 32" hidden="1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bk object 33" hidden="1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bk object 34" hidden="1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bk object 35" hidden="1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bk object 36" hidden="1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bk object 37" hidden="1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bk object 38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bk object 39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bk object 40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bk object 41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bk object 42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bk object 43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bk object 44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bk object 45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69480" y="768600"/>
            <a:ext cx="2670840" cy="577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F4DDF9E5-CA90-4360-BC0F-7EA936A88845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pPr>
                <a:lnSpc>
                  <a:spcPct val="100000"/>
                </a:lnSpc>
              </a:pPr>
              <a:t>10/20/2022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92D1E224-DF3A-4238-A492-9AB2A672C92B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‹#›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11760" y="666000"/>
            <a:ext cx="3986280" cy="2345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890537D8-9A19-4A95-A35E-9460A5536A19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pPr>
                <a:lnSpc>
                  <a:spcPct val="100000"/>
                </a:lnSpc>
              </a:pPr>
              <a:t>10/20/2022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8E2F4CEC-0D15-47D4-BB30-57C0AA0ECDC1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‹#›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bk object 16" hidden="1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bk object 17" hidden="1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bk object 18" hidden="1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bk object 19" hidden="1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bk object 20" hidden="1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bk object 21" hidden="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bk object 22" hidden="1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bk object 23" hidden="1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bk object 24" hidden="1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bk object 25" hidden="1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bk object 26" hidden="1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bk object 27" hidden="1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bk object 28" hidden="1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bk object 29" hidden="1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bk object 30" hidden="1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bk object 31" hidden="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bk object 32" hidden="1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bk object 33" hidden="1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bk object 34" hidden="1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bk object 35" hidden="1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bk object 36" hidden="1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bk object 37" hidden="1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bk object 38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bk object 39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bk object 40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bk object 41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bk object 42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bk object 43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bk object 44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bk object 45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09" name="PlaceHolder 2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F70B5101-CF03-4EE3-837D-D4BB504A0A4D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pPr>
                <a:lnSpc>
                  <a:spcPct val="100000"/>
                </a:lnSpc>
              </a:pPr>
              <a:t>10/20/2022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8E2BC1D1-8A94-4CBA-85C6-074AFE0E9A78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‹#›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object 2"/>
          <p:cNvSpPr txBox="1"/>
          <p:nvPr/>
        </p:nvSpPr>
        <p:spPr>
          <a:xfrm>
            <a:off x="171360" y="768600"/>
            <a:ext cx="4438440" cy="583920"/>
          </a:xfrm>
          <a:prstGeom prst="rect">
            <a:avLst/>
          </a:prstGeom>
          <a:noFill/>
          <a:ln w="0">
            <a:noFill/>
          </a:ln>
        </p:spPr>
        <p:txBody>
          <a:bodyPr lIns="0" tIns="2520" rIns="0" bIns="0">
            <a:noAutofit/>
          </a:bodyPr>
          <a:lstStyle/>
          <a:p>
            <a:pPr marL="388800" indent="-376200" algn="ctr">
              <a:lnSpc>
                <a:spcPct val="106000"/>
              </a:lnSpc>
              <a:spcBef>
                <a:spcPts val="20"/>
              </a:spcBef>
              <a:tabLst>
                <a:tab pos="0" algn="l"/>
              </a:tabLst>
            </a:pPr>
            <a:r>
              <a:rPr lang="en-US" sz="3200" b="0" strike="noStrike" spc="-12" dirty="0">
                <a:solidFill>
                  <a:srgbClr val="3333B2"/>
                </a:solidFill>
                <a:latin typeface="Tahoma"/>
              </a:rPr>
              <a:t>Time </a:t>
            </a:r>
            <a:r>
              <a:rPr lang="en-US" sz="3200" b="0" strike="noStrike" spc="-66" dirty="0">
                <a:solidFill>
                  <a:srgbClr val="3333B2"/>
                </a:solidFill>
                <a:latin typeface="Tahoma"/>
              </a:rPr>
              <a:t>Series: </a:t>
            </a:r>
            <a:r>
              <a:rPr lang="en-US" sz="3200" b="0" strike="noStrike" spc="-55" dirty="0">
                <a:solidFill>
                  <a:srgbClr val="3333B2"/>
                </a:solidFill>
                <a:latin typeface="Tahoma"/>
              </a:rPr>
              <a:t>Autoregressive </a:t>
            </a:r>
            <a:r>
              <a:rPr lang="en-US" sz="3200" b="0" strike="noStrike" spc="-60" dirty="0">
                <a:solidFill>
                  <a:srgbClr val="3333B2"/>
                </a:solidFill>
                <a:latin typeface="Tahoma"/>
              </a:rPr>
              <a:t>models</a:t>
            </a:r>
            <a:r>
              <a:rPr sz="3200" dirty="0"/>
              <a:t/>
            </a:r>
            <a:br>
              <a:rPr sz="3200" dirty="0"/>
            </a:br>
            <a:r>
              <a:rPr lang="en-US" sz="3200" b="0" strike="noStrike" spc="38" dirty="0" smtClean="0">
                <a:solidFill>
                  <a:srgbClr val="3333B2"/>
                </a:solidFill>
                <a:latin typeface="Tahoma"/>
              </a:rPr>
              <a:t>Backshift Operator and ARIMA(p,0,0)</a:t>
            </a:r>
          </a:p>
          <a:p>
            <a:pPr marL="388800" indent="-376200" algn="ctr">
              <a:lnSpc>
                <a:spcPct val="106000"/>
              </a:lnSpc>
              <a:spcBef>
                <a:spcPts val="20"/>
              </a:spcBef>
              <a:tabLst>
                <a:tab pos="0" algn="l"/>
              </a:tabLst>
            </a:pPr>
            <a:r>
              <a:rPr lang="en-US" sz="2000" spc="38" dirty="0" smtClean="0">
                <a:solidFill>
                  <a:srgbClr val="3333B2"/>
                </a:solidFill>
                <a:latin typeface="Tahoma"/>
              </a:rPr>
              <a:t>CP22-24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object 4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4B19E62C-81FA-4F37-A13A-CC8DD87DED32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1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2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5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6" name="object 10"/>
          <p:cNvSpPr txBox="1"/>
          <p:nvPr/>
        </p:nvSpPr>
        <p:spPr>
          <a:xfrm>
            <a:off x="1675080" y="198360"/>
            <a:ext cx="222480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US" sz="1400" b="0" strike="noStrike" spc="58">
                <a:solidFill>
                  <a:srgbClr val="3333B2"/>
                </a:solidFill>
                <a:latin typeface="Tahoma"/>
              </a:rPr>
              <a:t>AR </a:t>
            </a:r>
            <a:r>
              <a:rPr lang="en-US" sz="1400" b="0" strike="noStrike" spc="-55">
                <a:solidFill>
                  <a:srgbClr val="3333B2"/>
                </a:solidFill>
                <a:latin typeface="Tahoma"/>
              </a:rPr>
              <a:t>Examples: </a:t>
            </a:r>
            <a:r>
              <a:rPr lang="en-US" sz="1400" b="0" strike="noStrike" spc="12">
                <a:solidFill>
                  <a:srgbClr val="3333B2"/>
                </a:solidFill>
                <a:latin typeface="Tahoma"/>
              </a:rPr>
              <a:t>AR(1)</a:t>
            </a:r>
            <a:r>
              <a:rPr lang="en-US" sz="1400" b="0" strike="noStrike" spc="-211">
                <a:solidFill>
                  <a:srgbClr val="3333B2"/>
                </a:solidFill>
                <a:latin typeface="Tahoma"/>
              </a:rPr>
              <a:t> </a:t>
            </a:r>
            <a:r>
              <a:rPr lang="en-US" sz="1400" b="0" strike="noStrike" spc="-35">
                <a:solidFill>
                  <a:srgbClr val="3333B2"/>
                </a:solidFill>
                <a:latin typeface="Tahoma"/>
              </a:rPr>
              <a:t>Process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7" name="object 11"/>
          <p:cNvSpPr/>
          <p:nvPr/>
        </p:nvSpPr>
        <p:spPr>
          <a:xfrm>
            <a:off x="473040" y="514080"/>
            <a:ext cx="2854440" cy="19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63800" indent="-138600">
              <a:lnSpc>
                <a:spcPct val="100000"/>
              </a:lnSpc>
              <a:spcBef>
                <a:spcPts val="91"/>
              </a:spcBef>
              <a:buClr>
                <a:srgbClr val="3333B2"/>
              </a:buClr>
              <a:buFont typeface="Lucida Sans Unicode"/>
              <a:buChar char="•"/>
              <a:tabLst>
                <a:tab pos="164520" algn="l"/>
              </a:tabLst>
            </a:pP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Simulated </a:t>
            </a:r>
            <a:r>
              <a:rPr lang="en-US" sz="1100" b="0" i="1" strike="noStrike" spc="49">
                <a:solidFill>
                  <a:srgbClr val="000000"/>
                </a:solidFill>
                <a:latin typeface="Trebuchet MS"/>
              </a:rPr>
              <a:t>AR</a:t>
            </a:r>
            <a:r>
              <a:rPr lang="en-US" sz="1100" b="0" strike="noStrike" spc="49">
                <a:solidFill>
                  <a:srgbClr val="000000"/>
                </a:solidFill>
                <a:latin typeface="Arial"/>
              </a:rPr>
              <a:t>(1) </a:t>
            </a:r>
            <a:r>
              <a:rPr lang="en-US" sz="1100" b="0" strike="noStrike" spc="-80">
                <a:solidFill>
                  <a:srgbClr val="000000"/>
                </a:solidFill>
                <a:latin typeface="Arial"/>
              </a:rPr>
              <a:t>Process </a:t>
            </a:r>
            <a:r>
              <a:rPr lang="en-US" sz="1100" b="0" i="1" strike="noStrike" spc="94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200" b="0" i="1" strike="noStrike" spc="140" baseline="-10000">
                <a:solidFill>
                  <a:srgbClr val="000000"/>
                </a:solidFill>
                <a:latin typeface="Arial"/>
              </a:rPr>
              <a:t>t </a:t>
            </a:r>
            <a:r>
              <a:rPr lang="en-US" sz="1100" b="0" strike="noStrike" spc="202">
                <a:solidFill>
                  <a:srgbClr val="000000"/>
                </a:solidFill>
                <a:latin typeface="Arial"/>
              </a:rPr>
              <a:t>= </a:t>
            </a:r>
            <a:r>
              <a:rPr lang="en-US" sz="1100" b="0" strike="noStrike" spc="24">
                <a:solidFill>
                  <a:srgbClr val="000000"/>
                </a:solidFill>
                <a:latin typeface="Arial"/>
              </a:rPr>
              <a:t>0</a:t>
            </a:r>
            <a:r>
              <a:rPr lang="en-US" sz="1100" b="0" i="1" strike="noStrike" spc="24">
                <a:solidFill>
                  <a:srgbClr val="000000"/>
                </a:solidFill>
                <a:latin typeface="Verdana"/>
              </a:rPr>
              <a:t>.</a:t>
            </a:r>
            <a:r>
              <a:rPr lang="en-US" sz="1100" b="0" strike="noStrike" spc="24">
                <a:solidFill>
                  <a:srgbClr val="000000"/>
                </a:solidFill>
                <a:latin typeface="Arial"/>
              </a:rPr>
              <a:t>9</a:t>
            </a:r>
            <a:r>
              <a:rPr lang="en-US" sz="1100" b="0" i="1" strike="noStrike" spc="24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200" b="0" i="1" strike="noStrike" spc="35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lang="en-US" sz="1200" b="0" strike="noStrike" spc="35" baseline="-10000">
                <a:solidFill>
                  <a:srgbClr val="000000"/>
                </a:solidFill>
                <a:latin typeface="Arial"/>
              </a:rPr>
              <a:t>1 </a:t>
            </a:r>
            <a:r>
              <a:rPr lang="en-US" sz="1100" b="0" strike="noStrike" spc="202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i="1" strike="noStrike" spc="-1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1200" b="0" i="1" strike="noStrike" spc="-1" baseline="-10000">
                <a:solidFill>
                  <a:srgbClr val="000000"/>
                </a:solidFill>
                <a:latin typeface="Arial"/>
              </a:rPr>
              <a:t>t </a:t>
            </a:r>
            <a:r>
              <a:rPr lang="en-US" sz="1100" b="0" strike="noStrike" spc="-7">
                <a:solidFill>
                  <a:srgbClr val="000000"/>
                </a:solidFill>
                <a:latin typeface="Arial"/>
              </a:rPr>
              <a:t>: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58" name="object 12"/>
          <p:cNvSpPr/>
          <p:nvPr/>
        </p:nvSpPr>
        <p:spPr>
          <a:xfrm>
            <a:off x="728640" y="831960"/>
            <a:ext cx="3419640" cy="1796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9" name="object 13"/>
          <p:cNvSpPr/>
          <p:nvPr/>
        </p:nvSpPr>
        <p:spPr>
          <a:xfrm>
            <a:off x="486000" y="2622960"/>
            <a:ext cx="59400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51200" indent="-138600">
              <a:lnSpc>
                <a:spcPct val="100000"/>
              </a:lnSpc>
              <a:spcBef>
                <a:spcPts val="91"/>
              </a:spcBef>
              <a:buClr>
                <a:srgbClr val="3333B2"/>
              </a:buClr>
              <a:buFont typeface="Lucida Sans Unicode"/>
              <a:buChar char="•"/>
              <a:tabLst>
                <a:tab pos="151920" algn="l"/>
              </a:tabLst>
            </a:pPr>
            <a:r>
              <a:rPr lang="en-US" sz="1100" b="1" strike="noStrike" spc="-1">
                <a:solidFill>
                  <a:srgbClr val="000000"/>
                </a:solidFill>
                <a:latin typeface="Gill Sans MT"/>
              </a:rPr>
              <a:t>Mean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60" name="object 14"/>
          <p:cNvSpPr/>
          <p:nvPr/>
        </p:nvSpPr>
        <p:spPr>
          <a:xfrm>
            <a:off x="1440000" y="2628720"/>
            <a:ext cx="1080000" cy="19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lang="en-US" sz="1100" b="0" i="1" strike="noStrike" spc="58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1100" b="0" i="1" strike="noStrike" spc="-21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100" b="0" strike="noStrike" spc="63">
                <a:solidFill>
                  <a:srgbClr val="000000"/>
                </a:solidFill>
                <a:latin typeface="Arial"/>
              </a:rPr>
              <a:t>[</a:t>
            </a:r>
            <a:r>
              <a:rPr lang="en-US" sz="1100" b="0" i="1" strike="noStrike" spc="63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200" b="0" i="1" strike="noStrike" spc="94" baseline="-10000">
                <a:solidFill>
                  <a:srgbClr val="000000"/>
                </a:solidFill>
                <a:latin typeface="Arial"/>
              </a:rPr>
              <a:t>t</a:t>
            </a:r>
            <a:r>
              <a:rPr lang="en-US" sz="1200" b="0" i="1" strike="noStrike" spc="-197" baseline="-10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4">
                <a:solidFill>
                  <a:srgbClr val="000000"/>
                </a:solidFill>
                <a:latin typeface="Arial"/>
              </a:rPr>
              <a:t>]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202">
                <a:solidFill>
                  <a:srgbClr val="000000"/>
                </a:solidFill>
                <a:latin typeface="Arial"/>
              </a:rPr>
              <a:t>=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72">
                <a:solidFill>
                  <a:srgbClr val="000000"/>
                </a:solidFill>
                <a:latin typeface="Arial"/>
              </a:rPr>
              <a:t>0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61" name="object 24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66C257E2-1AE0-4C53-9553-7BB3C4AC99A1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10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5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6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7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object 10"/>
          <p:cNvSpPr txBox="1"/>
          <p:nvPr/>
        </p:nvSpPr>
        <p:spPr>
          <a:xfrm>
            <a:off x="1121760" y="0"/>
            <a:ext cx="265824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US" sz="1400" b="0" strike="noStrike" spc="58">
                <a:solidFill>
                  <a:srgbClr val="3333B2"/>
                </a:solidFill>
                <a:latin typeface="Tahoma"/>
              </a:rPr>
              <a:t>AR </a:t>
            </a:r>
            <a:r>
              <a:rPr lang="en-US" sz="1400" b="0" strike="noStrike" spc="-35">
                <a:solidFill>
                  <a:srgbClr val="3333B2"/>
                </a:solidFill>
                <a:latin typeface="Tahoma"/>
              </a:rPr>
              <a:t>Models: </a:t>
            </a:r>
            <a:r>
              <a:rPr lang="en-US" sz="1400" b="0" strike="noStrike" spc="-52">
                <a:solidFill>
                  <a:srgbClr val="3333B2"/>
                </a:solidFill>
                <a:latin typeface="Tahoma"/>
              </a:rPr>
              <a:t>Parameters</a:t>
            </a:r>
            <a:r>
              <a:rPr lang="en-US" sz="1400" b="0" strike="noStrike" spc="-231">
                <a:solidFill>
                  <a:srgbClr val="3333B2"/>
                </a:solidFill>
                <a:latin typeface="Tahoma"/>
              </a:rPr>
              <a:t> </a:t>
            </a:r>
            <a:r>
              <a:rPr lang="en-US" sz="1400" b="0" strike="noStrike" spc="-21">
                <a:solidFill>
                  <a:srgbClr val="3333B2"/>
                </a:solidFill>
                <a:latin typeface="Tahoma"/>
              </a:rPr>
              <a:t>Estimation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1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F5D2C1E4-5D24-405B-A7C2-A9F1A28CE904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11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672" name="object 11"/>
          <p:cNvSpPr/>
          <p:nvPr/>
        </p:nvSpPr>
        <p:spPr>
          <a:xfrm>
            <a:off x="180000" y="540000"/>
            <a:ext cx="4140000" cy="273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252720" indent="-138600" algn="just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pos="253440" algn="l"/>
              </a:tabLst>
            </a:pP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Note </a:t>
            </a:r>
            <a:r>
              <a:rPr lang="en-US" sz="1100" b="0" strike="noStrike" spc="4">
                <a:solidFill>
                  <a:srgbClr val="000000"/>
                </a:solidFill>
                <a:latin typeface="Arial"/>
              </a:rPr>
              <a:t>that </a:t>
            </a:r>
            <a:r>
              <a:rPr lang="en-US" sz="1100" b="0" i="1" strike="noStrike" spc="-52">
                <a:solidFill>
                  <a:srgbClr val="C00000"/>
                </a:solidFill>
                <a:latin typeface="Trebuchet MS"/>
              </a:rPr>
              <a:t>p </a:t>
            </a:r>
            <a:r>
              <a:rPr lang="en-US" sz="1100" b="0" strike="noStrike" spc="-60">
                <a:solidFill>
                  <a:srgbClr val="C00000"/>
                </a:solidFill>
                <a:latin typeface="Arial"/>
              </a:rPr>
              <a:t>is </a:t>
            </a:r>
            <a:r>
              <a:rPr lang="en-US" sz="1100" b="0" strike="noStrike" spc="-41">
                <a:solidFill>
                  <a:srgbClr val="C00000"/>
                </a:solidFill>
                <a:latin typeface="Arial"/>
              </a:rPr>
              <a:t>like </a:t>
            </a:r>
            <a:r>
              <a:rPr lang="en-US" sz="1100" b="0" strike="noStrike" spc="-92">
                <a:solidFill>
                  <a:srgbClr val="C00000"/>
                </a:solidFill>
                <a:latin typeface="Arial"/>
              </a:rPr>
              <a:t>a </a:t>
            </a:r>
            <a:r>
              <a:rPr lang="en-US" sz="1100" b="0" strike="noStrike" spc="-55">
                <a:solidFill>
                  <a:srgbClr val="C00000"/>
                </a:solidFill>
                <a:latin typeface="Arial"/>
              </a:rPr>
              <a:t>hyperparameter </a:t>
            </a:r>
            <a:r>
              <a:rPr lang="en-US" sz="1100" b="0" strike="noStrike" spc="-26">
                <a:solidFill>
                  <a:srgbClr val="C00000"/>
                </a:solidFill>
                <a:latin typeface="Arial"/>
              </a:rPr>
              <a:t>for </a:t>
            </a:r>
            <a:r>
              <a:rPr lang="en-US" sz="1100" b="0" strike="noStrike" spc="-32">
                <a:solidFill>
                  <a:srgbClr val="C00000"/>
                </a:solidFill>
                <a:latin typeface="Arial"/>
              </a:rPr>
              <a:t>the </a:t>
            </a:r>
            <a:r>
              <a:rPr lang="en-US" sz="1100" b="0" i="1" strike="noStrike" spc="58">
                <a:solidFill>
                  <a:srgbClr val="C00000"/>
                </a:solidFill>
                <a:latin typeface="Trebuchet MS"/>
              </a:rPr>
              <a:t>AR</a:t>
            </a:r>
            <a:r>
              <a:rPr lang="en-US" sz="1100" b="0" strike="noStrike" spc="58">
                <a:solidFill>
                  <a:srgbClr val="C00000"/>
                </a:solidFill>
                <a:latin typeface="Arial"/>
              </a:rPr>
              <a:t>(</a:t>
            </a:r>
            <a:r>
              <a:rPr lang="en-US" sz="1100" b="0" i="1" strike="noStrike" spc="58">
                <a:solidFill>
                  <a:srgbClr val="C00000"/>
                </a:solidFill>
                <a:latin typeface="Trebuchet MS"/>
              </a:rPr>
              <a:t>p</a:t>
            </a:r>
            <a:r>
              <a:rPr lang="en-US" sz="1100" b="0" strike="noStrike" spc="58">
                <a:solidFill>
                  <a:srgbClr val="C00000"/>
                </a:solidFill>
                <a:latin typeface="Arial"/>
              </a:rPr>
              <a:t>) </a:t>
            </a:r>
            <a:r>
              <a:rPr lang="en-US" sz="1100" b="0" strike="noStrike" spc="-75">
                <a:solidFill>
                  <a:srgbClr val="000000"/>
                </a:solidFill>
                <a:latin typeface="Arial"/>
              </a:rPr>
              <a:t>process,  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thus </a:t>
            </a:r>
            <a:r>
              <a:rPr lang="en-US" sz="1100" b="0" strike="noStrike" spc="12">
                <a:solidFill>
                  <a:srgbClr val="000000"/>
                </a:solidFill>
                <a:latin typeface="Arial"/>
              </a:rPr>
              <a:t>fitting </a:t>
            </a:r>
            <a:r>
              <a:rPr lang="en-US" sz="1100" b="0" strike="noStrike" spc="-72">
                <a:solidFill>
                  <a:srgbClr val="000000"/>
                </a:solidFill>
                <a:latin typeface="Arial"/>
              </a:rPr>
              <a:t>an </a:t>
            </a:r>
            <a:r>
              <a:rPr lang="en-US" sz="1100" b="0" i="1" strike="noStrike" spc="58">
                <a:solidFill>
                  <a:srgbClr val="000000"/>
                </a:solidFill>
                <a:latin typeface="Trebuchet MS"/>
              </a:rPr>
              <a:t>AR</a:t>
            </a:r>
            <a:r>
              <a:rPr lang="en-US" sz="1100" b="0" strike="noStrike" spc="58">
                <a:solidFill>
                  <a:srgbClr val="000000"/>
                </a:solidFill>
                <a:latin typeface="Arial"/>
              </a:rPr>
              <a:t>(</a:t>
            </a:r>
            <a:r>
              <a:rPr lang="en-US" sz="1100" b="0" i="1" strike="noStrike" spc="58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1100" b="0" strike="noStrike" spc="58">
                <a:solidFill>
                  <a:srgbClr val="000000"/>
                </a:solidFill>
                <a:latin typeface="Arial"/>
              </a:rPr>
              <a:t>) 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model </a:t>
            </a:r>
            <a:r>
              <a:rPr lang="en-US" sz="1100" b="0" strike="noStrike" spc="-92">
                <a:solidFill>
                  <a:srgbClr val="000000"/>
                </a:solidFill>
                <a:latin typeface="Arial"/>
              </a:rPr>
              <a:t>presumes </a:t>
            </a:r>
            <a:r>
              <a:rPr lang="en-US" sz="1100" b="0" i="1" strike="noStrike" spc="-52">
                <a:solidFill>
                  <a:srgbClr val="000000"/>
                </a:solidFill>
                <a:latin typeface="Trebuchet MS"/>
              </a:rPr>
              <a:t>p 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known </a:t>
            </a:r>
            <a:r>
              <a:rPr lang="en-US" sz="1100" b="0" strike="noStrike" spc="-66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only  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focusing 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on 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estimating </a:t>
            </a:r>
            <a:r>
              <a:rPr lang="en-US" sz="1100" b="0" strike="noStrike" spc="-41">
                <a:solidFill>
                  <a:srgbClr val="3333B2"/>
                </a:solidFill>
                <a:latin typeface="Arial"/>
              </a:rPr>
              <a:t>coefficients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, 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i.e. </a:t>
            </a:r>
            <a:r>
              <a:rPr lang="en-US" sz="1100" b="0" i="1" strike="noStrike" spc="-100">
                <a:solidFill>
                  <a:srgbClr val="000000"/>
                </a:solidFill>
                <a:latin typeface="Verdana"/>
              </a:rPr>
              <a:t>φ</a:t>
            </a:r>
            <a:r>
              <a:rPr lang="en-US" sz="1200" b="0" strike="noStrike" spc="-151" baseline="-10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1100" b="0" i="1" strike="noStrike" spc="-100">
                <a:solidFill>
                  <a:srgbClr val="000000"/>
                </a:solidFill>
                <a:latin typeface="Verdana"/>
              </a:rPr>
              <a:t>, φ</a:t>
            </a:r>
            <a:r>
              <a:rPr lang="en-US" sz="1200" b="0" strike="noStrike" spc="-151" baseline="-10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1100" b="0" i="1" strike="noStrike" spc="-100">
                <a:solidFill>
                  <a:srgbClr val="000000"/>
                </a:solidFill>
                <a:latin typeface="Verdana"/>
              </a:rPr>
              <a:t>, . . . , </a:t>
            </a:r>
            <a:r>
              <a:rPr lang="en-US" sz="1100" b="0" i="1" strike="noStrike" spc="-114">
                <a:solidFill>
                  <a:srgbClr val="000000"/>
                </a:solidFill>
                <a:latin typeface="Verdana"/>
              </a:rPr>
              <a:t>φ</a:t>
            </a:r>
            <a:r>
              <a:rPr lang="en-US" sz="1200" b="0" i="1" strike="noStrike" spc="-174" baseline="-10000">
                <a:solidFill>
                  <a:srgbClr val="000000"/>
                </a:solidFill>
                <a:latin typeface="Arial"/>
              </a:rPr>
              <a:t>p</a:t>
            </a:r>
            <a:r>
              <a:rPr lang="en-US" sz="1200" b="0" i="1" strike="noStrike" spc="-219" baseline="-10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7">
                <a:solidFill>
                  <a:srgbClr val="000000"/>
                </a:solidFill>
                <a:latin typeface="Arial"/>
              </a:rPr>
              <a:t>.</a:t>
            </a:r>
            <a:endParaRPr lang="en-IN" sz="1100" b="0" strike="noStrike" spc="-1">
              <a:latin typeface="Arial"/>
            </a:endParaRPr>
          </a:p>
          <a:p>
            <a:pPr algn="just">
              <a:lnSpc>
                <a:spcPct val="102000"/>
              </a:lnSpc>
              <a:spcBef>
                <a:spcPts val="54"/>
              </a:spcBef>
              <a:tabLst>
                <a:tab pos="253440" algn="l"/>
              </a:tabLst>
            </a:pPr>
            <a:endParaRPr lang="en-IN" sz="1100" b="0" strike="noStrike" spc="-1">
              <a:latin typeface="Arial"/>
            </a:endParaRPr>
          </a:p>
          <a:p>
            <a:pPr marL="252720" indent="-138600" algn="just">
              <a:lnSpc>
                <a:spcPct val="100000"/>
              </a:lnSpc>
              <a:spcBef>
                <a:spcPts val="176"/>
              </a:spcBef>
              <a:buClr>
                <a:srgbClr val="3333B2"/>
              </a:buClr>
              <a:buFont typeface="Lucida Sans Unicode"/>
              <a:buChar char="•"/>
              <a:tabLst>
                <a:tab pos="253440" algn="l"/>
              </a:tabLst>
            </a:pP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There </a:t>
            </a:r>
            <a:r>
              <a:rPr lang="en-US" sz="1100" b="0" strike="noStrike" spc="-80">
                <a:solidFill>
                  <a:srgbClr val="000000"/>
                </a:solidFill>
                <a:latin typeface="Arial"/>
              </a:rPr>
              <a:t>are 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many feasible</a:t>
            </a:r>
            <a:r>
              <a:rPr lang="en-US" sz="1100" b="0" strike="noStrike" spc="-72">
                <a:solidFill>
                  <a:srgbClr val="000000"/>
                </a:solidFill>
                <a:latin typeface="Arial"/>
              </a:rPr>
              <a:t> approaches:</a:t>
            </a:r>
            <a:endParaRPr lang="en-IN" sz="1100" b="0" strike="noStrike" spc="-1">
              <a:latin typeface="Arial"/>
            </a:endParaRPr>
          </a:p>
          <a:p>
            <a:pPr marL="252720" indent="-138600" algn="just">
              <a:lnSpc>
                <a:spcPct val="100000"/>
              </a:lnSpc>
              <a:spcBef>
                <a:spcPts val="176"/>
              </a:spcBef>
              <a:buClr>
                <a:srgbClr val="3333B2"/>
              </a:buClr>
              <a:buFont typeface="Lucida Sans Unicode"/>
              <a:buChar char="•"/>
              <a:tabLst>
                <a:tab pos="253440" algn="l"/>
              </a:tabLst>
            </a:pPr>
            <a:endParaRPr lang="en-IN" sz="1100" b="0" strike="noStrike" spc="-1">
              <a:latin typeface="Arial"/>
            </a:endParaRPr>
          </a:p>
          <a:p>
            <a:pPr marL="529560" lvl="1" indent="-132840" algn="just">
              <a:lnSpc>
                <a:spcPts val="1199"/>
              </a:lnSpc>
              <a:spcBef>
                <a:spcPts val="176"/>
              </a:spcBef>
              <a:buClr>
                <a:srgbClr val="3333B2"/>
              </a:buClr>
              <a:buFont typeface="Lucida Sans Unicode"/>
              <a:buChar char="•"/>
              <a:tabLst>
                <a:tab pos="530280" algn="l"/>
              </a:tabLst>
            </a:pPr>
            <a:r>
              <a:rPr lang="en-US" sz="1000" b="0" strike="noStrike" spc="-21">
                <a:solidFill>
                  <a:srgbClr val="3333B2"/>
                </a:solidFill>
                <a:latin typeface="Arial"/>
              </a:rPr>
              <a:t>Method of </a:t>
            </a:r>
            <a:r>
              <a:rPr lang="en-US" sz="1000" b="0" strike="noStrike" spc="-52">
                <a:solidFill>
                  <a:srgbClr val="3333B2"/>
                </a:solidFill>
                <a:latin typeface="Arial"/>
              </a:rPr>
              <a:t>moments </a:t>
            </a:r>
            <a:r>
              <a:rPr lang="en-US" sz="1000" b="0" strike="noStrike" spc="-32">
                <a:solidFill>
                  <a:srgbClr val="000000"/>
                </a:solidFill>
                <a:latin typeface="Arial"/>
              </a:rPr>
              <a:t>estimator </a:t>
            </a:r>
            <a:r>
              <a:rPr lang="en-US" sz="1000" b="0" strike="noStrike" spc="-26">
                <a:solidFill>
                  <a:srgbClr val="000000"/>
                </a:solidFill>
                <a:latin typeface="Arial"/>
              </a:rPr>
              <a:t>(e.g. </a:t>
            </a:r>
            <a:r>
              <a:rPr lang="en-US" sz="1000" b="0" strike="noStrike" spc="-46">
                <a:solidFill>
                  <a:srgbClr val="C00000"/>
                </a:solidFill>
                <a:latin typeface="Arial"/>
              </a:rPr>
              <a:t>Yule-Walker</a:t>
            </a:r>
            <a:r>
              <a:rPr lang="en-US" sz="1000" b="0" strike="noStrike" spc="-157">
                <a:solidFill>
                  <a:srgbClr val="C00000"/>
                </a:solidFill>
                <a:latin typeface="Arial"/>
              </a:rPr>
              <a:t> </a:t>
            </a:r>
            <a:r>
              <a:rPr lang="en-US" sz="1000" b="0" strike="noStrike" spc="-26">
                <a:solidFill>
                  <a:srgbClr val="000000"/>
                </a:solidFill>
                <a:latin typeface="Arial"/>
              </a:rPr>
              <a:t>estimator)</a:t>
            </a:r>
            <a:endParaRPr lang="en-IN" sz="1000" b="0" strike="noStrike" spc="-1">
              <a:latin typeface="Arial"/>
            </a:endParaRPr>
          </a:p>
          <a:p>
            <a:pPr marL="529560" lvl="1" indent="-132840" algn="just">
              <a:lnSpc>
                <a:spcPts val="1199"/>
              </a:lnSpc>
              <a:spcBef>
                <a:spcPts val="176"/>
              </a:spcBef>
              <a:buClr>
                <a:srgbClr val="3333B2"/>
              </a:buClr>
              <a:buFont typeface="Lucida Sans Unicode"/>
              <a:buChar char="•"/>
              <a:tabLst>
                <a:tab pos="530280" algn="l"/>
              </a:tabLst>
            </a:pPr>
            <a:endParaRPr lang="en-IN" sz="1000" b="0" strike="noStrike" spc="-1">
              <a:latin typeface="Arial"/>
            </a:endParaRPr>
          </a:p>
          <a:p>
            <a:pPr marL="529560" lvl="1" indent="-132840" algn="just">
              <a:lnSpc>
                <a:spcPts val="1196"/>
              </a:lnSpc>
              <a:buClr>
                <a:srgbClr val="3333B2"/>
              </a:buClr>
              <a:buFont typeface="Lucida Sans Unicode"/>
              <a:buChar char="•"/>
              <a:tabLst>
                <a:tab pos="530280" algn="l"/>
              </a:tabLst>
            </a:pPr>
            <a:r>
              <a:rPr lang="en-US" sz="1000" b="0" strike="noStrike" spc="-32">
                <a:solidFill>
                  <a:srgbClr val="3333B2"/>
                </a:solidFill>
                <a:latin typeface="Arial"/>
              </a:rPr>
              <a:t>Maximum Likelihood </a:t>
            </a:r>
            <a:r>
              <a:rPr lang="en-US" sz="1000" b="0" strike="noStrike" spc="-26">
                <a:solidFill>
                  <a:srgbClr val="3333B2"/>
                </a:solidFill>
                <a:latin typeface="Arial"/>
              </a:rPr>
              <a:t>Estimation </a:t>
            </a:r>
            <a:r>
              <a:rPr lang="en-US" sz="1000" b="0" strike="noStrike" spc="9">
                <a:solidFill>
                  <a:srgbClr val="3333B2"/>
                </a:solidFill>
                <a:latin typeface="Arial"/>
              </a:rPr>
              <a:t>(MLE)</a:t>
            </a:r>
            <a:r>
              <a:rPr lang="en-US" sz="1000" b="0" strike="noStrike" spc="284">
                <a:solidFill>
                  <a:srgbClr val="3333B2"/>
                </a:solidFill>
                <a:latin typeface="Arial"/>
              </a:rPr>
              <a:t> </a:t>
            </a:r>
            <a:r>
              <a:rPr lang="en-US" sz="1000" b="0" strike="noStrike" spc="-32">
                <a:solidFill>
                  <a:srgbClr val="000000"/>
                </a:solidFill>
                <a:latin typeface="Arial"/>
              </a:rPr>
              <a:t>estimator</a:t>
            </a:r>
            <a:endParaRPr lang="en-IN" sz="1000" b="0" strike="noStrike" spc="-1">
              <a:latin typeface="Arial"/>
            </a:endParaRPr>
          </a:p>
          <a:p>
            <a:pPr marL="529560" lvl="1" indent="-132840" algn="just">
              <a:lnSpc>
                <a:spcPts val="1196"/>
              </a:lnSpc>
              <a:buClr>
                <a:srgbClr val="3333B2"/>
              </a:buClr>
              <a:buFont typeface="Lucida Sans Unicode"/>
              <a:buChar char="•"/>
              <a:tabLst>
                <a:tab pos="530280" algn="l"/>
              </a:tabLst>
            </a:pPr>
            <a:endParaRPr lang="en-IN" sz="1000" b="0" strike="noStrike" spc="-1">
              <a:latin typeface="Arial"/>
            </a:endParaRPr>
          </a:p>
          <a:p>
            <a:pPr marL="529560" lvl="1" indent="-132840" algn="just">
              <a:lnSpc>
                <a:spcPts val="1199"/>
              </a:lnSpc>
              <a:buClr>
                <a:srgbClr val="3333B2"/>
              </a:buClr>
              <a:buFont typeface="Lucida Sans Unicode"/>
              <a:buChar char="•"/>
              <a:tabLst>
                <a:tab pos="530280" algn="l"/>
              </a:tabLst>
            </a:pPr>
            <a:r>
              <a:rPr lang="en-US" sz="1000" b="0" strike="noStrike" spc="-35">
                <a:solidFill>
                  <a:srgbClr val="3333B2"/>
                </a:solidFill>
                <a:latin typeface="Arial"/>
              </a:rPr>
              <a:t>Ordinary </a:t>
            </a:r>
            <a:r>
              <a:rPr lang="en-US" sz="1000" b="0" strike="noStrike" spc="-52">
                <a:solidFill>
                  <a:srgbClr val="3333B2"/>
                </a:solidFill>
                <a:latin typeface="Arial"/>
              </a:rPr>
              <a:t>Least </a:t>
            </a:r>
            <a:r>
              <a:rPr lang="en-US" sz="1000" b="0" strike="noStrike" spc="-80">
                <a:solidFill>
                  <a:srgbClr val="3333B2"/>
                </a:solidFill>
                <a:latin typeface="Arial"/>
              </a:rPr>
              <a:t>Squares </a:t>
            </a:r>
            <a:r>
              <a:rPr lang="en-US" sz="1000" b="0" strike="noStrike" spc="-15">
                <a:solidFill>
                  <a:srgbClr val="3333B2"/>
                </a:solidFill>
                <a:latin typeface="Arial"/>
              </a:rPr>
              <a:t>(OLS)</a:t>
            </a:r>
            <a:r>
              <a:rPr lang="en-US" sz="1000" b="0" strike="noStrike" spc="-60">
                <a:solidFill>
                  <a:srgbClr val="3333B2"/>
                </a:solidFill>
                <a:latin typeface="Arial"/>
              </a:rPr>
              <a:t> </a:t>
            </a:r>
            <a:r>
              <a:rPr lang="en-US" sz="1000" b="0" strike="noStrike" spc="-32">
                <a:solidFill>
                  <a:srgbClr val="000000"/>
                </a:solidFill>
                <a:latin typeface="Arial"/>
              </a:rPr>
              <a:t>estimator</a:t>
            </a:r>
            <a:endParaRPr lang="en-IN" sz="1000" b="0" strike="noStrike" spc="-1">
              <a:latin typeface="Arial"/>
            </a:endParaRPr>
          </a:p>
          <a:p>
            <a:pPr marL="529560" indent="-132840" algn="just">
              <a:lnSpc>
                <a:spcPts val="1199"/>
              </a:lnSpc>
              <a:tabLst>
                <a:tab pos="0" algn="l"/>
              </a:tabLst>
            </a:pPr>
            <a:endParaRPr lang="en-IN" sz="1000" b="0" strike="noStrike" spc="-1">
              <a:latin typeface="Arial"/>
            </a:endParaRPr>
          </a:p>
          <a:p>
            <a:pPr marL="252720" indent="-138600" algn="just">
              <a:lnSpc>
                <a:spcPct val="102000"/>
              </a:lnSpc>
              <a:spcBef>
                <a:spcPts val="320"/>
              </a:spcBef>
              <a:buClr>
                <a:srgbClr val="3333B2"/>
              </a:buClr>
              <a:buFont typeface="Lucida Sans Unicode"/>
              <a:buChar char="•"/>
              <a:tabLst>
                <a:tab pos="253440" algn="l"/>
              </a:tabLst>
            </a:pPr>
            <a:r>
              <a:rPr lang="en-US" sz="1100" b="0" i="1" strike="noStrike" spc="9">
                <a:solidFill>
                  <a:srgbClr val="3333FF"/>
                </a:solidFill>
                <a:latin typeface="Arial"/>
              </a:rPr>
              <a:t>If </a:t>
            </a:r>
            <a:r>
              <a:rPr lang="en-US" sz="1100" b="0" i="1" strike="noStrike" spc="-32">
                <a:solidFill>
                  <a:srgbClr val="3333FF"/>
                </a:solidFill>
                <a:latin typeface="Arial"/>
              </a:rPr>
              <a:t>the </a:t>
            </a:r>
            <a:r>
              <a:rPr lang="en-US" sz="1100" b="0" i="1" strike="noStrike" spc="-75">
                <a:solidFill>
                  <a:srgbClr val="FF0000"/>
                </a:solidFill>
                <a:latin typeface="Arial"/>
              </a:rPr>
              <a:t>observed </a:t>
            </a:r>
            <a:r>
              <a:rPr lang="en-US" sz="1100" b="0" i="1" strike="noStrike" spc="-86">
                <a:solidFill>
                  <a:srgbClr val="FF0000"/>
                </a:solidFill>
                <a:latin typeface="Arial"/>
              </a:rPr>
              <a:t>series </a:t>
            </a:r>
            <a:r>
              <a:rPr lang="en-US" sz="1100" b="0" i="1" strike="noStrike" spc="-60">
                <a:solidFill>
                  <a:srgbClr val="FF0000"/>
                </a:solidFill>
                <a:latin typeface="Arial"/>
              </a:rPr>
              <a:t>is </a:t>
            </a:r>
            <a:r>
              <a:rPr lang="en-US" sz="1100" b="0" i="1" strike="noStrike" spc="-41">
                <a:solidFill>
                  <a:srgbClr val="FF0000"/>
                </a:solidFill>
                <a:latin typeface="Arial"/>
              </a:rPr>
              <a:t>short</a:t>
            </a:r>
            <a:r>
              <a:rPr lang="en-US" sz="1100" b="0" i="1" strike="noStrike" spc="-41">
                <a:solidFill>
                  <a:srgbClr val="3333FF"/>
                </a:solidFill>
                <a:latin typeface="Arial"/>
              </a:rPr>
              <a:t> </a:t>
            </a:r>
            <a:r>
              <a:rPr lang="en-US" sz="1100" b="0" i="1" strike="noStrike" spc="-52">
                <a:solidFill>
                  <a:srgbClr val="3333FF"/>
                </a:solidFill>
                <a:latin typeface="Arial"/>
              </a:rPr>
              <a:t>or </a:t>
            </a:r>
            <a:r>
              <a:rPr lang="en-US" sz="1100" b="0" i="1" strike="noStrike" spc="-32">
                <a:solidFill>
                  <a:srgbClr val="3333FF"/>
                </a:solidFill>
                <a:latin typeface="Arial"/>
              </a:rPr>
              <a:t>the </a:t>
            </a:r>
            <a:r>
              <a:rPr lang="en-US" sz="1100" b="0" i="1" strike="noStrike" spc="-86">
                <a:solidFill>
                  <a:srgbClr val="FF0000"/>
                </a:solidFill>
                <a:latin typeface="Arial"/>
              </a:rPr>
              <a:t>process </a:t>
            </a:r>
            <a:r>
              <a:rPr lang="en-US" sz="1100" b="0" i="1" strike="noStrike" spc="-60">
                <a:solidFill>
                  <a:srgbClr val="FF0000"/>
                </a:solidFill>
                <a:latin typeface="Arial"/>
              </a:rPr>
              <a:t>is </a:t>
            </a:r>
            <a:r>
              <a:rPr lang="en-US" sz="1100" b="0" i="1" strike="noStrike" spc="-32">
                <a:solidFill>
                  <a:srgbClr val="FF0000"/>
                </a:solidFill>
                <a:latin typeface="Arial"/>
              </a:rPr>
              <a:t>far </a:t>
            </a:r>
            <a:r>
              <a:rPr lang="en-US" sz="1100" b="0" i="1" strike="noStrike" spc="-26">
                <a:solidFill>
                  <a:srgbClr val="FF0000"/>
                </a:solidFill>
                <a:latin typeface="Arial"/>
              </a:rPr>
              <a:t>from  </a:t>
            </a:r>
            <a:r>
              <a:rPr lang="en-US" sz="1100" b="0" i="1" strike="noStrike" spc="-41">
                <a:solidFill>
                  <a:srgbClr val="FF0000"/>
                </a:solidFill>
                <a:latin typeface="Arial"/>
              </a:rPr>
              <a:t>stationary, </a:t>
            </a:r>
            <a:r>
              <a:rPr lang="en-US" sz="1100" b="0" i="1" strike="noStrike" spc="-35">
                <a:solidFill>
                  <a:srgbClr val="3333FF"/>
                </a:solidFill>
                <a:latin typeface="Arial"/>
              </a:rPr>
              <a:t>then </a:t>
            </a:r>
            <a:r>
              <a:rPr lang="en-US" sz="1100" b="1" i="1" u="sng" strike="noStrike" spc="-35">
                <a:solidFill>
                  <a:srgbClr val="3333FF"/>
                </a:solidFill>
                <a:uFillTx/>
                <a:latin typeface="Arial"/>
              </a:rPr>
              <a:t>substantial </a:t>
            </a:r>
            <a:r>
              <a:rPr lang="en-US" sz="1100" b="1" i="1" u="sng" strike="noStrike" spc="-60">
                <a:solidFill>
                  <a:srgbClr val="3333FF"/>
                </a:solidFill>
                <a:uFillTx/>
                <a:latin typeface="Arial"/>
              </a:rPr>
              <a:t>differences </a:t>
            </a:r>
            <a:r>
              <a:rPr lang="en-US" sz="1100" b="1" i="1" u="sng" strike="noStrike" spc="-21">
                <a:solidFill>
                  <a:srgbClr val="3333FF"/>
                </a:solidFill>
                <a:uFillTx/>
                <a:latin typeface="Arial"/>
              </a:rPr>
              <a:t>in </a:t>
            </a:r>
            <a:r>
              <a:rPr lang="en-US" sz="1100" b="1" i="1" u="sng" strike="noStrike" spc="-32">
                <a:solidFill>
                  <a:srgbClr val="3333FF"/>
                </a:solidFill>
                <a:uFillTx/>
                <a:latin typeface="Arial"/>
              </a:rPr>
              <a:t>the </a:t>
            </a:r>
            <a:r>
              <a:rPr lang="en-US" sz="1100" b="1" i="1" u="sng" strike="noStrike" spc="-55">
                <a:solidFill>
                  <a:srgbClr val="3333FF"/>
                </a:solidFill>
                <a:uFillTx/>
                <a:latin typeface="Arial"/>
              </a:rPr>
              <a:t>parameter  </a:t>
            </a:r>
            <a:r>
              <a:rPr lang="en-US" sz="1100" b="1" i="1" u="sng" strike="noStrike" spc="-41">
                <a:solidFill>
                  <a:srgbClr val="3333FF"/>
                </a:solidFill>
                <a:uFillTx/>
                <a:latin typeface="Arial"/>
              </a:rPr>
              <a:t>estimations </a:t>
            </a:r>
            <a:r>
              <a:rPr lang="en-US" sz="1100" b="1" i="1" u="sng" strike="noStrike" spc="-26">
                <a:solidFill>
                  <a:srgbClr val="3333FF"/>
                </a:solidFill>
                <a:uFillTx/>
                <a:latin typeface="Arial"/>
              </a:rPr>
              <a:t>from </a:t>
            </a:r>
            <a:r>
              <a:rPr lang="en-US" sz="1100" b="1" i="1" u="sng" strike="noStrike" spc="-60">
                <a:solidFill>
                  <a:srgbClr val="3333FF"/>
                </a:solidFill>
                <a:uFillTx/>
                <a:latin typeface="Arial"/>
              </a:rPr>
              <a:t>various </a:t>
            </a:r>
            <a:r>
              <a:rPr lang="en-US" sz="1100" b="1" i="1" u="sng" strike="noStrike" spc="-75">
                <a:solidFill>
                  <a:srgbClr val="3333FF"/>
                </a:solidFill>
                <a:uFillTx/>
                <a:latin typeface="Arial"/>
              </a:rPr>
              <a:t>approaches </a:t>
            </a:r>
            <a:r>
              <a:rPr lang="en-US" sz="1100" b="1" i="1" u="sng" strike="noStrike" spc="-80">
                <a:solidFill>
                  <a:srgbClr val="3333FF"/>
                </a:solidFill>
                <a:uFillTx/>
                <a:latin typeface="Arial"/>
              </a:rPr>
              <a:t>are</a:t>
            </a:r>
            <a:r>
              <a:rPr lang="en-US" sz="1100" b="1" i="1" u="sng" strike="noStrike" spc="-15">
                <a:solidFill>
                  <a:srgbClr val="3333FF"/>
                </a:solidFill>
                <a:uFillTx/>
                <a:latin typeface="Arial"/>
              </a:rPr>
              <a:t> </a:t>
            </a:r>
            <a:r>
              <a:rPr lang="en-US" sz="1100" b="1" i="1" u="sng" strike="noStrike" spc="-55">
                <a:solidFill>
                  <a:srgbClr val="3333FF"/>
                </a:solidFill>
                <a:uFillTx/>
                <a:latin typeface="Arial"/>
              </a:rPr>
              <a:t>expected</a:t>
            </a:r>
            <a:r>
              <a:rPr lang="en-US" sz="1100" b="0" i="1" strike="noStrike" spc="-55">
                <a:solidFill>
                  <a:srgbClr val="3333FF"/>
                </a:solidFill>
                <a:latin typeface="Arial"/>
              </a:rPr>
              <a:t>.</a:t>
            </a:r>
            <a:endParaRPr lang="en-IN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5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6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7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9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0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1" name="object 10"/>
          <p:cNvSpPr txBox="1"/>
          <p:nvPr/>
        </p:nvSpPr>
        <p:spPr>
          <a:xfrm>
            <a:off x="953640" y="180000"/>
            <a:ext cx="228636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US" sz="1400" b="0" strike="noStrike" spc="-21">
                <a:solidFill>
                  <a:srgbClr val="3333B2"/>
                </a:solidFill>
                <a:latin typeface="Tahoma"/>
              </a:rPr>
              <a:t>Moving </a:t>
            </a:r>
            <a:r>
              <a:rPr lang="en-US" sz="1400" b="0" strike="noStrike" spc="-55">
                <a:solidFill>
                  <a:srgbClr val="3333B2"/>
                </a:solidFill>
                <a:latin typeface="Tahoma"/>
              </a:rPr>
              <a:t>Average </a:t>
            </a:r>
            <a:r>
              <a:rPr lang="en-US" sz="1400" b="0" strike="noStrike" spc="-26">
                <a:solidFill>
                  <a:srgbClr val="3333B2"/>
                </a:solidFill>
                <a:latin typeface="Tahoma"/>
              </a:rPr>
              <a:t>Models</a:t>
            </a:r>
            <a:r>
              <a:rPr lang="en-US" sz="1400" b="0" strike="noStrike" spc="143">
                <a:solidFill>
                  <a:srgbClr val="3333B2"/>
                </a:solidFill>
                <a:latin typeface="Tahoma"/>
              </a:rPr>
              <a:t> </a:t>
            </a:r>
            <a:r>
              <a:rPr lang="en-US" sz="1400" b="0" strike="noStrike" spc="58">
                <a:solidFill>
                  <a:srgbClr val="3333B2"/>
                </a:solidFill>
                <a:latin typeface="Tahoma"/>
              </a:rPr>
              <a:t>(MA)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2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4CA57F98-23AD-4A61-B1F5-6B6B2FCD65B9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12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683" name="object 11"/>
          <p:cNvSpPr/>
          <p:nvPr/>
        </p:nvSpPr>
        <p:spPr>
          <a:xfrm>
            <a:off x="397080" y="663480"/>
            <a:ext cx="3867480" cy="231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240120" indent="-138600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pos="240840" algn="l"/>
              </a:tabLst>
            </a:pP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100" b="0" strike="noStrike" spc="-80">
                <a:solidFill>
                  <a:srgbClr val="000000"/>
                </a:solidFill>
                <a:latin typeface="Arial"/>
              </a:rPr>
              <a:t>name </a:t>
            </a:r>
            <a:r>
              <a:rPr lang="en-US" sz="1100" b="0" strike="noStrike" spc="-15">
                <a:solidFill>
                  <a:srgbClr val="000000"/>
                </a:solidFill>
                <a:latin typeface="Arial"/>
              </a:rPr>
              <a:t>might </a:t>
            </a:r>
            <a:r>
              <a:rPr lang="en-US" sz="1100" b="0" strike="noStrike" spc="-75">
                <a:solidFill>
                  <a:srgbClr val="000000"/>
                </a:solidFill>
                <a:latin typeface="Arial"/>
              </a:rPr>
              <a:t>be 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misleading, </a:t>
            </a:r>
            <a:r>
              <a:rPr lang="en-US" sz="1100" b="0" strike="noStrike" spc="-7">
                <a:solidFill>
                  <a:srgbClr val="000000"/>
                </a:solidFill>
                <a:latin typeface="Arial"/>
              </a:rPr>
              <a:t>but </a:t>
            </a:r>
            <a:r>
              <a:rPr lang="en-US" sz="1100" b="0" strike="noStrike" spc="-46">
                <a:solidFill>
                  <a:srgbClr val="3333B2"/>
                </a:solidFill>
                <a:latin typeface="Arial"/>
              </a:rPr>
              <a:t>moving </a:t>
            </a:r>
            <a:r>
              <a:rPr lang="en-US" sz="1100" b="0" strike="noStrike" spc="-80">
                <a:solidFill>
                  <a:srgbClr val="3333B2"/>
                </a:solidFill>
                <a:latin typeface="Arial"/>
              </a:rPr>
              <a:t>average </a:t>
            </a:r>
            <a:r>
              <a:rPr lang="en-US" sz="1100" b="0" strike="noStrike" spc="-66">
                <a:solidFill>
                  <a:srgbClr val="3333B2"/>
                </a:solidFill>
                <a:latin typeface="Arial"/>
              </a:rPr>
              <a:t>models </a:t>
            </a:r>
            <a:r>
              <a:rPr lang="en-US" sz="1100" b="0" strike="noStrike" spc="-6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should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not </a:t>
            </a:r>
            <a:r>
              <a:rPr lang="en-US" sz="1100" b="0" strike="noStrike" spc="-75">
                <a:solidFill>
                  <a:srgbClr val="000000"/>
                </a:solidFill>
                <a:latin typeface="Arial"/>
              </a:rPr>
              <a:t>be </a:t>
            </a:r>
            <a:r>
              <a:rPr lang="en-US" sz="1100" b="0" strike="noStrike" spc="-66">
                <a:solidFill>
                  <a:srgbClr val="000000"/>
                </a:solidFill>
                <a:latin typeface="Arial"/>
              </a:rPr>
              <a:t>confused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with 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100" b="0" strike="noStrike" spc="-46">
                <a:solidFill>
                  <a:srgbClr val="3333B2"/>
                </a:solidFill>
                <a:latin typeface="Arial"/>
              </a:rPr>
              <a:t>moving </a:t>
            </a:r>
            <a:r>
              <a:rPr lang="en-US" sz="1100" b="0" strike="noStrike" spc="-80">
                <a:solidFill>
                  <a:srgbClr val="3333B2"/>
                </a:solidFill>
                <a:latin typeface="Arial"/>
              </a:rPr>
              <a:t>average</a:t>
            </a:r>
            <a:r>
              <a:rPr lang="en-US" sz="1100" b="0" strike="noStrike" spc="-52">
                <a:solidFill>
                  <a:srgbClr val="3333B2"/>
                </a:solidFill>
                <a:latin typeface="Arial"/>
              </a:rPr>
              <a:t> </a:t>
            </a:r>
            <a:r>
              <a:rPr lang="en-US" sz="1100" b="0" strike="noStrike" spc="-35">
                <a:solidFill>
                  <a:srgbClr val="3333B2"/>
                </a:solidFill>
                <a:latin typeface="Arial"/>
              </a:rPr>
              <a:t>smoothing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.</a:t>
            </a:r>
            <a:endParaRPr lang="en-IN" sz="1100" b="0" strike="noStrike" spc="-1">
              <a:latin typeface="Arial"/>
            </a:endParaRPr>
          </a:p>
          <a:p>
            <a:pPr marL="240120" indent="-138600">
              <a:lnSpc>
                <a:spcPct val="102000"/>
              </a:lnSpc>
              <a:spcBef>
                <a:spcPts val="54"/>
              </a:spcBef>
              <a:tabLst>
                <a:tab pos="0" algn="l"/>
              </a:tabLst>
            </a:pPr>
            <a:endParaRPr lang="en-IN" sz="1100" b="0" strike="noStrike" spc="-1">
              <a:latin typeface="Arial"/>
            </a:endParaRPr>
          </a:p>
          <a:p>
            <a:pPr marL="240120" indent="-138600">
              <a:lnSpc>
                <a:spcPct val="100000"/>
              </a:lnSpc>
              <a:spcBef>
                <a:spcPts val="176"/>
              </a:spcBef>
              <a:buClr>
                <a:srgbClr val="3333B2"/>
              </a:buClr>
              <a:buFont typeface="Lucida Sans Unicode"/>
              <a:buChar char="•"/>
              <a:tabLst>
                <a:tab pos="240840" algn="l"/>
              </a:tabLst>
            </a:pPr>
            <a:r>
              <a:rPr lang="en-US" sz="1100" b="1" strike="noStrike" spc="-15">
                <a:solidFill>
                  <a:srgbClr val="000000"/>
                </a:solidFill>
                <a:latin typeface="Gill Sans MT"/>
              </a:rPr>
              <a:t>Motivation</a:t>
            </a:r>
            <a:endParaRPr lang="en-IN" sz="1100" b="0" strike="noStrike" spc="-1">
              <a:latin typeface="Arial"/>
            </a:endParaRPr>
          </a:p>
          <a:p>
            <a:pPr marL="516960" lvl="1" indent="-132480" algn="just">
              <a:lnSpc>
                <a:spcPct val="100000"/>
              </a:lnSpc>
              <a:spcBef>
                <a:spcPts val="176"/>
              </a:spcBef>
              <a:buClr>
                <a:srgbClr val="3333B2"/>
              </a:buClr>
              <a:buFont typeface="Symbol" charset="2"/>
              <a:buChar char=""/>
              <a:tabLst>
                <a:tab pos="517680" algn="l"/>
              </a:tabLst>
            </a:pPr>
            <a:r>
              <a:rPr lang="en-US" sz="1000" b="0" strike="noStrike" spc="-52">
                <a:solidFill>
                  <a:srgbClr val="000000"/>
                </a:solidFill>
                <a:latin typeface="Arial"/>
              </a:rPr>
              <a:t>Recall </a:t>
            </a:r>
            <a:r>
              <a:rPr lang="en-US" sz="1000" b="0" strike="noStrike" spc="9">
                <a:solidFill>
                  <a:srgbClr val="000000"/>
                </a:solidFill>
                <a:latin typeface="Arial"/>
              </a:rPr>
              <a:t>that </a:t>
            </a:r>
            <a:r>
              <a:rPr lang="en-US" sz="1000" b="0" strike="noStrike" spc="-15">
                <a:solidFill>
                  <a:srgbClr val="000000"/>
                </a:solidFill>
                <a:latin typeface="Arial"/>
              </a:rPr>
              <a:t>in </a:t>
            </a:r>
            <a:r>
              <a:rPr lang="en-US" sz="1000" b="0" strike="noStrike" spc="-46">
                <a:solidFill>
                  <a:srgbClr val="000000"/>
                </a:solidFill>
                <a:latin typeface="Arial"/>
              </a:rPr>
              <a:t>AR </a:t>
            </a:r>
            <a:r>
              <a:rPr lang="en-US" sz="1000" b="0" strike="noStrike" spc="-52">
                <a:solidFill>
                  <a:srgbClr val="000000"/>
                </a:solidFill>
                <a:latin typeface="Arial"/>
              </a:rPr>
              <a:t>models, </a:t>
            </a:r>
            <a:r>
              <a:rPr lang="en-US" sz="1000" b="0" strike="noStrike" spc="-26">
                <a:solidFill>
                  <a:srgbClr val="000000"/>
                </a:solidFill>
                <a:latin typeface="Arial"/>
              </a:rPr>
              <a:t>current </a:t>
            </a:r>
            <a:r>
              <a:rPr lang="en-US" sz="1000" b="0" strike="noStrike" spc="-46">
                <a:solidFill>
                  <a:srgbClr val="000000"/>
                </a:solidFill>
                <a:latin typeface="Arial"/>
              </a:rPr>
              <a:t>observation </a:t>
            </a:r>
            <a:r>
              <a:rPr lang="en-US" sz="1000" b="0" i="1" strike="noStrike" spc="83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050" b="0" i="1" strike="noStrike" spc="126" baseline="-11000">
                <a:solidFill>
                  <a:srgbClr val="000000"/>
                </a:solidFill>
                <a:latin typeface="Arial"/>
              </a:rPr>
              <a:t>t </a:t>
            </a:r>
            <a:r>
              <a:rPr lang="en-US" sz="1000" b="0" strike="noStrike" spc="-55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000" b="0" strike="noStrike" spc="-75">
                <a:solidFill>
                  <a:srgbClr val="000000"/>
                </a:solidFill>
                <a:latin typeface="Arial"/>
              </a:rPr>
              <a:t>regressed  </a:t>
            </a:r>
            <a:r>
              <a:rPr lang="en-US" sz="1000" b="0" strike="noStrike" spc="-52">
                <a:solidFill>
                  <a:srgbClr val="000000"/>
                </a:solidFill>
                <a:latin typeface="Arial"/>
              </a:rPr>
              <a:t>using</a:t>
            </a:r>
            <a:r>
              <a:rPr lang="en-US" sz="1000" b="0" strike="noStrike" spc="49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26">
                <a:solidFill>
                  <a:srgbClr val="000000"/>
                </a:solidFill>
                <a:latin typeface="Arial"/>
              </a:rPr>
              <a:t>the</a:t>
            </a:r>
            <a:r>
              <a:rPr lang="en-US" sz="1000" b="0" strike="noStrike" spc="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55">
                <a:solidFill>
                  <a:srgbClr val="000000"/>
                </a:solidFill>
                <a:latin typeface="Arial"/>
              </a:rPr>
              <a:t>previous</a:t>
            </a:r>
            <a:r>
              <a:rPr lang="en-US" sz="1000" b="0" strike="noStrike" spc="49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52">
                <a:solidFill>
                  <a:srgbClr val="000000"/>
                </a:solidFill>
                <a:latin typeface="Arial"/>
              </a:rPr>
              <a:t>observations</a:t>
            </a:r>
            <a:r>
              <a:rPr lang="en-US" sz="1000" b="0" strike="noStrike" spc="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i="1" strike="noStrike" spc="72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050" b="0" i="1" strike="noStrike" spc="111" baseline="-11000">
                <a:solidFill>
                  <a:srgbClr val="000000"/>
                </a:solidFill>
                <a:latin typeface="Arial"/>
              </a:rPr>
              <a:t>t−</a:t>
            </a:r>
            <a:r>
              <a:rPr lang="en-US" sz="1050" b="0" strike="noStrike" spc="111" baseline="-11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1000" b="0" i="1" strike="noStrike" spc="72">
                <a:solidFill>
                  <a:srgbClr val="000000"/>
                </a:solidFill>
                <a:latin typeface="Verdana"/>
              </a:rPr>
              <a:t>,</a:t>
            </a:r>
            <a:r>
              <a:rPr lang="en-US" sz="1000" b="0" i="1" strike="noStrike" spc="-185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000" b="0" i="1" strike="noStrike" spc="72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050" b="0" i="1" strike="noStrike" spc="111" baseline="-11000">
                <a:solidFill>
                  <a:srgbClr val="000000"/>
                </a:solidFill>
                <a:latin typeface="Arial"/>
              </a:rPr>
              <a:t>t−</a:t>
            </a:r>
            <a:r>
              <a:rPr lang="en-US" sz="1050" b="0" strike="noStrike" spc="111" baseline="-11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1000" b="0" i="1" strike="noStrike" spc="72">
                <a:solidFill>
                  <a:srgbClr val="000000"/>
                </a:solidFill>
                <a:latin typeface="Verdana"/>
              </a:rPr>
              <a:t>,</a:t>
            </a:r>
            <a:r>
              <a:rPr lang="en-US" sz="1000" b="0" i="1" strike="noStrike" spc="-185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000" b="0" i="1" strike="noStrike" spc="-92">
                <a:solidFill>
                  <a:srgbClr val="000000"/>
                </a:solidFill>
                <a:latin typeface="Verdana"/>
              </a:rPr>
              <a:t>.</a:t>
            </a:r>
            <a:r>
              <a:rPr lang="en-US" sz="1000" b="0" i="1" strike="noStrike" spc="-191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000" b="0" i="1" strike="noStrike" spc="-92">
                <a:solidFill>
                  <a:srgbClr val="000000"/>
                </a:solidFill>
                <a:latin typeface="Verdana"/>
              </a:rPr>
              <a:t>.</a:t>
            </a:r>
            <a:r>
              <a:rPr lang="en-US" sz="1000" b="0" i="1" strike="noStrike" spc="-185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000" b="0" i="1" strike="noStrike" spc="-92">
                <a:solidFill>
                  <a:srgbClr val="000000"/>
                </a:solidFill>
                <a:latin typeface="Verdana"/>
              </a:rPr>
              <a:t>.</a:t>
            </a:r>
            <a:r>
              <a:rPr lang="en-US" sz="1000" b="0" i="1" strike="noStrike" spc="-185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000" b="0" i="1" strike="noStrike" spc="-92">
                <a:solidFill>
                  <a:srgbClr val="000000"/>
                </a:solidFill>
                <a:latin typeface="Verdana"/>
              </a:rPr>
              <a:t>,</a:t>
            </a:r>
            <a:r>
              <a:rPr lang="en-US" sz="1000" b="0" i="1" strike="noStrike" spc="-191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000" b="0" i="1" strike="noStrike" spc="103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050" b="0" i="1" strike="noStrike" spc="154" baseline="-11000">
                <a:solidFill>
                  <a:srgbClr val="000000"/>
                </a:solidFill>
                <a:latin typeface="Arial"/>
              </a:rPr>
              <a:t>t−p</a:t>
            </a:r>
            <a:r>
              <a:rPr lang="en-US" sz="1050" b="0" i="1" strike="noStrike" spc="-180" baseline="-11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7">
                <a:solidFill>
                  <a:srgbClr val="000000"/>
                </a:solidFill>
                <a:latin typeface="Arial"/>
              </a:rPr>
              <a:t>,</a:t>
            </a:r>
            <a:r>
              <a:rPr lang="en-US" sz="1000" b="0" strike="noStrike" spc="49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52">
                <a:solidFill>
                  <a:srgbClr val="000000"/>
                </a:solidFill>
                <a:latin typeface="Arial"/>
              </a:rPr>
              <a:t>plus</a:t>
            </a:r>
            <a:r>
              <a:rPr lang="en-US" sz="1000" b="0" strike="noStrike" spc="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60">
                <a:solidFill>
                  <a:srgbClr val="000000"/>
                </a:solidFill>
                <a:latin typeface="Arial"/>
              </a:rPr>
              <a:t>an  </a:t>
            </a:r>
            <a:r>
              <a:rPr lang="en-US" sz="1000" b="0" strike="noStrike" spc="-41">
                <a:solidFill>
                  <a:srgbClr val="000000"/>
                </a:solidFill>
                <a:latin typeface="Arial"/>
              </a:rPr>
              <a:t>error </a:t>
            </a:r>
            <a:r>
              <a:rPr lang="en-US" sz="1000" b="0" strike="noStrike" spc="-21">
                <a:solidFill>
                  <a:srgbClr val="000000"/>
                </a:solidFill>
                <a:latin typeface="Arial"/>
              </a:rPr>
              <a:t>term </a:t>
            </a:r>
            <a:r>
              <a:rPr lang="en-US" sz="1000" b="0" i="1" strike="noStrike" spc="-1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1050" b="0" i="1" strike="noStrike" spc="-1" baseline="-11000">
                <a:solidFill>
                  <a:srgbClr val="000000"/>
                </a:solidFill>
                <a:latin typeface="Arial"/>
              </a:rPr>
              <a:t>t  </a:t>
            </a: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at </a:t>
            </a:r>
            <a:r>
              <a:rPr lang="en-US" sz="1000" b="0" strike="noStrike" spc="-26">
                <a:solidFill>
                  <a:srgbClr val="000000"/>
                </a:solidFill>
                <a:latin typeface="Arial"/>
              </a:rPr>
              <a:t>current </a:t>
            </a:r>
            <a:r>
              <a:rPr lang="en-US" sz="1000" b="0" strike="noStrike" spc="-15">
                <a:solidFill>
                  <a:srgbClr val="000000"/>
                </a:solidFill>
                <a:latin typeface="Arial"/>
              </a:rPr>
              <a:t>time</a:t>
            </a:r>
            <a:r>
              <a:rPr lang="en-US" sz="1000" b="0" strike="noStrike" spc="-111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7">
                <a:solidFill>
                  <a:srgbClr val="000000"/>
                </a:solidFill>
                <a:latin typeface="Arial"/>
              </a:rPr>
              <a:t>point.</a:t>
            </a:r>
            <a:endParaRPr lang="en-IN" sz="1000" b="0" strike="noStrike" spc="-1">
              <a:latin typeface="Arial"/>
            </a:endParaRPr>
          </a:p>
          <a:p>
            <a:pPr marL="516960" indent="-132480" algn="just">
              <a:lnSpc>
                <a:spcPct val="100000"/>
              </a:lnSpc>
              <a:spcBef>
                <a:spcPts val="176"/>
              </a:spcBef>
              <a:tabLst>
                <a:tab pos="0" algn="l"/>
              </a:tabLst>
            </a:pPr>
            <a:endParaRPr lang="en-IN" sz="1000" b="0" strike="noStrike" spc="-1">
              <a:latin typeface="Arial"/>
            </a:endParaRPr>
          </a:p>
          <a:p>
            <a:pPr marL="516960" lvl="1" indent="-132480" algn="just">
              <a:lnSpc>
                <a:spcPts val="1199"/>
              </a:lnSpc>
              <a:spcBef>
                <a:spcPts val="26"/>
              </a:spcBef>
              <a:buClr>
                <a:srgbClr val="3333B2"/>
              </a:buClr>
              <a:buFont typeface="Symbol" charset="2"/>
              <a:buChar char=""/>
              <a:tabLst>
                <a:tab pos="517680" algn="l"/>
              </a:tabLst>
            </a:pPr>
            <a:r>
              <a:rPr lang="en-US" sz="1000" b="0" strike="noStrike" spc="-72">
                <a:solidFill>
                  <a:srgbClr val="000000"/>
                </a:solidFill>
                <a:latin typeface="Arial"/>
              </a:rPr>
              <a:t>One </a:t>
            </a:r>
            <a:r>
              <a:rPr lang="en-US" sz="1000" b="0" strike="noStrike" spc="-46">
                <a:solidFill>
                  <a:srgbClr val="000000"/>
                </a:solidFill>
                <a:latin typeface="Arial"/>
              </a:rPr>
              <a:t>problem </a:t>
            </a:r>
            <a:r>
              <a:rPr lang="en-US" sz="1000" b="0" strike="noStrike" spc="-21">
                <a:solidFill>
                  <a:srgbClr val="000000"/>
                </a:solidFill>
                <a:latin typeface="Arial"/>
              </a:rPr>
              <a:t>of </a:t>
            </a:r>
            <a:r>
              <a:rPr lang="en-US" sz="1000" b="0" strike="noStrike" spc="-46">
                <a:solidFill>
                  <a:srgbClr val="000000"/>
                </a:solidFill>
                <a:latin typeface="Arial"/>
              </a:rPr>
              <a:t>AR model </a:t>
            </a:r>
            <a:r>
              <a:rPr lang="en-US" sz="1000" b="0" strike="noStrike" spc="-55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000" b="0" strike="noStrike" spc="-26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000" b="0" strike="noStrike" spc="-55">
                <a:solidFill>
                  <a:srgbClr val="000000"/>
                </a:solidFill>
                <a:latin typeface="Arial"/>
              </a:rPr>
              <a:t>ignorance </a:t>
            </a:r>
            <a:r>
              <a:rPr lang="en-US" sz="1000" b="0" strike="noStrike" spc="-21">
                <a:solidFill>
                  <a:srgbClr val="000000"/>
                </a:solidFill>
                <a:latin typeface="Arial"/>
              </a:rPr>
              <a:t>of </a:t>
            </a:r>
            <a:r>
              <a:rPr lang="en-US" sz="1000" b="0" strike="noStrike" spc="-41">
                <a:solidFill>
                  <a:srgbClr val="000000"/>
                </a:solidFill>
                <a:latin typeface="Arial"/>
              </a:rPr>
              <a:t>correlated </a:t>
            </a:r>
            <a:r>
              <a:rPr lang="en-US" sz="1000" b="0" strike="noStrike" spc="-66">
                <a:solidFill>
                  <a:srgbClr val="000000"/>
                </a:solidFill>
                <a:latin typeface="Arial"/>
              </a:rPr>
              <a:t>noise  </a:t>
            </a:r>
            <a:r>
              <a:rPr lang="en-US" sz="1000" b="0" strike="noStrike" spc="-35">
                <a:solidFill>
                  <a:srgbClr val="000000"/>
                </a:solidFill>
                <a:latin typeface="Arial"/>
              </a:rPr>
              <a:t>structures </a:t>
            </a:r>
            <a:r>
              <a:rPr lang="en-US" sz="1000" b="0" strike="noStrike" spc="-21">
                <a:solidFill>
                  <a:srgbClr val="000000"/>
                </a:solidFill>
                <a:latin typeface="Arial"/>
              </a:rPr>
              <a:t>(which </a:t>
            </a:r>
            <a:r>
              <a:rPr lang="en-US" sz="1000" b="0" strike="noStrike" spc="-55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000" b="0" strike="noStrike" spc="-52">
                <a:solidFill>
                  <a:srgbClr val="000000"/>
                </a:solidFill>
                <a:latin typeface="Arial"/>
              </a:rPr>
              <a:t>unobservable) </a:t>
            </a:r>
            <a:r>
              <a:rPr lang="en-US" sz="1000" b="0" strike="noStrike" spc="-15">
                <a:solidFill>
                  <a:srgbClr val="000000"/>
                </a:solidFill>
                <a:latin typeface="Arial"/>
              </a:rPr>
              <a:t>in </a:t>
            </a:r>
            <a:r>
              <a:rPr lang="en-US" sz="1000" b="0" strike="noStrike" spc="-26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000" b="0" strike="noStrike" spc="-15">
                <a:solidFill>
                  <a:srgbClr val="000000"/>
                </a:solidFill>
                <a:latin typeface="Arial"/>
              </a:rPr>
              <a:t>time</a:t>
            </a:r>
            <a:r>
              <a:rPr lang="en-US" sz="1000" b="0" strike="noStrike" spc="-1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66">
                <a:solidFill>
                  <a:srgbClr val="000000"/>
                </a:solidFill>
                <a:latin typeface="Arial"/>
              </a:rPr>
              <a:t>series.</a:t>
            </a:r>
            <a:endParaRPr lang="en-IN" sz="1000" b="0" strike="noStrike" spc="-1">
              <a:latin typeface="Arial"/>
            </a:endParaRPr>
          </a:p>
          <a:p>
            <a:pPr marL="516960" indent="-132480" algn="just">
              <a:lnSpc>
                <a:spcPts val="1199"/>
              </a:lnSpc>
              <a:spcBef>
                <a:spcPts val="26"/>
              </a:spcBef>
              <a:tabLst>
                <a:tab pos="0" algn="l"/>
              </a:tabLst>
            </a:pPr>
            <a:endParaRPr lang="en-IN" sz="1000" b="0" strike="noStrike" spc="-1">
              <a:latin typeface="Arial"/>
            </a:endParaRPr>
          </a:p>
          <a:p>
            <a:pPr marL="516960" lvl="1" indent="-132840">
              <a:lnSpc>
                <a:spcPts val="1151"/>
              </a:lnSpc>
              <a:buClr>
                <a:srgbClr val="3333B2"/>
              </a:buClr>
              <a:buFont typeface="Symbol" charset="2"/>
              <a:buChar char=""/>
              <a:tabLst>
                <a:tab pos="517680" algn="l"/>
              </a:tabLst>
            </a:pPr>
            <a:r>
              <a:rPr lang="en-US" sz="1000" b="0" strike="noStrike" spc="-26">
                <a:solidFill>
                  <a:srgbClr val="C00000"/>
                </a:solidFill>
                <a:latin typeface="Arial"/>
              </a:rPr>
              <a:t>In </a:t>
            </a:r>
            <a:r>
              <a:rPr lang="en-US" sz="1000" b="0" strike="noStrike" spc="-32">
                <a:solidFill>
                  <a:srgbClr val="C00000"/>
                </a:solidFill>
                <a:latin typeface="Arial"/>
              </a:rPr>
              <a:t>other </a:t>
            </a:r>
            <a:r>
              <a:rPr lang="en-US" sz="1000" b="0" strike="noStrike" spc="-55">
                <a:solidFill>
                  <a:srgbClr val="C00000"/>
                </a:solidFill>
                <a:latin typeface="Arial"/>
              </a:rPr>
              <a:t>words, </a:t>
            </a:r>
            <a:r>
              <a:rPr lang="en-US" sz="1000" b="0" strike="noStrike" spc="-26">
                <a:solidFill>
                  <a:srgbClr val="C00000"/>
                </a:solidFill>
                <a:latin typeface="Arial"/>
              </a:rPr>
              <a:t>the imperfectly </a:t>
            </a:r>
            <a:r>
              <a:rPr lang="en-US" sz="1000" b="0" strike="noStrike" spc="-41">
                <a:solidFill>
                  <a:srgbClr val="C00000"/>
                </a:solidFill>
                <a:latin typeface="Arial"/>
              </a:rPr>
              <a:t>predictable terms </a:t>
            </a:r>
            <a:r>
              <a:rPr lang="en-US" sz="1000" b="0" strike="noStrike" spc="-15">
                <a:solidFill>
                  <a:srgbClr val="C00000"/>
                </a:solidFill>
                <a:latin typeface="Arial"/>
              </a:rPr>
              <a:t>in</a:t>
            </a:r>
            <a:r>
              <a:rPr lang="en-US" sz="1000" b="0" strike="noStrike" spc="-26">
                <a:solidFill>
                  <a:srgbClr val="C00000"/>
                </a:solidFill>
                <a:latin typeface="Arial"/>
              </a:rPr>
              <a:t> current</a:t>
            </a:r>
            <a:endParaRPr lang="en-IN" sz="1000" b="0" strike="noStrike" spc="-1">
              <a:latin typeface="Arial"/>
            </a:endParaRPr>
          </a:p>
          <a:p>
            <a:pPr marL="516960">
              <a:lnSpc>
                <a:spcPts val="1199"/>
              </a:lnSpc>
              <a:spcBef>
                <a:spcPts val="40"/>
              </a:spcBef>
              <a:tabLst>
                <a:tab pos="517680" algn="l"/>
              </a:tabLst>
            </a:pPr>
            <a:r>
              <a:rPr lang="en-US" sz="1000" b="0" strike="noStrike" spc="-15">
                <a:solidFill>
                  <a:srgbClr val="C00000"/>
                </a:solidFill>
                <a:latin typeface="Arial"/>
              </a:rPr>
              <a:t>time,</a:t>
            </a:r>
            <a:r>
              <a:rPr lang="en-US" sz="1000" b="0" strike="noStrike" spc="49">
                <a:solidFill>
                  <a:srgbClr val="C00000"/>
                </a:solidFill>
                <a:latin typeface="Arial"/>
              </a:rPr>
              <a:t> </a:t>
            </a:r>
            <a:r>
              <a:rPr lang="en-US" sz="1000" b="0" i="1" strike="noStrike" spc="-1">
                <a:solidFill>
                  <a:srgbClr val="C00000"/>
                </a:solidFill>
                <a:latin typeface="Trebuchet MS"/>
              </a:rPr>
              <a:t>w</a:t>
            </a:r>
            <a:r>
              <a:rPr lang="en-US" sz="1050" b="0" i="1" strike="noStrike" spc="-1" baseline="-11000">
                <a:solidFill>
                  <a:srgbClr val="C00000"/>
                </a:solidFill>
                <a:latin typeface="Arial"/>
              </a:rPr>
              <a:t>t</a:t>
            </a:r>
            <a:r>
              <a:rPr lang="en-US" sz="1050" b="0" i="1" strike="noStrike" spc="-143" baseline="-11000">
                <a:solidFill>
                  <a:srgbClr val="C00000"/>
                </a:solidFill>
                <a:latin typeface="Arial"/>
              </a:rPr>
              <a:t> </a:t>
            </a:r>
            <a:r>
              <a:rPr lang="en-US" sz="1000" b="0" strike="noStrike" spc="-7">
                <a:solidFill>
                  <a:srgbClr val="C00000"/>
                </a:solidFill>
                <a:latin typeface="Arial"/>
              </a:rPr>
              <a:t>,</a:t>
            </a:r>
            <a:r>
              <a:rPr lang="en-US" sz="1000" b="0" strike="noStrike" spc="49">
                <a:solidFill>
                  <a:srgbClr val="C00000"/>
                </a:solidFill>
                <a:latin typeface="Arial"/>
              </a:rPr>
              <a:t> </a:t>
            </a:r>
            <a:r>
              <a:rPr lang="en-US" sz="1000" b="0" strike="noStrike" spc="-55">
                <a:solidFill>
                  <a:srgbClr val="C00000"/>
                </a:solidFill>
                <a:latin typeface="Arial"/>
              </a:rPr>
              <a:t>and</a:t>
            </a:r>
            <a:r>
              <a:rPr lang="en-US" sz="1000" b="0" strike="noStrike" spc="49">
                <a:solidFill>
                  <a:srgbClr val="C00000"/>
                </a:solidFill>
                <a:latin typeface="Arial"/>
              </a:rPr>
              <a:t> </a:t>
            </a:r>
            <a:r>
              <a:rPr lang="en-US" sz="1000" b="0" strike="noStrike" spc="-55">
                <a:solidFill>
                  <a:srgbClr val="C00000"/>
                </a:solidFill>
                <a:latin typeface="Arial"/>
              </a:rPr>
              <a:t>previous</a:t>
            </a:r>
            <a:r>
              <a:rPr lang="en-US" sz="1000" b="0" strike="noStrike" spc="49">
                <a:solidFill>
                  <a:srgbClr val="C00000"/>
                </a:solidFill>
                <a:latin typeface="Arial"/>
              </a:rPr>
              <a:t> </a:t>
            </a:r>
            <a:r>
              <a:rPr lang="en-US" sz="1000" b="0" strike="noStrike" spc="-12">
                <a:solidFill>
                  <a:srgbClr val="C00000"/>
                </a:solidFill>
                <a:latin typeface="Arial"/>
              </a:rPr>
              <a:t>steps,</a:t>
            </a:r>
            <a:r>
              <a:rPr lang="en-US" sz="1000" b="0" i="1" strike="noStrike" spc="-12">
                <a:solidFill>
                  <a:srgbClr val="C00000"/>
                </a:solidFill>
                <a:latin typeface="Trebuchet MS"/>
              </a:rPr>
              <a:t>w</a:t>
            </a:r>
            <a:r>
              <a:rPr lang="en-US" sz="1050" b="0" i="1" strike="noStrike" spc="-15" baseline="-11000">
                <a:solidFill>
                  <a:srgbClr val="C00000"/>
                </a:solidFill>
                <a:latin typeface="Arial"/>
              </a:rPr>
              <a:t>t−</a:t>
            </a:r>
            <a:r>
              <a:rPr lang="en-US" sz="1050" b="0" strike="noStrike" spc="-15" baseline="-11000">
                <a:solidFill>
                  <a:srgbClr val="C00000"/>
                </a:solidFill>
                <a:latin typeface="Arial"/>
              </a:rPr>
              <a:t>1</a:t>
            </a:r>
            <a:r>
              <a:rPr lang="en-US" sz="1000" b="0" i="1" strike="noStrike" spc="-12">
                <a:solidFill>
                  <a:srgbClr val="C00000"/>
                </a:solidFill>
                <a:latin typeface="Verdana"/>
              </a:rPr>
              <a:t>,</a:t>
            </a:r>
            <a:r>
              <a:rPr lang="en-US" sz="1000" b="0" i="1" strike="noStrike" spc="-185">
                <a:solidFill>
                  <a:srgbClr val="C00000"/>
                </a:solidFill>
                <a:latin typeface="Verdana"/>
              </a:rPr>
              <a:t> </a:t>
            </a:r>
            <a:r>
              <a:rPr lang="en-US" sz="1000" b="0" i="1" strike="noStrike" spc="38">
                <a:solidFill>
                  <a:srgbClr val="C00000"/>
                </a:solidFill>
                <a:latin typeface="Trebuchet MS"/>
              </a:rPr>
              <a:t>w</a:t>
            </a:r>
            <a:r>
              <a:rPr lang="en-US" sz="1050" b="0" i="1" strike="noStrike" spc="58" baseline="-11000">
                <a:solidFill>
                  <a:srgbClr val="C00000"/>
                </a:solidFill>
                <a:latin typeface="Arial"/>
              </a:rPr>
              <a:t>t−</a:t>
            </a:r>
            <a:r>
              <a:rPr lang="en-US" sz="1050" b="0" strike="noStrike" spc="58" baseline="-11000">
                <a:solidFill>
                  <a:srgbClr val="C00000"/>
                </a:solidFill>
                <a:latin typeface="Arial"/>
              </a:rPr>
              <a:t>2</a:t>
            </a:r>
            <a:r>
              <a:rPr lang="en-US" sz="1000" b="0" i="1" strike="noStrike" spc="38">
                <a:solidFill>
                  <a:srgbClr val="C00000"/>
                </a:solidFill>
                <a:latin typeface="Verdana"/>
              </a:rPr>
              <a:t>,</a:t>
            </a:r>
            <a:r>
              <a:rPr lang="en-US" sz="1000" b="0" i="1" strike="noStrike" spc="-191">
                <a:solidFill>
                  <a:srgbClr val="C00000"/>
                </a:solidFill>
                <a:latin typeface="Verdana"/>
              </a:rPr>
              <a:t> </a:t>
            </a:r>
            <a:r>
              <a:rPr lang="en-US" sz="1000" b="0" i="1" strike="noStrike" spc="-92">
                <a:solidFill>
                  <a:srgbClr val="C00000"/>
                </a:solidFill>
                <a:latin typeface="Verdana"/>
              </a:rPr>
              <a:t>.</a:t>
            </a:r>
            <a:r>
              <a:rPr lang="en-US" sz="1000" b="0" i="1" strike="noStrike" spc="-191">
                <a:solidFill>
                  <a:srgbClr val="C00000"/>
                </a:solidFill>
                <a:latin typeface="Verdana"/>
              </a:rPr>
              <a:t> </a:t>
            </a:r>
            <a:r>
              <a:rPr lang="en-US" sz="1000" b="0" i="1" strike="noStrike" spc="-92">
                <a:solidFill>
                  <a:srgbClr val="C00000"/>
                </a:solidFill>
                <a:latin typeface="Verdana"/>
              </a:rPr>
              <a:t>.</a:t>
            </a:r>
            <a:r>
              <a:rPr lang="en-US" sz="1000" b="0" i="1" strike="noStrike" spc="-185">
                <a:solidFill>
                  <a:srgbClr val="C00000"/>
                </a:solidFill>
                <a:latin typeface="Verdana"/>
              </a:rPr>
              <a:t> </a:t>
            </a:r>
            <a:r>
              <a:rPr lang="en-US" sz="1000" b="0" i="1" strike="noStrike" spc="-92">
                <a:solidFill>
                  <a:srgbClr val="C00000"/>
                </a:solidFill>
                <a:latin typeface="Verdana"/>
              </a:rPr>
              <a:t>.</a:t>
            </a:r>
            <a:r>
              <a:rPr lang="en-US" sz="1000" b="0" i="1" strike="noStrike" spc="-185">
                <a:solidFill>
                  <a:srgbClr val="C00000"/>
                </a:solidFill>
                <a:latin typeface="Verdana"/>
              </a:rPr>
              <a:t> </a:t>
            </a:r>
            <a:r>
              <a:rPr lang="en-US" sz="1000" b="0" i="1" strike="noStrike" spc="-92">
                <a:solidFill>
                  <a:srgbClr val="C00000"/>
                </a:solidFill>
                <a:latin typeface="Verdana"/>
              </a:rPr>
              <a:t>,</a:t>
            </a:r>
            <a:r>
              <a:rPr lang="en-US" sz="1000" b="0" i="1" strike="noStrike" spc="-191">
                <a:solidFill>
                  <a:srgbClr val="C00000"/>
                </a:solidFill>
                <a:latin typeface="Verdana"/>
              </a:rPr>
              <a:t> </a:t>
            </a:r>
            <a:r>
              <a:rPr lang="en-US" sz="1000" b="0" i="1" strike="noStrike" spc="63">
                <a:solidFill>
                  <a:srgbClr val="C00000"/>
                </a:solidFill>
                <a:latin typeface="Trebuchet MS"/>
              </a:rPr>
              <a:t>w</a:t>
            </a:r>
            <a:r>
              <a:rPr lang="en-US" sz="1050" b="0" i="1" strike="noStrike" spc="94" baseline="-11000">
                <a:solidFill>
                  <a:srgbClr val="C00000"/>
                </a:solidFill>
                <a:latin typeface="Arial"/>
              </a:rPr>
              <a:t>t−q</a:t>
            </a:r>
            <a:r>
              <a:rPr lang="en-US" sz="1050" b="0" i="1" strike="noStrike" spc="-180" baseline="-11000">
                <a:solidFill>
                  <a:srgbClr val="C00000"/>
                </a:solidFill>
                <a:latin typeface="Arial"/>
              </a:rPr>
              <a:t> </a:t>
            </a:r>
            <a:r>
              <a:rPr lang="en-US" sz="1000" b="0" strike="noStrike" spc="-7">
                <a:solidFill>
                  <a:srgbClr val="C00000"/>
                </a:solidFill>
                <a:latin typeface="Arial"/>
              </a:rPr>
              <a:t>,</a:t>
            </a:r>
            <a:r>
              <a:rPr lang="en-US" sz="1000" b="0" strike="noStrike" spc="43">
                <a:solidFill>
                  <a:srgbClr val="C00000"/>
                </a:solidFill>
                <a:latin typeface="Arial"/>
              </a:rPr>
              <a:t> </a:t>
            </a:r>
            <a:r>
              <a:rPr lang="en-US" sz="1000" b="0" u="sng" strike="noStrike" spc="-75">
                <a:solidFill>
                  <a:srgbClr val="C00000"/>
                </a:solidFill>
                <a:uFillTx/>
                <a:latin typeface="Arial"/>
              </a:rPr>
              <a:t>are</a:t>
            </a:r>
            <a:r>
              <a:rPr lang="en-US" sz="1000" b="0" u="sng" strike="noStrike" spc="52">
                <a:solidFill>
                  <a:srgbClr val="C00000"/>
                </a:solidFill>
                <a:uFillTx/>
                <a:latin typeface="Arial"/>
              </a:rPr>
              <a:t> </a:t>
            </a:r>
            <a:r>
              <a:rPr lang="en-US" sz="1000" b="0" u="sng" strike="noStrike" spc="-60">
                <a:solidFill>
                  <a:srgbClr val="C00000"/>
                </a:solidFill>
                <a:uFillTx/>
                <a:latin typeface="Arial"/>
              </a:rPr>
              <a:t>also  </a:t>
            </a:r>
            <a:r>
              <a:rPr lang="en-US" sz="1000" b="0" u="sng" strike="noStrike" spc="-26">
                <a:solidFill>
                  <a:srgbClr val="C00000"/>
                </a:solidFill>
                <a:uFillTx/>
                <a:latin typeface="Arial"/>
              </a:rPr>
              <a:t>informative for </a:t>
            </a:r>
            <a:r>
              <a:rPr lang="en-US" sz="1000" b="0" u="sng" strike="noStrike" spc="-32">
                <a:solidFill>
                  <a:srgbClr val="C00000"/>
                </a:solidFill>
                <a:uFillTx/>
                <a:latin typeface="Arial"/>
              </a:rPr>
              <a:t>predicting</a:t>
            </a:r>
            <a:r>
              <a:rPr lang="en-US" sz="1000" b="0" u="sng" strike="noStrike" spc="-52">
                <a:solidFill>
                  <a:srgbClr val="C00000"/>
                </a:solidFill>
                <a:uFillTx/>
                <a:latin typeface="Arial"/>
              </a:rPr>
              <a:t> </a:t>
            </a:r>
            <a:r>
              <a:rPr lang="en-US" sz="1000" b="0" u="sng" strike="noStrike" spc="-46">
                <a:solidFill>
                  <a:srgbClr val="C00000"/>
                </a:solidFill>
                <a:uFillTx/>
                <a:latin typeface="Arial"/>
              </a:rPr>
              <a:t>observations</a:t>
            </a:r>
            <a:r>
              <a:rPr lang="en-US" sz="1000" b="0" u="sng" strike="noStrike" spc="-46">
                <a:solidFill>
                  <a:srgbClr val="000000"/>
                </a:solidFill>
                <a:uFillTx/>
                <a:latin typeface="Arial"/>
              </a:rPr>
              <a:t>.</a:t>
            </a:r>
            <a:endParaRPr lang="en-IN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Title 1"/>
          <p:cNvSpPr txBox="1"/>
          <p:nvPr/>
        </p:nvSpPr>
        <p:spPr>
          <a:xfrm>
            <a:off x="708840" y="198360"/>
            <a:ext cx="3191760" cy="2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85" name="Picture 2"/>
          <p:cNvPicPr/>
          <p:nvPr/>
        </p:nvPicPr>
        <p:blipFill>
          <a:blip r:embed="rId2"/>
          <a:stretch/>
        </p:blipFill>
        <p:spPr>
          <a:xfrm>
            <a:off x="0" y="0"/>
            <a:ext cx="4609800" cy="34603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0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2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object 10"/>
          <p:cNvSpPr txBox="1"/>
          <p:nvPr/>
        </p:nvSpPr>
        <p:spPr>
          <a:xfrm>
            <a:off x="1307520" y="-6466"/>
            <a:ext cx="194724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US" sz="1400" b="0" strike="noStrike" spc="-21" dirty="0">
                <a:solidFill>
                  <a:srgbClr val="3333B2"/>
                </a:solidFill>
                <a:latin typeface="Tahoma"/>
              </a:rPr>
              <a:t>Moving </a:t>
            </a:r>
            <a:r>
              <a:rPr lang="en-US" sz="1400" b="0" strike="noStrike" spc="-55" dirty="0">
                <a:solidFill>
                  <a:srgbClr val="3333B2"/>
                </a:solidFill>
                <a:latin typeface="Tahoma"/>
              </a:rPr>
              <a:t>Average</a:t>
            </a:r>
            <a:r>
              <a:rPr lang="en-US" sz="1400" b="0" strike="noStrike" spc="43" dirty="0">
                <a:solidFill>
                  <a:srgbClr val="3333B2"/>
                </a:solidFill>
                <a:latin typeface="Tahoma"/>
              </a:rPr>
              <a:t> </a:t>
            </a:r>
            <a:r>
              <a:rPr lang="en-US" sz="1400" b="0" strike="noStrike" spc="-35" dirty="0">
                <a:solidFill>
                  <a:srgbClr val="3333B2"/>
                </a:solidFill>
                <a:latin typeface="Tahoma"/>
              </a:rPr>
              <a:t>Operator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5" name="object 13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EFD1B5BB-4565-4D44-8760-AD615B721FDC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14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696" name="object 11"/>
          <p:cNvSpPr/>
          <p:nvPr/>
        </p:nvSpPr>
        <p:spPr>
          <a:xfrm>
            <a:off x="447840" y="696600"/>
            <a:ext cx="3654000" cy="20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360" rIns="0" bIns="0">
            <a:spAutoFit/>
          </a:bodyPr>
          <a:lstStyle/>
          <a:p>
            <a:pPr marL="189360" indent="-139320">
              <a:lnSpc>
                <a:spcPct val="100000"/>
              </a:lnSpc>
              <a:spcBef>
                <a:spcPts val="286"/>
              </a:spcBef>
              <a:buClr>
                <a:srgbClr val="3333B2"/>
              </a:buClr>
              <a:buFont typeface="Lucida Sans Unicode"/>
              <a:buChar char="•"/>
              <a:tabLst>
                <a:tab pos="189720" algn="l"/>
              </a:tabLst>
            </a:pPr>
            <a:r>
              <a:rPr lang="en-US" sz="1100" b="1" strike="noStrike" spc="-7">
                <a:solidFill>
                  <a:srgbClr val="000000"/>
                </a:solidFill>
                <a:latin typeface="Gill Sans MT"/>
              </a:rPr>
              <a:t>Moving </a:t>
            </a:r>
            <a:r>
              <a:rPr lang="en-US" sz="1100" b="1" strike="noStrike" spc="-41">
                <a:solidFill>
                  <a:srgbClr val="000000"/>
                </a:solidFill>
                <a:latin typeface="Gill Sans MT"/>
              </a:rPr>
              <a:t>Average</a:t>
            </a:r>
            <a:r>
              <a:rPr lang="en-US" sz="1100" b="1" strike="noStrike" spc="-114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100" b="1" strike="noStrike" spc="-55">
                <a:solidFill>
                  <a:srgbClr val="000000"/>
                </a:solidFill>
                <a:latin typeface="Gill Sans MT"/>
              </a:rPr>
              <a:t>Operator</a:t>
            </a:r>
            <a:endParaRPr lang="en-IN" sz="1100" b="0" strike="noStrike" spc="-1">
              <a:latin typeface="Arial"/>
            </a:endParaRPr>
          </a:p>
          <a:p>
            <a:pPr marL="466200" indent="-132480">
              <a:lnSpc>
                <a:spcPct val="100000"/>
              </a:lnSpc>
              <a:spcBef>
                <a:spcPts val="176"/>
              </a:spcBef>
              <a:tabLst>
                <a:tab pos="0" algn="l"/>
              </a:tabLst>
            </a:pPr>
            <a:r>
              <a:rPr lang="en-US" sz="1000" b="0" strike="noStrike" spc="-60">
                <a:solidFill>
                  <a:srgbClr val="3333B2"/>
                </a:solidFill>
                <a:latin typeface="Arial"/>
              </a:rPr>
              <a:t>– </a:t>
            </a:r>
            <a:r>
              <a:rPr lang="en-US" sz="1000" b="0" strike="noStrike" spc="-35">
                <a:solidFill>
                  <a:srgbClr val="000000"/>
                </a:solidFill>
                <a:latin typeface="Arial"/>
              </a:rPr>
              <a:t>Equivalent </a:t>
            </a:r>
            <a:r>
              <a:rPr lang="en-US" sz="1000" b="0" strike="noStrike" spc="9">
                <a:solidFill>
                  <a:srgbClr val="000000"/>
                </a:solidFill>
                <a:latin typeface="Arial"/>
              </a:rPr>
              <a:t>to </a:t>
            </a:r>
            <a:r>
              <a:rPr lang="en-US" sz="1000" b="0" strike="noStrike" spc="-60">
                <a:solidFill>
                  <a:srgbClr val="000000"/>
                </a:solidFill>
                <a:latin typeface="Arial"/>
              </a:rPr>
              <a:t>autoregressive </a:t>
            </a:r>
            <a:r>
              <a:rPr lang="en-US" sz="1000" b="0" strike="noStrike" spc="-32">
                <a:solidFill>
                  <a:srgbClr val="000000"/>
                </a:solidFill>
                <a:latin typeface="Arial"/>
              </a:rPr>
              <a:t>operator, </a:t>
            </a:r>
            <a:r>
              <a:rPr lang="en-US" sz="1000" b="0" strike="noStrike" spc="-97">
                <a:solidFill>
                  <a:srgbClr val="000000"/>
                </a:solidFill>
                <a:latin typeface="Arial"/>
              </a:rPr>
              <a:t>we </a:t>
            </a:r>
            <a:r>
              <a:rPr lang="en-US" sz="1000" b="0" strike="noStrike" spc="-52">
                <a:solidFill>
                  <a:srgbClr val="000000"/>
                </a:solidFill>
                <a:latin typeface="Arial"/>
              </a:rPr>
              <a:t>define </a:t>
            </a:r>
            <a:r>
              <a:rPr lang="en-US" sz="1000" b="0" strike="noStrike" spc="-41">
                <a:solidFill>
                  <a:srgbClr val="000000"/>
                </a:solidFill>
                <a:latin typeface="Arial"/>
              </a:rPr>
              <a:t>moving  </a:t>
            </a:r>
            <a:r>
              <a:rPr lang="en-US" sz="1000" b="0" strike="noStrike" spc="-72">
                <a:solidFill>
                  <a:srgbClr val="000000"/>
                </a:solidFill>
                <a:latin typeface="Arial"/>
              </a:rPr>
              <a:t>average </a:t>
            </a:r>
            <a:r>
              <a:rPr lang="en-US" sz="1000" b="0" strike="noStrike" spc="-35">
                <a:solidFill>
                  <a:srgbClr val="000000"/>
                </a:solidFill>
                <a:latin typeface="Arial"/>
              </a:rPr>
              <a:t>operator</a:t>
            </a:r>
            <a:r>
              <a:rPr lang="en-US" sz="10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72">
                <a:solidFill>
                  <a:srgbClr val="000000"/>
                </a:solidFill>
                <a:latin typeface="Arial"/>
              </a:rPr>
              <a:t>as:</a:t>
            </a:r>
            <a:endParaRPr lang="en-IN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pos="0" algn="l"/>
              </a:tabLst>
            </a:pPr>
            <a:endParaRPr lang="en-IN" sz="1000" b="0" strike="noStrike" spc="-1">
              <a:latin typeface="Arial"/>
            </a:endParaRPr>
          </a:p>
          <a:p>
            <a:pPr marL="1118160" indent="-132480">
              <a:lnSpc>
                <a:spcPct val="100000"/>
              </a:lnSpc>
              <a:tabLst>
                <a:tab pos="0" algn="l"/>
              </a:tabLst>
            </a:pPr>
            <a:r>
              <a:rPr lang="en-US" sz="1000" b="0" i="1" strike="noStrike" spc="32">
                <a:solidFill>
                  <a:srgbClr val="000000"/>
                </a:solidFill>
                <a:latin typeface="Verdana"/>
              </a:rPr>
              <a:t>θ</a:t>
            </a:r>
            <a:r>
              <a:rPr lang="en-US" sz="1000" b="0" strike="noStrike" spc="32">
                <a:solidFill>
                  <a:srgbClr val="000000"/>
                </a:solidFill>
                <a:latin typeface="Arial"/>
              </a:rPr>
              <a:t>(</a:t>
            </a:r>
            <a:r>
              <a:rPr lang="en-US" sz="1000" b="0" i="1" strike="noStrike" spc="32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1000" b="0" strike="noStrike" spc="32">
                <a:solidFill>
                  <a:srgbClr val="000000"/>
                </a:solidFill>
                <a:latin typeface="Arial"/>
              </a:rPr>
              <a:t>)</a:t>
            </a:r>
            <a:r>
              <a:rPr lang="en-US" sz="1000" b="0" strike="noStrike" spc="-7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188">
                <a:solidFill>
                  <a:srgbClr val="000000"/>
                </a:solidFill>
                <a:latin typeface="Arial"/>
              </a:rPr>
              <a:t>=</a:t>
            </a:r>
            <a:r>
              <a:rPr lang="en-US" sz="1000" b="0" strike="noStrike" spc="-7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60">
                <a:solidFill>
                  <a:srgbClr val="000000"/>
                </a:solidFill>
                <a:latin typeface="Arial"/>
              </a:rPr>
              <a:t>1</a:t>
            </a:r>
            <a:r>
              <a:rPr lang="en-US" sz="1000" b="0" strike="noStrike" spc="-66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188">
                <a:solidFill>
                  <a:srgbClr val="000000"/>
                </a:solidFill>
                <a:latin typeface="Arial"/>
              </a:rPr>
              <a:t>+</a:t>
            </a:r>
            <a:r>
              <a:rPr lang="en-US" sz="10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i="1" strike="noStrike" spc="-12">
                <a:solidFill>
                  <a:srgbClr val="000000"/>
                </a:solidFill>
                <a:latin typeface="Verdana"/>
              </a:rPr>
              <a:t>θ</a:t>
            </a:r>
            <a:r>
              <a:rPr lang="en-US" sz="1050" b="0" strike="noStrike" spc="-15" baseline="-11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1000" b="0" i="1" strike="noStrike" spc="-12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1000" b="0" i="1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000" b="0" strike="noStrike" spc="188">
                <a:solidFill>
                  <a:srgbClr val="000000"/>
                </a:solidFill>
                <a:latin typeface="Arial"/>
              </a:rPr>
              <a:t>+</a:t>
            </a:r>
            <a:r>
              <a:rPr lang="en-US" sz="10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i="1" strike="noStrike" spc="4">
                <a:solidFill>
                  <a:srgbClr val="000000"/>
                </a:solidFill>
                <a:latin typeface="Verdana"/>
              </a:rPr>
              <a:t>θ</a:t>
            </a:r>
            <a:r>
              <a:rPr lang="en-US" sz="1050" b="0" strike="noStrike" spc="4" baseline="-11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1000" b="0" i="1" strike="noStrike" spc="4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1050" b="0" strike="noStrike" spc="4" baseline="31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1050" b="0" strike="noStrike" spc="103" baseline="31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188">
                <a:solidFill>
                  <a:srgbClr val="000000"/>
                </a:solidFill>
                <a:latin typeface="Arial"/>
              </a:rPr>
              <a:t>+</a:t>
            </a:r>
            <a:r>
              <a:rPr lang="en-US" sz="10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361">
                <a:solidFill>
                  <a:srgbClr val="000000"/>
                </a:solidFill>
                <a:latin typeface="Lucida Sans Unicode"/>
              </a:rPr>
              <a:t>·</a:t>
            </a:r>
            <a:r>
              <a:rPr lang="en-US" sz="1000" b="0" strike="noStrike" spc="-151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1000" b="0" strike="noStrike" spc="-361">
                <a:solidFill>
                  <a:srgbClr val="000000"/>
                </a:solidFill>
                <a:latin typeface="Lucida Sans Unicode"/>
              </a:rPr>
              <a:t>·</a:t>
            </a:r>
            <a:r>
              <a:rPr lang="en-US" sz="1000" b="0" strike="noStrike" spc="-16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1000" b="0" strike="noStrike" spc="-361">
                <a:solidFill>
                  <a:srgbClr val="000000"/>
                </a:solidFill>
                <a:latin typeface="Lucida Sans Unicode"/>
              </a:rPr>
              <a:t>·</a:t>
            </a:r>
            <a:r>
              <a:rPr lang="en-US" sz="1000" b="0" strike="noStrike" spc="-97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1000" b="0" strike="noStrike" spc="188">
                <a:solidFill>
                  <a:srgbClr val="000000"/>
                </a:solidFill>
                <a:latin typeface="Arial"/>
              </a:rPr>
              <a:t>+</a:t>
            </a:r>
            <a:r>
              <a:rPr lang="en-US" sz="10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i="1" strike="noStrike" spc="-86">
                <a:solidFill>
                  <a:srgbClr val="000000"/>
                </a:solidFill>
                <a:latin typeface="Verdana"/>
              </a:rPr>
              <a:t>θ</a:t>
            </a:r>
            <a:r>
              <a:rPr lang="en-US" sz="1050" b="0" i="1" strike="noStrike" spc="-128" baseline="-11000">
                <a:solidFill>
                  <a:srgbClr val="000000"/>
                </a:solidFill>
                <a:latin typeface="Arial"/>
              </a:rPr>
              <a:t>q</a:t>
            </a:r>
            <a:r>
              <a:rPr lang="en-US" sz="1050" b="0" i="1" strike="noStrike" spc="-180" baseline="-11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i="1" strike="noStrike" spc="49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1050" b="0" i="1" strike="noStrike" spc="72" baseline="31000">
                <a:solidFill>
                  <a:srgbClr val="000000"/>
                </a:solidFill>
                <a:latin typeface="Arial"/>
              </a:rPr>
              <a:t>q</a:t>
            </a:r>
            <a:r>
              <a:rPr lang="en-US" sz="1000" b="0" i="1" strike="noStrike" spc="49">
                <a:solidFill>
                  <a:srgbClr val="000000"/>
                </a:solidFill>
                <a:latin typeface="Verdana"/>
              </a:rPr>
              <a:t>,</a:t>
            </a:r>
            <a:endParaRPr lang="en-IN" sz="1000" b="0" strike="noStrike" spc="-1">
              <a:latin typeface="Arial"/>
            </a:endParaRPr>
          </a:p>
          <a:p>
            <a:pPr marL="466200" indent="-132480">
              <a:lnSpc>
                <a:spcPct val="100000"/>
              </a:lnSpc>
              <a:spcBef>
                <a:spcPts val="995"/>
              </a:spcBef>
              <a:tabLst>
                <a:tab pos="0" algn="l"/>
              </a:tabLst>
            </a:pPr>
            <a:r>
              <a:rPr lang="en-US" sz="1000" b="0" strike="noStrike" spc="-66">
                <a:solidFill>
                  <a:srgbClr val="3333FF"/>
                </a:solidFill>
                <a:latin typeface="Arial"/>
              </a:rPr>
              <a:t>where </a:t>
            </a:r>
            <a:r>
              <a:rPr lang="en-US" sz="1000" b="0" i="1" strike="noStrike" spc="94">
                <a:solidFill>
                  <a:srgbClr val="3333FF"/>
                </a:solidFill>
                <a:latin typeface="Trebuchet MS"/>
              </a:rPr>
              <a:t>B </a:t>
            </a:r>
            <a:r>
              <a:rPr lang="en-US" sz="1000" b="0" strike="noStrike" spc="-55">
                <a:solidFill>
                  <a:srgbClr val="3333FF"/>
                </a:solidFill>
                <a:latin typeface="Arial"/>
              </a:rPr>
              <a:t>stands </a:t>
            </a:r>
            <a:r>
              <a:rPr lang="en-US" sz="1000" b="0" strike="noStrike" spc="-21">
                <a:solidFill>
                  <a:srgbClr val="3333FF"/>
                </a:solidFill>
                <a:latin typeface="Arial"/>
              </a:rPr>
              <a:t>for </a:t>
            </a:r>
            <a:r>
              <a:rPr lang="en-US" sz="1000" b="0" strike="noStrike" spc="-32">
                <a:solidFill>
                  <a:srgbClr val="3333FF"/>
                </a:solidFill>
                <a:latin typeface="Arial"/>
              </a:rPr>
              <a:t>backshift operator, </a:t>
            </a:r>
            <a:r>
              <a:rPr lang="en-US" sz="1000" b="0" strike="noStrike" spc="-35">
                <a:solidFill>
                  <a:srgbClr val="3333FF"/>
                </a:solidFill>
                <a:latin typeface="Arial"/>
              </a:rPr>
              <a:t>thus </a:t>
            </a:r>
            <a:r>
              <a:rPr lang="en-US" sz="1000" b="0" i="1" strike="noStrike" spc="58">
                <a:solidFill>
                  <a:srgbClr val="3333FF"/>
                </a:solidFill>
                <a:latin typeface="Trebuchet MS"/>
              </a:rPr>
              <a:t>B</a:t>
            </a:r>
            <a:r>
              <a:rPr lang="en-US" sz="1000" b="0" strike="noStrike" spc="58">
                <a:solidFill>
                  <a:srgbClr val="3333FF"/>
                </a:solidFill>
                <a:latin typeface="Arial"/>
              </a:rPr>
              <a:t>(</a:t>
            </a:r>
            <a:r>
              <a:rPr lang="en-US" sz="1000" b="0" i="1" strike="noStrike" spc="58">
                <a:solidFill>
                  <a:srgbClr val="3333FF"/>
                </a:solidFill>
                <a:latin typeface="Trebuchet MS"/>
              </a:rPr>
              <a:t>w</a:t>
            </a:r>
            <a:r>
              <a:rPr lang="en-US" sz="1050" b="0" i="1" strike="noStrike" spc="86" baseline="-11000">
                <a:solidFill>
                  <a:srgbClr val="3333FF"/>
                </a:solidFill>
                <a:latin typeface="Arial"/>
              </a:rPr>
              <a:t>t </a:t>
            </a:r>
            <a:r>
              <a:rPr lang="en-US" sz="1000" b="0" strike="noStrike" spc="49">
                <a:solidFill>
                  <a:srgbClr val="3333FF"/>
                </a:solidFill>
                <a:latin typeface="Arial"/>
              </a:rPr>
              <a:t>) </a:t>
            </a:r>
            <a:r>
              <a:rPr lang="en-US" sz="1000" b="0" strike="noStrike" spc="188">
                <a:solidFill>
                  <a:srgbClr val="3333FF"/>
                </a:solidFill>
                <a:latin typeface="Arial"/>
              </a:rPr>
              <a:t>=</a:t>
            </a:r>
            <a:r>
              <a:rPr lang="en-US" sz="1000" b="0" strike="noStrike" spc="-60">
                <a:solidFill>
                  <a:srgbClr val="3333FF"/>
                </a:solidFill>
                <a:latin typeface="Arial"/>
              </a:rPr>
              <a:t> </a:t>
            </a:r>
            <a:r>
              <a:rPr lang="en-US" sz="1000" b="0" i="1" strike="noStrike" spc="52">
                <a:solidFill>
                  <a:srgbClr val="3333FF"/>
                </a:solidFill>
                <a:latin typeface="Trebuchet MS"/>
              </a:rPr>
              <a:t>w</a:t>
            </a:r>
            <a:r>
              <a:rPr lang="en-US" sz="1050" b="0" i="1" strike="noStrike" spc="80" baseline="-11000">
                <a:solidFill>
                  <a:srgbClr val="3333FF"/>
                </a:solidFill>
                <a:latin typeface="Arial"/>
              </a:rPr>
              <a:t>t−</a:t>
            </a:r>
            <a:r>
              <a:rPr lang="en-US" sz="1050" b="0" strike="noStrike" spc="80" baseline="-11000">
                <a:solidFill>
                  <a:srgbClr val="3333FF"/>
                </a:solidFill>
                <a:latin typeface="Arial"/>
              </a:rPr>
              <a:t>1</a:t>
            </a:r>
            <a:r>
              <a:rPr lang="en-US" sz="1000" b="0" strike="noStrike" spc="52">
                <a:solidFill>
                  <a:srgbClr val="3333FF"/>
                </a:solidFill>
                <a:latin typeface="Arial"/>
              </a:rPr>
              <a:t>.</a:t>
            </a:r>
            <a:endParaRPr lang="en-IN" sz="1000" b="0" strike="noStrike" spc="-1">
              <a:latin typeface="Arial"/>
            </a:endParaRPr>
          </a:p>
          <a:p>
            <a:pPr marL="189360" indent="-138600">
              <a:lnSpc>
                <a:spcPct val="100000"/>
              </a:lnSpc>
              <a:spcBef>
                <a:spcPts val="349"/>
              </a:spcBef>
              <a:buClr>
                <a:srgbClr val="3333B2"/>
              </a:buClr>
              <a:buFont typeface="Lucida Sans Unicode"/>
              <a:buChar char="•"/>
              <a:tabLst>
                <a:tab pos="189720" algn="l"/>
              </a:tabLst>
            </a:pP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Therefore 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moving </a:t>
            </a:r>
            <a:r>
              <a:rPr lang="en-US" sz="1100" b="0" strike="noStrike" spc="-80">
                <a:solidFill>
                  <a:srgbClr val="000000"/>
                </a:solidFill>
                <a:latin typeface="Arial"/>
              </a:rPr>
              <a:t>average 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model </a:t>
            </a:r>
            <a:r>
              <a:rPr lang="en-US" sz="1100" b="0" strike="noStrike" spc="-72">
                <a:solidFill>
                  <a:srgbClr val="000000"/>
                </a:solidFill>
                <a:latin typeface="Arial"/>
              </a:rPr>
              <a:t>can </a:t>
            </a:r>
            <a:r>
              <a:rPr lang="en-US" sz="1100" b="0" strike="noStrike" spc="-75">
                <a:solidFill>
                  <a:srgbClr val="000000"/>
                </a:solidFill>
                <a:latin typeface="Arial"/>
              </a:rPr>
              <a:t>be 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rewritten</a:t>
            </a:r>
            <a:r>
              <a:rPr lang="en-US" sz="1100" b="0" strike="noStrike" spc="-8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75">
                <a:solidFill>
                  <a:srgbClr val="000000"/>
                </a:solidFill>
                <a:latin typeface="Arial"/>
              </a:rPr>
              <a:t>as:</a:t>
            </a:r>
            <a:endParaRPr lang="en-IN" sz="1100" b="0" strike="noStrike" spc="-1">
              <a:latin typeface="Arial"/>
            </a:endParaRPr>
          </a:p>
          <a:p>
            <a:pPr marL="325080" algn="ctr">
              <a:lnSpc>
                <a:spcPct val="100000"/>
              </a:lnSpc>
              <a:spcBef>
                <a:spcPts val="1040"/>
              </a:spcBef>
              <a:tabLst>
                <a:tab pos="189720" algn="l"/>
              </a:tabLst>
            </a:pPr>
            <a:r>
              <a:rPr lang="en-US" sz="1100" b="0" i="1" strike="noStrike" spc="94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200" b="0" i="1" strike="noStrike" spc="140" baseline="-10000">
                <a:solidFill>
                  <a:srgbClr val="000000"/>
                </a:solidFill>
                <a:latin typeface="Arial"/>
              </a:rPr>
              <a:t>t</a:t>
            </a:r>
            <a:r>
              <a:rPr lang="en-US" sz="1200" b="0" i="1" strike="noStrike" spc="276" baseline="-10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202">
                <a:solidFill>
                  <a:srgbClr val="000000"/>
                </a:solidFill>
                <a:latin typeface="Arial"/>
              </a:rPr>
              <a:t>=</a:t>
            </a:r>
            <a:r>
              <a:rPr lang="en-US" sz="1100" b="0" strike="noStrike" spc="-7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i="1" strike="noStrike" spc="-1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1200" b="0" i="1" strike="noStrike" spc="-1" baseline="-10000">
                <a:solidFill>
                  <a:srgbClr val="000000"/>
                </a:solidFill>
                <a:latin typeface="Arial"/>
              </a:rPr>
              <a:t>t</a:t>
            </a:r>
            <a:r>
              <a:rPr lang="en-US" sz="1200" b="0" i="1" strike="noStrike" spc="177" baseline="-10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202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i="1" strike="noStrike" spc="9">
                <a:solidFill>
                  <a:srgbClr val="000000"/>
                </a:solidFill>
                <a:latin typeface="Verdana"/>
              </a:rPr>
              <a:t>θ</a:t>
            </a:r>
            <a:r>
              <a:rPr lang="en-US" sz="1200" b="0" strike="noStrike" spc="12" baseline="-10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1100" b="0" i="1" strike="noStrike" spc="9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1200" b="0" i="1" strike="noStrike" spc="12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lang="en-US" sz="1200" b="0" strike="noStrike" spc="12" baseline="-10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1200" b="0" strike="noStrike" spc="103" baseline="-10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202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6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i="1" strike="noStrike" spc="9">
                <a:solidFill>
                  <a:srgbClr val="000000"/>
                </a:solidFill>
                <a:latin typeface="Verdana"/>
              </a:rPr>
              <a:t>θ</a:t>
            </a:r>
            <a:r>
              <a:rPr lang="en-US" sz="1200" b="0" strike="noStrike" spc="12" baseline="-10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1100" b="0" i="1" strike="noStrike" spc="9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1200" b="0" i="1" strike="noStrike" spc="12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lang="en-US" sz="1200" b="0" strike="noStrike" spc="12" baseline="-10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1200" b="0" strike="noStrike" spc="103" baseline="-10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202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6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395">
                <a:solidFill>
                  <a:srgbClr val="000000"/>
                </a:solidFill>
                <a:latin typeface="Lucida Sans Unicode"/>
              </a:rPr>
              <a:t>·</a:t>
            </a:r>
            <a:r>
              <a:rPr lang="en-US" sz="1100" b="0" strike="noStrike" spc="-165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1100" b="0" strike="noStrike" spc="-395">
                <a:solidFill>
                  <a:srgbClr val="000000"/>
                </a:solidFill>
                <a:latin typeface="Lucida Sans Unicode"/>
              </a:rPr>
              <a:t>·</a:t>
            </a:r>
            <a:r>
              <a:rPr lang="en-US" sz="1100" b="0" strike="noStrike" spc="-171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1100" b="0" strike="noStrike" spc="-395">
                <a:solidFill>
                  <a:srgbClr val="000000"/>
                </a:solidFill>
                <a:latin typeface="Lucida Sans Unicode"/>
              </a:rPr>
              <a:t>·</a:t>
            </a:r>
            <a:r>
              <a:rPr lang="en-US" sz="1100" b="0" strike="noStrike" spc="-106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1100" b="0" strike="noStrike" spc="202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6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i="1" strike="noStrike" spc="18">
                <a:solidFill>
                  <a:srgbClr val="000000"/>
                </a:solidFill>
                <a:latin typeface="Verdana"/>
              </a:rPr>
              <a:t>θ</a:t>
            </a:r>
            <a:r>
              <a:rPr lang="en-US" sz="1200" b="0" i="1" strike="noStrike" spc="29" baseline="-10000">
                <a:solidFill>
                  <a:srgbClr val="000000"/>
                </a:solidFill>
                <a:latin typeface="Arial"/>
              </a:rPr>
              <a:t>q</a:t>
            </a:r>
            <a:r>
              <a:rPr lang="en-US" sz="1100" b="0" i="1" strike="noStrike" spc="18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1200" b="0" i="1" strike="noStrike" spc="29" baseline="-10000">
                <a:solidFill>
                  <a:srgbClr val="000000"/>
                </a:solidFill>
                <a:latin typeface="Arial"/>
              </a:rPr>
              <a:t>t−q</a:t>
            </a:r>
            <a:endParaRPr lang="en-IN" sz="1200" b="0" strike="noStrike" spc="-1">
              <a:latin typeface="Arial"/>
            </a:endParaRPr>
          </a:p>
          <a:p>
            <a:pPr marL="321840" algn="ctr">
              <a:lnSpc>
                <a:spcPct val="100000"/>
              </a:lnSpc>
              <a:spcBef>
                <a:spcPts val="456"/>
              </a:spcBef>
              <a:tabLst>
                <a:tab pos="189720" algn="l"/>
              </a:tabLst>
            </a:pPr>
            <a:r>
              <a:rPr lang="en-US" sz="1100" b="0" i="1" strike="noStrike" spc="94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200" b="0" i="1" strike="noStrike" spc="140" baseline="-10000">
                <a:solidFill>
                  <a:srgbClr val="000000"/>
                </a:solidFill>
                <a:latin typeface="Arial"/>
              </a:rPr>
              <a:t>t</a:t>
            </a:r>
            <a:r>
              <a:rPr lang="en-US" sz="1200" b="0" i="1" strike="noStrike" spc="267" baseline="-10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202">
                <a:solidFill>
                  <a:srgbClr val="000000"/>
                </a:solidFill>
                <a:latin typeface="Arial"/>
              </a:rPr>
              <a:t>=</a:t>
            </a:r>
            <a:r>
              <a:rPr lang="en-US" sz="1100" b="0" strike="noStrike" spc="-7">
                <a:solidFill>
                  <a:srgbClr val="000000"/>
                </a:solidFill>
                <a:latin typeface="Arial"/>
              </a:rPr>
              <a:t> (1</a:t>
            </a:r>
            <a:r>
              <a:rPr lang="en-US" sz="1100" b="0" strike="noStrike" spc="-7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202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6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i="1" strike="noStrike" spc="-15">
                <a:solidFill>
                  <a:srgbClr val="000000"/>
                </a:solidFill>
                <a:latin typeface="Verdana"/>
              </a:rPr>
              <a:t>θ</a:t>
            </a:r>
            <a:r>
              <a:rPr lang="en-US" sz="1200" b="0" strike="noStrike" spc="-24" baseline="-10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1100" b="0" i="1" strike="noStrike" spc="-15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1100" b="0" i="1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100" b="0" strike="noStrike" spc="202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7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i="1" strike="noStrike" spc="4">
                <a:solidFill>
                  <a:srgbClr val="000000"/>
                </a:solidFill>
                <a:latin typeface="Verdana"/>
              </a:rPr>
              <a:t>θ</a:t>
            </a:r>
            <a:r>
              <a:rPr lang="en-US" sz="1200" b="0" strike="noStrike" spc="4" baseline="-10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1100" b="0" i="1" strike="noStrike" spc="4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1200" b="0" strike="noStrike" spc="4" baseline="31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1200" b="0" strike="noStrike" spc="103" baseline="31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202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7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395">
                <a:solidFill>
                  <a:srgbClr val="000000"/>
                </a:solidFill>
                <a:latin typeface="Lucida Sans Unicode"/>
              </a:rPr>
              <a:t>·</a:t>
            </a:r>
            <a:r>
              <a:rPr lang="en-US" sz="1100" b="0" strike="noStrike" spc="-165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1100" b="0" strike="noStrike" spc="-395">
                <a:solidFill>
                  <a:srgbClr val="000000"/>
                </a:solidFill>
                <a:latin typeface="Lucida Sans Unicode"/>
              </a:rPr>
              <a:t>·</a:t>
            </a:r>
            <a:r>
              <a:rPr lang="en-US" sz="1100" b="0" strike="noStrike" spc="-171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1100" b="0" strike="noStrike" spc="-395">
                <a:solidFill>
                  <a:srgbClr val="000000"/>
                </a:solidFill>
                <a:latin typeface="Lucida Sans Unicode"/>
              </a:rPr>
              <a:t>·</a:t>
            </a:r>
            <a:r>
              <a:rPr lang="en-US" sz="1100" b="0" strike="noStrike" spc="-111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1100" b="0" strike="noStrike" spc="202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6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i="1" strike="noStrike" spc="-97">
                <a:solidFill>
                  <a:srgbClr val="000000"/>
                </a:solidFill>
                <a:latin typeface="Verdana"/>
              </a:rPr>
              <a:t>θ</a:t>
            </a:r>
            <a:r>
              <a:rPr lang="en-US" sz="1200" b="0" i="1" strike="noStrike" spc="-143" baseline="-10000">
                <a:solidFill>
                  <a:srgbClr val="000000"/>
                </a:solidFill>
                <a:latin typeface="Arial"/>
              </a:rPr>
              <a:t>q</a:t>
            </a:r>
            <a:r>
              <a:rPr lang="en-US" sz="1200" b="0" i="1" strike="noStrike" spc="-211" baseline="-10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i="1" strike="noStrike" spc="89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1200" b="0" i="1" strike="noStrike" spc="134" baseline="31000">
                <a:solidFill>
                  <a:srgbClr val="000000"/>
                </a:solidFill>
                <a:latin typeface="Arial"/>
              </a:rPr>
              <a:t>q</a:t>
            </a:r>
            <a:r>
              <a:rPr lang="en-US" sz="1200" b="0" i="1" strike="noStrike" spc="-211" baseline="31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18">
                <a:solidFill>
                  <a:srgbClr val="000000"/>
                </a:solidFill>
                <a:latin typeface="Arial"/>
              </a:rPr>
              <a:t>)</a:t>
            </a:r>
            <a:r>
              <a:rPr lang="en-US" sz="1100" b="0" i="1" strike="noStrike" spc="18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1200" b="0" i="1" strike="noStrike" spc="29" baseline="-10000">
                <a:solidFill>
                  <a:srgbClr val="000000"/>
                </a:solidFill>
                <a:latin typeface="Arial"/>
              </a:rPr>
              <a:t>t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97" name="object 12"/>
          <p:cNvSpPr/>
          <p:nvPr/>
        </p:nvSpPr>
        <p:spPr>
          <a:xfrm>
            <a:off x="1862280" y="3051360"/>
            <a:ext cx="837720" cy="188640"/>
          </a:xfrm>
          <a:prstGeom prst="rect">
            <a:avLst/>
          </a:prstGeom>
          <a:noFill/>
          <a:ln w="505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320" rIns="0" bIns="0">
            <a:spAutoFit/>
          </a:bodyPr>
          <a:lstStyle/>
          <a:p>
            <a:pPr marL="39960">
              <a:lnSpc>
                <a:spcPct val="100000"/>
              </a:lnSpc>
              <a:spcBef>
                <a:spcPts val="34"/>
              </a:spcBef>
            </a:pPr>
            <a:r>
              <a:rPr lang="en-US" sz="1100" b="1" i="1" strike="noStrike" spc="94">
                <a:solidFill>
                  <a:srgbClr val="3333FF"/>
                </a:solidFill>
                <a:latin typeface="Trebuchet MS"/>
              </a:rPr>
              <a:t>X</a:t>
            </a:r>
            <a:r>
              <a:rPr lang="en-US" sz="1200" b="1" i="1" strike="noStrike" spc="140" baseline="-10000">
                <a:solidFill>
                  <a:srgbClr val="3333FF"/>
                </a:solidFill>
                <a:latin typeface="Arial"/>
              </a:rPr>
              <a:t>t </a:t>
            </a:r>
            <a:r>
              <a:rPr lang="en-US" sz="1100" b="1" strike="noStrike" spc="202">
                <a:solidFill>
                  <a:srgbClr val="3333FF"/>
                </a:solidFill>
                <a:latin typeface="Arial"/>
              </a:rPr>
              <a:t>=</a:t>
            </a:r>
            <a:r>
              <a:rPr lang="en-US" sz="1100" b="1" strike="noStrike" spc="38">
                <a:solidFill>
                  <a:srgbClr val="3333FF"/>
                </a:solidFill>
                <a:latin typeface="Arial"/>
              </a:rPr>
              <a:t> </a:t>
            </a:r>
            <a:r>
              <a:rPr lang="en-US" sz="1100" b="1" i="1" strike="noStrike" spc="24">
                <a:solidFill>
                  <a:srgbClr val="3333FF"/>
                </a:solidFill>
                <a:latin typeface="Verdana"/>
              </a:rPr>
              <a:t>θ</a:t>
            </a:r>
            <a:r>
              <a:rPr lang="en-US" sz="1100" b="1" strike="noStrike" spc="24">
                <a:solidFill>
                  <a:srgbClr val="3333FF"/>
                </a:solidFill>
                <a:latin typeface="Arial"/>
              </a:rPr>
              <a:t>(</a:t>
            </a:r>
            <a:r>
              <a:rPr lang="en-US" sz="1100" b="1" i="1" strike="noStrike" spc="24">
                <a:solidFill>
                  <a:srgbClr val="3333FF"/>
                </a:solidFill>
                <a:latin typeface="Trebuchet MS"/>
              </a:rPr>
              <a:t>B</a:t>
            </a:r>
            <a:r>
              <a:rPr lang="en-US" sz="1100" b="1" strike="noStrike" spc="24">
                <a:solidFill>
                  <a:srgbClr val="3333FF"/>
                </a:solidFill>
                <a:latin typeface="Arial"/>
              </a:rPr>
              <a:t>)</a:t>
            </a:r>
            <a:r>
              <a:rPr lang="en-US" sz="1100" b="1" i="1" strike="noStrike" spc="24">
                <a:solidFill>
                  <a:srgbClr val="3333FF"/>
                </a:solidFill>
                <a:latin typeface="Trebuchet MS"/>
              </a:rPr>
              <a:t>w</a:t>
            </a:r>
            <a:r>
              <a:rPr lang="en-US" sz="1200" b="1" i="1" strike="noStrike" spc="35" baseline="-10000">
                <a:solidFill>
                  <a:srgbClr val="3333FF"/>
                </a:solidFill>
                <a:latin typeface="Arial"/>
              </a:rPr>
              <a:t>t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9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0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1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5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object 10"/>
          <p:cNvSpPr txBox="1"/>
          <p:nvPr/>
        </p:nvSpPr>
        <p:spPr>
          <a:xfrm>
            <a:off x="1595160" y="198360"/>
            <a:ext cx="230544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US" sz="1400" b="0" strike="noStrike" spc="109">
                <a:solidFill>
                  <a:srgbClr val="3333B2"/>
                </a:solidFill>
                <a:latin typeface="Tahoma"/>
              </a:rPr>
              <a:t>MA </a:t>
            </a:r>
            <a:r>
              <a:rPr lang="en-US" sz="1400" b="0" strike="noStrike" spc="-55">
                <a:solidFill>
                  <a:srgbClr val="3333B2"/>
                </a:solidFill>
                <a:latin typeface="Tahoma"/>
              </a:rPr>
              <a:t>Examples: </a:t>
            </a:r>
            <a:r>
              <a:rPr lang="en-US" sz="1400" b="0" strike="noStrike" spc="32">
                <a:solidFill>
                  <a:srgbClr val="3333B2"/>
                </a:solidFill>
                <a:latin typeface="Tahoma"/>
              </a:rPr>
              <a:t>MA(1)</a:t>
            </a:r>
            <a:r>
              <a:rPr lang="en-US" sz="1400" b="0" strike="noStrike" spc="-256">
                <a:solidFill>
                  <a:srgbClr val="3333B2"/>
                </a:solidFill>
                <a:latin typeface="Tahoma"/>
              </a:rPr>
              <a:t> </a:t>
            </a:r>
            <a:r>
              <a:rPr lang="en-US" sz="1400" b="0" strike="noStrike" spc="-35">
                <a:solidFill>
                  <a:srgbClr val="3333B2"/>
                </a:solidFill>
                <a:latin typeface="Tahoma"/>
              </a:rPr>
              <a:t>Process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7" name="object 11"/>
          <p:cNvSpPr/>
          <p:nvPr/>
        </p:nvSpPr>
        <p:spPr>
          <a:xfrm>
            <a:off x="473040" y="560520"/>
            <a:ext cx="3046320" cy="38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63800" indent="-138600">
              <a:lnSpc>
                <a:spcPct val="100000"/>
              </a:lnSpc>
              <a:spcBef>
                <a:spcPts val="91"/>
              </a:spcBef>
              <a:buClr>
                <a:srgbClr val="3333B2"/>
              </a:buClr>
              <a:buFont typeface="Lucida Sans Unicode"/>
              <a:buChar char="•"/>
              <a:tabLst>
                <a:tab pos="164520" algn="l"/>
              </a:tabLst>
            </a:pP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Simulated </a:t>
            </a:r>
            <a:r>
              <a:rPr lang="en-US" sz="1100" b="0" i="1" strike="noStrike" spc="38">
                <a:solidFill>
                  <a:srgbClr val="000000"/>
                </a:solidFill>
                <a:latin typeface="Trebuchet MS"/>
              </a:rPr>
              <a:t>MA</a:t>
            </a:r>
            <a:r>
              <a:rPr lang="en-US" sz="1100" b="0" strike="noStrike" spc="38">
                <a:solidFill>
                  <a:srgbClr val="000000"/>
                </a:solidFill>
                <a:latin typeface="Arial"/>
              </a:rPr>
              <a:t>(1) </a:t>
            </a:r>
            <a:r>
              <a:rPr lang="en-US" sz="1100" b="0" strike="noStrike" spc="-80">
                <a:solidFill>
                  <a:srgbClr val="000000"/>
                </a:solidFill>
                <a:latin typeface="Arial"/>
              </a:rPr>
              <a:t>Process </a:t>
            </a:r>
            <a:r>
              <a:rPr lang="en-US" sz="1100" b="0" i="1" strike="noStrike" spc="94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200" b="0" i="1" strike="noStrike" spc="140" baseline="-10000">
                <a:solidFill>
                  <a:srgbClr val="000000"/>
                </a:solidFill>
                <a:latin typeface="Arial"/>
              </a:rPr>
              <a:t>t </a:t>
            </a:r>
            <a:r>
              <a:rPr lang="en-US" sz="1100" b="0" strike="noStrike" spc="202">
                <a:solidFill>
                  <a:srgbClr val="000000"/>
                </a:solidFill>
                <a:latin typeface="Arial"/>
              </a:rPr>
              <a:t>= </a:t>
            </a:r>
            <a:r>
              <a:rPr lang="en-US" sz="1100" b="0" i="1" strike="noStrike" spc="-1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1200" b="0" i="1" strike="noStrike" spc="-1" baseline="-10000">
                <a:solidFill>
                  <a:srgbClr val="000000"/>
                </a:solidFill>
                <a:latin typeface="Arial"/>
              </a:rPr>
              <a:t>t </a:t>
            </a:r>
            <a:r>
              <a:rPr lang="en-US" sz="1100" b="0" strike="noStrike" spc="202">
                <a:solidFill>
                  <a:srgbClr val="000000"/>
                </a:solidFill>
                <a:latin typeface="Arial"/>
              </a:rPr>
              <a:t>+ </a:t>
            </a:r>
            <a:r>
              <a:rPr lang="en-US" sz="1100" b="0" strike="noStrike" spc="-80">
                <a:solidFill>
                  <a:srgbClr val="000000"/>
                </a:solidFill>
                <a:latin typeface="Arial"/>
              </a:rPr>
              <a:t>0</a:t>
            </a:r>
            <a:r>
              <a:rPr lang="en-US" sz="1100" b="0" i="1" strike="noStrike" spc="-80">
                <a:solidFill>
                  <a:srgbClr val="000000"/>
                </a:solidFill>
                <a:latin typeface="Verdana"/>
              </a:rPr>
              <a:t>.</a:t>
            </a:r>
            <a:r>
              <a:rPr lang="en-US" sz="1100" b="0" strike="noStrike" spc="-80">
                <a:solidFill>
                  <a:srgbClr val="000000"/>
                </a:solidFill>
                <a:latin typeface="Arial"/>
              </a:rPr>
              <a:t>8 </a:t>
            </a:r>
            <a:r>
              <a:rPr lang="en-US" sz="1100" b="0" strike="noStrike" spc="-32">
                <a:solidFill>
                  <a:srgbClr val="000000"/>
                </a:solidFill>
                <a:latin typeface="Lucida Sans Unicode"/>
              </a:rPr>
              <a:t>×</a:t>
            </a:r>
            <a:r>
              <a:rPr lang="en-US" sz="1100" b="0" strike="noStrike" spc="-92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1100" b="0" i="1" strike="noStrike" spc="52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1200" b="0" i="1" strike="noStrike" spc="80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lang="en-US" sz="1200" b="0" strike="noStrike" spc="80" baseline="-10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1100" b="0" strike="noStrike" spc="52">
                <a:solidFill>
                  <a:srgbClr val="000000"/>
                </a:solidFill>
                <a:latin typeface="Arial"/>
              </a:rPr>
              <a:t>: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08" name="object 12"/>
          <p:cNvSpPr/>
          <p:nvPr/>
        </p:nvSpPr>
        <p:spPr>
          <a:xfrm>
            <a:off x="693000" y="834840"/>
            <a:ext cx="3498840" cy="19630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9" name="object 13"/>
          <p:cNvSpPr/>
          <p:nvPr/>
        </p:nvSpPr>
        <p:spPr>
          <a:xfrm>
            <a:off x="434880" y="2712600"/>
            <a:ext cx="2273040" cy="23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5080" rIns="0" bIns="0">
            <a:spAutoFit/>
          </a:bodyPr>
          <a:lstStyle/>
          <a:p>
            <a:pPr marL="201960" indent="-13860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•"/>
              <a:tabLst>
                <a:tab pos="202680" algn="l"/>
                <a:tab pos="743040" algn="l"/>
              </a:tabLst>
            </a:pPr>
            <a:r>
              <a:rPr lang="en-US" sz="1100" b="1" strike="noStrike" spc="-1">
                <a:solidFill>
                  <a:srgbClr val="000000"/>
                </a:solidFill>
                <a:latin typeface="Gill Sans MT"/>
              </a:rPr>
              <a:t>Mean	</a:t>
            </a:r>
            <a:r>
              <a:rPr lang="en-US" sz="1100" b="0" i="1" strike="noStrike" spc="58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1100" b="0" i="1" strike="noStrike" spc="-21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100" b="0" strike="noStrike" spc="63">
                <a:solidFill>
                  <a:srgbClr val="000000"/>
                </a:solidFill>
                <a:latin typeface="Arial"/>
              </a:rPr>
              <a:t>[</a:t>
            </a:r>
            <a:r>
              <a:rPr lang="en-US" sz="1100" b="0" i="1" strike="noStrike" spc="63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200" b="0" i="1" strike="noStrike" spc="94" baseline="-10000">
                <a:solidFill>
                  <a:srgbClr val="000000"/>
                </a:solidFill>
                <a:latin typeface="Arial"/>
              </a:rPr>
              <a:t>t</a:t>
            </a:r>
            <a:r>
              <a:rPr lang="en-US" sz="1200" b="0" i="1" strike="noStrike" spc="-180" baseline="-10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4">
                <a:solidFill>
                  <a:srgbClr val="000000"/>
                </a:solidFill>
                <a:latin typeface="Arial"/>
              </a:rPr>
              <a:t>]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202">
                <a:solidFill>
                  <a:srgbClr val="000000"/>
                </a:solidFill>
                <a:latin typeface="Arial"/>
              </a:rPr>
              <a:t>=</a:t>
            </a:r>
            <a:r>
              <a:rPr lang="en-US" sz="1100" b="0" strike="noStrike" spc="-7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72">
                <a:solidFill>
                  <a:srgbClr val="000000"/>
                </a:solidFill>
                <a:latin typeface="Arial"/>
              </a:rPr>
              <a:t>0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10" name="object 14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D69990A5-0913-4AEF-8023-A5E87E835EC7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15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4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object 10"/>
          <p:cNvSpPr txBox="1"/>
          <p:nvPr/>
        </p:nvSpPr>
        <p:spPr>
          <a:xfrm>
            <a:off x="1467000" y="206280"/>
            <a:ext cx="176688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US" sz="1400" b="0" strike="noStrike" spc="-60">
                <a:solidFill>
                  <a:srgbClr val="3333B2"/>
                </a:solidFill>
                <a:latin typeface="Tahoma"/>
              </a:rPr>
              <a:t>General </a:t>
            </a:r>
            <a:r>
              <a:rPr lang="en-US" sz="1400" b="0" strike="noStrike" spc="32">
                <a:solidFill>
                  <a:srgbClr val="3333B2"/>
                </a:solidFill>
                <a:latin typeface="Tahoma"/>
              </a:rPr>
              <a:t>MA(q)</a:t>
            </a:r>
            <a:r>
              <a:rPr lang="en-US" sz="1400" b="0" strike="noStrike" spc="63">
                <a:solidFill>
                  <a:srgbClr val="3333B2"/>
                </a:solidFill>
                <a:latin typeface="Tahoma"/>
              </a:rPr>
              <a:t> </a:t>
            </a:r>
            <a:r>
              <a:rPr lang="en-US" sz="1400" b="0" strike="noStrike" spc="-35">
                <a:solidFill>
                  <a:srgbClr val="3333B2"/>
                </a:solidFill>
                <a:latin typeface="Tahoma"/>
              </a:rPr>
              <a:t>Process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0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9BC6B2C3-ECFC-410F-826B-12ACB38C4C58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16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721" name="object 11"/>
          <p:cNvSpPr/>
          <p:nvPr/>
        </p:nvSpPr>
        <p:spPr>
          <a:xfrm>
            <a:off x="0" y="1026000"/>
            <a:ext cx="4609800" cy="10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214560" indent="-138600" algn="just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pos="215280" algn="l"/>
              </a:tabLst>
            </a:pP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An </a:t>
            </a:r>
            <a:r>
              <a:rPr lang="en-US" sz="1100" b="0" strike="noStrike" spc="-15">
                <a:solidFill>
                  <a:srgbClr val="000000"/>
                </a:solidFill>
                <a:latin typeface="Arial"/>
              </a:rPr>
              <a:t>important 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property 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of </a:t>
            </a:r>
            <a:r>
              <a:rPr lang="en-US" sz="1100" b="0" i="1" strike="noStrike" spc="52">
                <a:solidFill>
                  <a:srgbClr val="000000"/>
                </a:solidFill>
                <a:latin typeface="Trebuchet MS"/>
              </a:rPr>
              <a:t>MA</a:t>
            </a:r>
            <a:r>
              <a:rPr lang="en-US" sz="1100" b="0" strike="noStrike" spc="52">
                <a:solidFill>
                  <a:srgbClr val="000000"/>
                </a:solidFill>
                <a:latin typeface="Arial"/>
              </a:rPr>
              <a:t>(</a:t>
            </a:r>
            <a:r>
              <a:rPr lang="en-US" sz="1100" b="0" i="1" strike="noStrike" spc="52">
                <a:solidFill>
                  <a:srgbClr val="000000"/>
                </a:solidFill>
                <a:latin typeface="Trebuchet MS"/>
              </a:rPr>
              <a:t>q</a:t>
            </a:r>
            <a:r>
              <a:rPr lang="en-US" sz="1100" b="0" strike="noStrike" spc="52">
                <a:solidFill>
                  <a:srgbClr val="000000"/>
                </a:solidFill>
                <a:latin typeface="Arial"/>
              </a:rPr>
              <a:t>) </a:t>
            </a:r>
            <a:r>
              <a:rPr lang="en-US" sz="1100" b="0" strike="noStrike" spc="-66">
                <a:solidFill>
                  <a:srgbClr val="000000"/>
                </a:solidFill>
                <a:latin typeface="Arial"/>
              </a:rPr>
              <a:t>models 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in </a:t>
            </a:r>
            <a:r>
              <a:rPr lang="en-US" sz="1100" b="0" strike="noStrike" spc="-66">
                <a:solidFill>
                  <a:srgbClr val="000000"/>
                </a:solidFill>
                <a:latin typeface="Arial"/>
              </a:rPr>
              <a:t>general 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100" b="0" strike="noStrike" spc="4">
                <a:solidFill>
                  <a:srgbClr val="000000"/>
                </a:solidFill>
                <a:latin typeface="Arial"/>
              </a:rPr>
              <a:t>that  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there </a:t>
            </a:r>
            <a:r>
              <a:rPr lang="en-US" sz="1100" b="0" strike="noStrike" spc="-86">
                <a:solidFill>
                  <a:srgbClr val="000000"/>
                </a:solidFill>
                <a:latin typeface="Arial"/>
              </a:rPr>
              <a:t>are </a:t>
            </a:r>
            <a:r>
              <a:rPr lang="en-US" sz="1100" b="0" strike="noStrike" spc="-66">
                <a:solidFill>
                  <a:srgbClr val="3333B2"/>
                </a:solidFill>
                <a:latin typeface="Arial"/>
              </a:rPr>
              <a:t>nonzero </a:t>
            </a:r>
            <a:r>
              <a:rPr lang="en-US" sz="1100" b="0" strike="noStrike" spc="-41">
                <a:solidFill>
                  <a:srgbClr val="3333B2"/>
                </a:solidFill>
                <a:latin typeface="Arial"/>
              </a:rPr>
              <a:t>autocorrelations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for 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100" b="0" strike="noStrike" spc="-7">
                <a:solidFill>
                  <a:srgbClr val="000000"/>
                </a:solidFill>
                <a:latin typeface="Arial"/>
              </a:rPr>
              <a:t>first </a:t>
            </a:r>
            <a:r>
              <a:rPr lang="en-US" sz="1100" b="0" i="1" strike="noStrike" spc="-52">
                <a:solidFill>
                  <a:srgbClr val="000000"/>
                </a:solidFill>
                <a:latin typeface="Trebuchet MS"/>
              </a:rPr>
              <a:t>q 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lags, </a:t>
            </a:r>
            <a:r>
              <a:rPr lang="en-US" sz="1100" b="0" strike="noStrike" spc="-66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1100" b="0" strike="noStrike" spc="-66">
                <a:solidFill>
                  <a:srgbClr val="3333B2"/>
                </a:solidFill>
                <a:latin typeface="Arial"/>
              </a:rPr>
              <a:t> </a:t>
            </a:r>
            <a:r>
              <a:rPr lang="en-US" sz="1100" b="0" i="1" strike="noStrike" spc="-72">
                <a:solidFill>
                  <a:srgbClr val="3333B2"/>
                </a:solidFill>
                <a:latin typeface="Verdana"/>
              </a:rPr>
              <a:t>ρ</a:t>
            </a:r>
            <a:r>
              <a:rPr lang="en-US" sz="1200" b="0" i="1" strike="noStrike" spc="-106" baseline="-13000">
                <a:solidFill>
                  <a:srgbClr val="3333B2"/>
                </a:solidFill>
                <a:latin typeface="Arial"/>
              </a:rPr>
              <a:t>h </a:t>
            </a:r>
            <a:r>
              <a:rPr lang="en-US" sz="1100" b="0" strike="noStrike" spc="202">
                <a:solidFill>
                  <a:srgbClr val="3333B2"/>
                </a:solidFill>
                <a:latin typeface="Arial"/>
              </a:rPr>
              <a:t>= </a:t>
            </a:r>
            <a:r>
              <a:rPr lang="en-US" sz="1100" b="0" strike="noStrike" spc="-72">
                <a:solidFill>
                  <a:srgbClr val="3333B2"/>
                </a:solidFill>
                <a:latin typeface="Arial"/>
              </a:rPr>
              <a:t>0 </a:t>
            </a:r>
            <a:r>
              <a:rPr lang="en-US" sz="1100" b="0" strike="noStrike" spc="-26">
                <a:solidFill>
                  <a:srgbClr val="3333B2"/>
                </a:solidFill>
                <a:latin typeface="Arial"/>
              </a:rPr>
              <a:t>for all </a:t>
            </a:r>
            <a:r>
              <a:rPr lang="en-US" sz="1100" b="0" strike="noStrike" spc="-72">
                <a:solidFill>
                  <a:srgbClr val="3333B2"/>
                </a:solidFill>
                <a:latin typeface="Arial"/>
              </a:rPr>
              <a:t>lags </a:t>
            </a:r>
            <a:r>
              <a:rPr lang="en-US" sz="1100" b="0" i="1" strike="noStrike" spc="-52">
                <a:solidFill>
                  <a:srgbClr val="3333B2"/>
                </a:solidFill>
                <a:latin typeface="Trebuchet MS"/>
              </a:rPr>
              <a:t>h </a:t>
            </a:r>
            <a:r>
              <a:rPr lang="en-US" sz="1100" b="0" i="1" strike="noStrike" spc="-55">
                <a:solidFill>
                  <a:srgbClr val="3333B2"/>
                </a:solidFill>
                <a:latin typeface="Verdana"/>
              </a:rPr>
              <a:t>&gt;</a:t>
            </a:r>
            <a:r>
              <a:rPr lang="en-US" sz="1100" b="0" i="1" strike="noStrike" spc="-265">
                <a:solidFill>
                  <a:srgbClr val="3333B2"/>
                </a:solidFill>
                <a:latin typeface="Verdana"/>
              </a:rPr>
              <a:t> </a:t>
            </a:r>
            <a:r>
              <a:rPr lang="en-US" sz="1100" b="0" i="1" strike="noStrike" spc="-7">
                <a:solidFill>
                  <a:srgbClr val="3333B2"/>
                </a:solidFill>
                <a:latin typeface="Trebuchet MS"/>
              </a:rPr>
              <a:t>q</a:t>
            </a:r>
            <a:r>
              <a:rPr lang="en-US" sz="1100" b="0" strike="noStrike" spc="-7">
                <a:solidFill>
                  <a:srgbClr val="000000"/>
                </a:solidFill>
                <a:latin typeface="Arial"/>
              </a:rPr>
              <a:t>.</a:t>
            </a:r>
            <a:endParaRPr lang="en-IN" sz="1100" b="0" strike="noStrike" spc="-1">
              <a:latin typeface="Arial"/>
            </a:endParaRPr>
          </a:p>
          <a:p>
            <a:pPr marL="214560" indent="-138600" algn="just">
              <a:lnSpc>
                <a:spcPct val="102000"/>
              </a:lnSpc>
              <a:spcBef>
                <a:spcPts val="54"/>
              </a:spcBef>
              <a:tabLst>
                <a:tab pos="0" algn="l"/>
              </a:tabLst>
            </a:pPr>
            <a:endParaRPr lang="en-IN" sz="1100" b="0" strike="noStrike" spc="-1">
              <a:latin typeface="Arial"/>
            </a:endParaRPr>
          </a:p>
          <a:p>
            <a:pPr marL="214560" indent="-138600">
              <a:lnSpc>
                <a:spcPct val="1020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215280" algn="l"/>
              </a:tabLst>
            </a:pP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In other </a:t>
            </a:r>
            <a:r>
              <a:rPr lang="en-US" sz="1100" b="0" strike="noStrike" spc="-66">
                <a:solidFill>
                  <a:srgbClr val="000000"/>
                </a:solidFill>
                <a:latin typeface="Arial"/>
              </a:rPr>
              <a:t>words, </a:t>
            </a:r>
            <a:r>
              <a:rPr lang="en-US" sz="1100" b="0" strike="noStrike" spc="-66">
                <a:solidFill>
                  <a:srgbClr val="3333FF"/>
                </a:solidFill>
                <a:latin typeface="Arial"/>
              </a:rPr>
              <a:t>ACF </a:t>
            </a:r>
            <a:r>
              <a:rPr lang="en-US" sz="1100" b="0" strike="noStrike" spc="-60">
                <a:solidFill>
                  <a:srgbClr val="3333FF"/>
                </a:solidFill>
                <a:latin typeface="Arial"/>
              </a:rPr>
              <a:t>provides </a:t>
            </a:r>
            <a:r>
              <a:rPr lang="en-US" sz="1100" b="0" strike="noStrike" spc="-92">
                <a:solidFill>
                  <a:srgbClr val="3333FF"/>
                </a:solidFill>
                <a:latin typeface="Arial"/>
              </a:rPr>
              <a:t>a </a:t>
            </a:r>
            <a:r>
              <a:rPr lang="en-US" sz="1100" b="0" strike="noStrike" spc="-60">
                <a:solidFill>
                  <a:srgbClr val="3333FF"/>
                </a:solidFill>
                <a:latin typeface="Arial"/>
              </a:rPr>
              <a:t>considerable </a:t>
            </a:r>
            <a:r>
              <a:rPr lang="en-US" sz="1100" b="0" strike="noStrike" spc="-41">
                <a:solidFill>
                  <a:srgbClr val="3333FF"/>
                </a:solidFill>
                <a:latin typeface="Arial"/>
              </a:rPr>
              <a:t>amount </a:t>
            </a:r>
            <a:r>
              <a:rPr lang="en-US" sz="1100" b="0" strike="noStrike" spc="-21">
                <a:solidFill>
                  <a:srgbClr val="3333FF"/>
                </a:solidFill>
                <a:latin typeface="Arial"/>
              </a:rPr>
              <a:t>of  </a:t>
            </a:r>
            <a:r>
              <a:rPr lang="en-US" sz="1100" b="0" strike="noStrike" spc="-26">
                <a:solidFill>
                  <a:srgbClr val="3333FF"/>
                </a:solidFill>
                <a:latin typeface="Arial"/>
              </a:rPr>
              <a:t>information </a:t>
            </a:r>
            <a:r>
              <a:rPr lang="en-US" sz="1100" b="0" strike="noStrike" spc="-32">
                <a:solidFill>
                  <a:srgbClr val="3333FF"/>
                </a:solidFill>
                <a:latin typeface="Arial"/>
              </a:rPr>
              <a:t>about the </a:t>
            </a:r>
            <a:r>
              <a:rPr lang="en-US" sz="1100" b="0" strike="noStrike" spc="-55">
                <a:solidFill>
                  <a:srgbClr val="3333FF"/>
                </a:solidFill>
                <a:latin typeface="Arial"/>
              </a:rPr>
              <a:t>order </a:t>
            </a:r>
            <a:r>
              <a:rPr lang="en-US" sz="1100" b="0" strike="noStrike" spc="-21">
                <a:solidFill>
                  <a:srgbClr val="3333FF"/>
                </a:solidFill>
                <a:latin typeface="Arial"/>
              </a:rPr>
              <a:t>of </a:t>
            </a:r>
            <a:r>
              <a:rPr lang="en-US" sz="1100" b="0" strike="noStrike" spc="-32">
                <a:solidFill>
                  <a:srgbClr val="3333FF"/>
                </a:solidFill>
                <a:latin typeface="Arial"/>
              </a:rPr>
              <a:t>the </a:t>
            </a:r>
            <a:r>
              <a:rPr lang="en-US" sz="1100" b="0" strike="noStrike" spc="-80">
                <a:solidFill>
                  <a:srgbClr val="3333FF"/>
                </a:solidFill>
                <a:latin typeface="Arial"/>
              </a:rPr>
              <a:t>dependence  </a:t>
            </a:r>
            <a:r>
              <a:rPr lang="en-US" sz="1100" b="0" i="1" strike="noStrike" spc="-52">
                <a:solidFill>
                  <a:srgbClr val="3333FF"/>
                </a:solidFill>
                <a:latin typeface="Trebuchet MS"/>
              </a:rPr>
              <a:t>q 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for </a:t>
            </a:r>
            <a:r>
              <a:rPr lang="en-US" sz="1100" b="0" i="1" strike="noStrike" spc="52">
                <a:solidFill>
                  <a:srgbClr val="000000"/>
                </a:solidFill>
                <a:latin typeface="Trebuchet MS"/>
              </a:rPr>
              <a:t>MA</a:t>
            </a:r>
            <a:r>
              <a:rPr lang="en-US" sz="1100" b="0" strike="noStrike" spc="52">
                <a:solidFill>
                  <a:srgbClr val="000000"/>
                </a:solidFill>
                <a:latin typeface="Arial"/>
              </a:rPr>
              <a:t>(</a:t>
            </a:r>
            <a:r>
              <a:rPr lang="en-US" sz="1100" b="0" i="1" strike="noStrike" spc="52">
                <a:solidFill>
                  <a:srgbClr val="000000"/>
                </a:solidFill>
                <a:latin typeface="Trebuchet MS"/>
              </a:rPr>
              <a:t>q</a:t>
            </a:r>
            <a:r>
              <a:rPr lang="en-US" sz="1100" b="0" strike="noStrike" spc="52">
                <a:solidFill>
                  <a:srgbClr val="000000"/>
                </a:solidFill>
                <a:latin typeface="Arial"/>
              </a:rPr>
              <a:t>)  </a:t>
            </a:r>
            <a:r>
              <a:rPr lang="en-US" sz="1100" b="0" strike="noStrike" spc="-75">
                <a:solidFill>
                  <a:srgbClr val="000000"/>
                </a:solidFill>
                <a:latin typeface="Arial"/>
              </a:rPr>
              <a:t>process.</a:t>
            </a:r>
            <a:endParaRPr lang="en-IN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object 10"/>
          <p:cNvSpPr txBox="1"/>
          <p:nvPr/>
        </p:nvSpPr>
        <p:spPr>
          <a:xfrm>
            <a:off x="1202040" y="198360"/>
            <a:ext cx="269892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US" sz="1400" b="0" strike="noStrike" spc="109">
                <a:solidFill>
                  <a:srgbClr val="3333B2"/>
                </a:solidFill>
                <a:latin typeface="Tahoma"/>
              </a:rPr>
              <a:t>MA </a:t>
            </a:r>
            <a:r>
              <a:rPr lang="en-US" sz="1400" b="0" strike="noStrike" spc="-35">
                <a:solidFill>
                  <a:srgbClr val="3333B2"/>
                </a:solidFill>
                <a:latin typeface="Tahoma"/>
              </a:rPr>
              <a:t>Models: </a:t>
            </a:r>
            <a:r>
              <a:rPr lang="en-US" sz="1400" b="0" strike="noStrike" spc="-52">
                <a:solidFill>
                  <a:srgbClr val="3333B2"/>
                </a:solidFill>
                <a:latin typeface="Tahoma"/>
              </a:rPr>
              <a:t>Parameters</a:t>
            </a:r>
            <a:r>
              <a:rPr lang="en-US" sz="1400" b="0" strike="noStrike" spc="-276">
                <a:solidFill>
                  <a:srgbClr val="3333B2"/>
                </a:solidFill>
                <a:latin typeface="Tahoma"/>
              </a:rPr>
              <a:t> </a:t>
            </a:r>
            <a:r>
              <a:rPr lang="en-US" sz="1400" b="0" strike="noStrike" spc="-21">
                <a:solidFill>
                  <a:srgbClr val="3333B2"/>
                </a:solidFill>
                <a:latin typeface="Tahoma"/>
              </a:rPr>
              <a:t>Estimation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1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8D7435F5-950A-45DB-9ABC-8A9F5C3BC715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17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732" name="object 11"/>
          <p:cNvSpPr/>
          <p:nvPr/>
        </p:nvSpPr>
        <p:spPr>
          <a:xfrm>
            <a:off x="409680" y="787320"/>
            <a:ext cx="4028760" cy="198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9160" rIns="0" bIns="0">
            <a:spAutoFit/>
          </a:bodyPr>
          <a:lstStyle/>
          <a:p>
            <a:pPr marL="227160" indent="-138600">
              <a:lnSpc>
                <a:spcPts val="1199"/>
              </a:lnSpc>
              <a:spcBef>
                <a:spcPts val="230"/>
              </a:spcBef>
              <a:buClr>
                <a:srgbClr val="3333B2"/>
              </a:buClr>
              <a:buFont typeface="Lucida Sans Unicode"/>
              <a:buChar char="•"/>
              <a:tabLst>
                <a:tab pos="22788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A 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well-known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fact 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100" b="0" strike="noStrike" spc="4">
                <a:solidFill>
                  <a:srgbClr val="000000"/>
                </a:solidFill>
                <a:latin typeface="Arial"/>
              </a:rPr>
              <a:t>that 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parameter 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estimation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for </a:t>
            </a:r>
            <a:r>
              <a:rPr lang="en-US" sz="1100" b="0" strike="noStrike" spc="12">
                <a:solidFill>
                  <a:srgbClr val="000000"/>
                </a:solidFill>
                <a:latin typeface="Arial"/>
              </a:rPr>
              <a:t>MA 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model  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100" b="0" strike="noStrike" spc="-72">
                <a:solidFill>
                  <a:srgbClr val="000000"/>
                </a:solidFill>
                <a:latin typeface="Arial"/>
              </a:rPr>
              <a:t>more </a:t>
            </a:r>
            <a:r>
              <a:rPr lang="en-US" sz="1100" b="0" strike="noStrike" spc="-7">
                <a:solidFill>
                  <a:srgbClr val="000000"/>
                </a:solidFill>
                <a:latin typeface="Arial"/>
              </a:rPr>
              <a:t>difficult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than 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AR 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model.</a:t>
            </a:r>
            <a:endParaRPr lang="en-IN" sz="1100" b="0" strike="noStrike" spc="-1">
              <a:latin typeface="Arial"/>
            </a:endParaRPr>
          </a:p>
          <a:p>
            <a:pPr marL="371520">
              <a:lnSpc>
                <a:spcPct val="100000"/>
              </a:lnSpc>
              <a:spcBef>
                <a:spcPts val="150"/>
              </a:spcBef>
              <a:tabLst>
                <a:tab pos="227880" algn="l"/>
              </a:tabLst>
            </a:pPr>
            <a:r>
              <a:rPr lang="en-US" sz="1000" b="0" strike="noStrike" spc="-60">
                <a:solidFill>
                  <a:srgbClr val="3333B2"/>
                </a:solidFill>
                <a:latin typeface="Arial"/>
              </a:rPr>
              <a:t>– </a:t>
            </a:r>
            <a:r>
              <a:rPr lang="en-US" sz="1000" b="0" strike="noStrike" spc="-72">
                <a:solidFill>
                  <a:srgbClr val="C00000"/>
                </a:solidFill>
                <a:latin typeface="Arial"/>
              </a:rPr>
              <a:t>One reason </a:t>
            </a:r>
            <a:r>
              <a:rPr lang="en-US" sz="1000" b="0" strike="noStrike" spc="-55">
                <a:solidFill>
                  <a:srgbClr val="C00000"/>
                </a:solidFill>
                <a:latin typeface="Arial"/>
              </a:rPr>
              <a:t>is </a:t>
            </a:r>
            <a:r>
              <a:rPr lang="en-US" sz="1000" b="0" strike="noStrike" spc="4">
                <a:solidFill>
                  <a:srgbClr val="C00000"/>
                </a:solidFill>
                <a:latin typeface="Arial"/>
              </a:rPr>
              <a:t>that </a:t>
            </a:r>
            <a:r>
              <a:rPr lang="en-US" sz="1000" b="0" strike="noStrike" spc="-26">
                <a:solidFill>
                  <a:srgbClr val="C00000"/>
                </a:solidFill>
                <a:latin typeface="Arial"/>
              </a:rPr>
              <a:t>the </a:t>
            </a:r>
            <a:r>
              <a:rPr lang="en-US" sz="1000" b="0" strike="noStrike" spc="-60">
                <a:solidFill>
                  <a:srgbClr val="C00000"/>
                </a:solidFill>
                <a:latin typeface="Arial"/>
              </a:rPr>
              <a:t>lagged </a:t>
            </a:r>
            <a:r>
              <a:rPr lang="en-US" sz="1000" b="0" strike="noStrike" spc="-41">
                <a:solidFill>
                  <a:srgbClr val="C00000"/>
                </a:solidFill>
                <a:latin typeface="Arial"/>
              </a:rPr>
              <a:t>error terms </a:t>
            </a:r>
            <a:r>
              <a:rPr lang="en-US" sz="1000" b="0" strike="noStrike" spc="-75">
                <a:solidFill>
                  <a:srgbClr val="C00000"/>
                </a:solidFill>
                <a:latin typeface="Arial"/>
              </a:rPr>
              <a:t>are </a:t>
            </a:r>
            <a:r>
              <a:rPr lang="en-US" sz="1000" b="0" strike="noStrike" spc="-12">
                <a:solidFill>
                  <a:srgbClr val="C00000"/>
                </a:solidFill>
                <a:latin typeface="Arial"/>
              </a:rPr>
              <a:t>not</a:t>
            </a:r>
            <a:r>
              <a:rPr lang="en-US" sz="1000" b="0" strike="noStrike" spc="29">
                <a:solidFill>
                  <a:srgbClr val="C00000"/>
                </a:solidFill>
                <a:latin typeface="Arial"/>
              </a:rPr>
              <a:t> </a:t>
            </a:r>
            <a:r>
              <a:rPr lang="en-US" sz="1000" b="0" strike="noStrike" spc="-55">
                <a:solidFill>
                  <a:srgbClr val="C00000"/>
                </a:solidFill>
                <a:latin typeface="Arial"/>
              </a:rPr>
              <a:t>observable</a:t>
            </a:r>
            <a:r>
              <a:rPr lang="en-US" sz="1000" b="0" strike="noStrike" spc="-55">
                <a:solidFill>
                  <a:srgbClr val="000000"/>
                </a:solidFill>
                <a:latin typeface="Arial"/>
              </a:rPr>
              <a:t>.</a:t>
            </a:r>
            <a:endParaRPr lang="en-IN" sz="1000" b="0" strike="noStrike" spc="-1">
              <a:latin typeface="Arial"/>
            </a:endParaRPr>
          </a:p>
          <a:p>
            <a:pPr marL="227160" indent="-138600">
              <a:lnSpc>
                <a:spcPct val="102000"/>
              </a:lnSpc>
              <a:spcBef>
                <a:spcPts val="320"/>
              </a:spcBef>
              <a:buClr>
                <a:srgbClr val="3333B2"/>
              </a:buClr>
              <a:buFont typeface="Lucida Sans Unicode"/>
              <a:buChar char="•"/>
              <a:tabLst>
                <a:tab pos="227880" algn="l"/>
              </a:tabLst>
            </a:pPr>
            <a:r>
              <a:rPr lang="en-US" sz="1100" b="0" strike="noStrike" spc="-92">
                <a:solidFill>
                  <a:srgbClr val="000000"/>
                </a:solidFill>
                <a:latin typeface="Arial"/>
              </a:rPr>
              <a:t>We </a:t>
            </a:r>
            <a:r>
              <a:rPr lang="en-US" sz="1100" b="0" strike="noStrike" spc="-72">
                <a:solidFill>
                  <a:srgbClr val="000000"/>
                </a:solidFill>
                <a:latin typeface="Arial"/>
              </a:rPr>
              <a:t>can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still </a:t>
            </a:r>
            <a:r>
              <a:rPr lang="en-US" sz="1100" b="0" strike="noStrike" spc="-106">
                <a:solidFill>
                  <a:srgbClr val="000000"/>
                </a:solidFill>
                <a:latin typeface="Arial"/>
              </a:rPr>
              <a:t>use </a:t>
            </a:r>
            <a:r>
              <a:rPr lang="en-US" sz="1100" b="0" strike="noStrike" spc="-41">
                <a:solidFill>
                  <a:srgbClr val="3333B2"/>
                </a:solidFill>
                <a:latin typeface="Arial"/>
              </a:rPr>
              <a:t>method </a:t>
            </a:r>
            <a:r>
              <a:rPr lang="en-US" sz="1100" b="0" strike="noStrike" spc="-21">
                <a:solidFill>
                  <a:srgbClr val="3333B2"/>
                </a:solidFill>
                <a:latin typeface="Arial"/>
              </a:rPr>
              <a:t>of </a:t>
            </a:r>
            <a:r>
              <a:rPr lang="en-US" sz="1100" b="0" strike="noStrike" spc="-60">
                <a:solidFill>
                  <a:srgbClr val="3333B2"/>
                </a:solidFill>
                <a:latin typeface="Arial"/>
              </a:rPr>
              <a:t>moments 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estimators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for </a:t>
            </a:r>
            <a:r>
              <a:rPr lang="en-US" sz="1100" b="0" strike="noStrike" spc="12">
                <a:solidFill>
                  <a:srgbClr val="000000"/>
                </a:solidFill>
                <a:latin typeface="Arial"/>
              </a:rPr>
              <a:t>MA  </a:t>
            </a:r>
            <a:r>
              <a:rPr lang="en-US" sz="1100" b="0" strike="noStrike" spc="-75">
                <a:solidFill>
                  <a:srgbClr val="000000"/>
                </a:solidFill>
                <a:latin typeface="Arial"/>
              </a:rPr>
              <a:t>process, </a:t>
            </a:r>
            <a:r>
              <a:rPr lang="en-US" sz="1100" b="0" strike="noStrike" spc="-7">
                <a:solidFill>
                  <a:srgbClr val="000000"/>
                </a:solidFill>
                <a:latin typeface="Arial"/>
              </a:rPr>
              <a:t>but </a:t>
            </a:r>
            <a:r>
              <a:rPr lang="en-US" sz="1100" b="0" strike="noStrike" spc="-111">
                <a:solidFill>
                  <a:srgbClr val="000000"/>
                </a:solidFill>
                <a:latin typeface="Arial"/>
              </a:rPr>
              <a:t>we </a:t>
            </a:r>
            <a:r>
              <a:rPr lang="en-US" sz="1100" b="0" strike="noStrike" spc="-15">
                <a:solidFill>
                  <a:srgbClr val="000000"/>
                </a:solidFill>
                <a:latin typeface="Arial"/>
              </a:rPr>
              <a:t>won’t 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get 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optimal 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estimators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with  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Yule-Walker</a:t>
            </a:r>
            <a:r>
              <a:rPr lang="en-US" sz="1100" b="0" strike="noStrike" spc="49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equations.</a:t>
            </a:r>
            <a:endParaRPr lang="en-IN" sz="1100" b="0" strike="noStrike" spc="-1">
              <a:latin typeface="Arial"/>
            </a:endParaRPr>
          </a:p>
          <a:p>
            <a:pPr marL="227160" indent="-138600">
              <a:lnSpc>
                <a:spcPct val="1020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227880" algn="l"/>
              </a:tabLst>
            </a:pP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In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fact, </a:t>
            </a:r>
            <a:r>
              <a:rPr lang="en-US" sz="1100" b="0" strike="noStrike" spc="-75">
                <a:solidFill>
                  <a:srgbClr val="000000"/>
                </a:solidFill>
                <a:latin typeface="Arial"/>
              </a:rPr>
              <a:t>since </a:t>
            </a:r>
            <a:r>
              <a:rPr lang="en-US" sz="1100" b="0" strike="noStrike" spc="12">
                <a:solidFill>
                  <a:srgbClr val="000000"/>
                </a:solidFill>
                <a:latin typeface="Arial"/>
              </a:rPr>
              <a:t>MA </a:t>
            </a:r>
            <a:r>
              <a:rPr lang="en-US" sz="1100" b="0" strike="noStrike" spc="-86">
                <a:solidFill>
                  <a:srgbClr val="000000"/>
                </a:solidFill>
                <a:latin typeface="Arial"/>
              </a:rPr>
              <a:t>process 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nonlinear 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in 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parameters, </a:t>
            </a:r>
            <a:r>
              <a:rPr lang="en-US" sz="1100" b="0" strike="noStrike" spc="-111">
                <a:solidFill>
                  <a:srgbClr val="000000"/>
                </a:solidFill>
                <a:latin typeface="Arial"/>
              </a:rPr>
              <a:t>we  </a:t>
            </a:r>
            <a:r>
              <a:rPr lang="en-US" sz="1100" b="0" strike="noStrike" spc="-92">
                <a:solidFill>
                  <a:srgbClr val="000000"/>
                </a:solidFill>
                <a:latin typeface="Arial"/>
              </a:rPr>
              <a:t>need</a:t>
            </a:r>
            <a:r>
              <a:rPr lang="en-US" sz="1100" b="0" strike="noStrike" spc="49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iterative</a:t>
            </a:r>
            <a:r>
              <a:rPr lang="en-US" sz="1100" b="0" strike="noStrike" spc="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non-linear</a:t>
            </a:r>
            <a:r>
              <a:rPr lang="en-US" sz="1100" b="0" strike="noStrike" spc="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12">
                <a:solidFill>
                  <a:srgbClr val="000000"/>
                </a:solidFill>
                <a:latin typeface="Arial"/>
              </a:rPr>
              <a:t>fitting</a:t>
            </a:r>
            <a:r>
              <a:rPr lang="en-US" sz="1100" b="0" strike="noStrike" spc="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instead</a:t>
            </a:r>
            <a:r>
              <a:rPr lang="en-US" sz="1100" b="0" strike="noStrike" spc="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of</a:t>
            </a:r>
            <a:r>
              <a:rPr lang="en-US" sz="1100" b="0" strike="noStrike" spc="49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linear</a:t>
            </a:r>
            <a:r>
              <a:rPr lang="en-US" sz="1100" b="0" strike="noStrike" spc="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least</a:t>
            </a:r>
            <a:r>
              <a:rPr lang="en-US" sz="1100" b="0" strike="noStrike" spc="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80">
                <a:solidFill>
                  <a:srgbClr val="000000"/>
                </a:solidFill>
                <a:latin typeface="Arial"/>
              </a:rPr>
              <a:t>squares.</a:t>
            </a:r>
            <a:endParaRPr lang="en-IN" sz="1100" b="0" strike="noStrike" spc="-1">
              <a:latin typeface="Arial"/>
            </a:endParaRPr>
          </a:p>
          <a:p>
            <a:pPr marL="227160" indent="-138600" algn="just">
              <a:lnSpc>
                <a:spcPct val="1020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227880" algn="l"/>
              </a:tabLst>
            </a:pP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From </a:t>
            </a:r>
            <a:r>
              <a:rPr lang="en-US" sz="1100" b="0" strike="noStrike" spc="-92">
                <a:solidFill>
                  <a:srgbClr val="000000"/>
                </a:solidFill>
                <a:latin typeface="Arial"/>
              </a:rPr>
              <a:t>a 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practical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point 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of 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view, </a:t>
            </a:r>
            <a:r>
              <a:rPr lang="en-US" sz="1100" b="0" strike="noStrike" spc="-55">
                <a:solidFill>
                  <a:srgbClr val="3333B2"/>
                </a:solidFill>
                <a:latin typeface="Arial"/>
              </a:rPr>
              <a:t>modern </a:t>
            </a:r>
            <a:r>
              <a:rPr lang="en-US" sz="1100" b="0" strike="noStrike" spc="-32">
                <a:solidFill>
                  <a:srgbClr val="3333B2"/>
                </a:solidFill>
                <a:latin typeface="Arial"/>
              </a:rPr>
              <a:t>scientific </a:t>
            </a:r>
            <a:r>
              <a:rPr lang="en-US" sz="1100" b="0" strike="noStrike" spc="-35">
                <a:solidFill>
                  <a:srgbClr val="3333B2"/>
                </a:solidFill>
                <a:latin typeface="Arial"/>
              </a:rPr>
              <a:t>computing  </a:t>
            </a:r>
            <a:r>
              <a:rPr lang="en-US" sz="1100" b="0" strike="noStrike" spc="-60">
                <a:solidFill>
                  <a:srgbClr val="3333B2"/>
                </a:solidFill>
                <a:latin typeface="Arial"/>
              </a:rPr>
              <a:t>software </a:t>
            </a:r>
            <a:r>
              <a:rPr lang="en-US" sz="1100" b="0" strike="noStrike" spc="-86">
                <a:solidFill>
                  <a:srgbClr val="3333B2"/>
                </a:solidFill>
                <a:latin typeface="Arial"/>
              </a:rPr>
              <a:t>packages </a:t>
            </a:r>
            <a:r>
              <a:rPr lang="en-US" sz="1100" b="0" strike="noStrike" spc="-7">
                <a:solidFill>
                  <a:srgbClr val="3333B2"/>
                </a:solidFill>
                <a:latin typeface="Arial"/>
              </a:rPr>
              <a:t>will </a:t>
            </a:r>
            <a:r>
              <a:rPr lang="en-US" sz="1100" b="0" strike="noStrike" spc="-60">
                <a:solidFill>
                  <a:srgbClr val="3333B2"/>
                </a:solidFill>
                <a:latin typeface="Arial"/>
              </a:rPr>
              <a:t>handle </a:t>
            </a:r>
            <a:r>
              <a:rPr lang="en-US" sz="1100" b="0" strike="noStrike" spc="-46">
                <a:solidFill>
                  <a:srgbClr val="3333B2"/>
                </a:solidFill>
                <a:latin typeface="Arial"/>
              </a:rPr>
              <a:t>most </a:t>
            </a:r>
            <a:r>
              <a:rPr lang="en-US" sz="1100" b="0" strike="noStrike" spc="-21">
                <a:solidFill>
                  <a:srgbClr val="3333B2"/>
                </a:solidFill>
                <a:latin typeface="Arial"/>
              </a:rPr>
              <a:t>of </a:t>
            </a:r>
            <a:r>
              <a:rPr lang="en-US" sz="1100" b="0" strike="noStrike" spc="-32">
                <a:solidFill>
                  <a:srgbClr val="3333B2"/>
                </a:solidFill>
                <a:latin typeface="Arial"/>
              </a:rPr>
              <a:t>the </a:t>
            </a:r>
            <a:r>
              <a:rPr lang="en-US" sz="1100" b="0" strike="noStrike" spc="-41">
                <a:solidFill>
                  <a:srgbClr val="3333B2"/>
                </a:solidFill>
                <a:latin typeface="Arial"/>
              </a:rPr>
              <a:t>details </a:t>
            </a:r>
            <a:r>
              <a:rPr lang="en-US" sz="1100" b="0" strike="noStrike" spc="-21">
                <a:solidFill>
                  <a:srgbClr val="3333B2"/>
                </a:solidFill>
                <a:latin typeface="Arial"/>
              </a:rPr>
              <a:t>after </a:t>
            </a:r>
            <a:r>
              <a:rPr lang="en-US" sz="1100" b="0" strike="noStrike" spc="-55">
                <a:solidFill>
                  <a:srgbClr val="3333B2"/>
                </a:solidFill>
                <a:latin typeface="Arial"/>
              </a:rPr>
              <a:t>given  </a:t>
            </a:r>
            <a:r>
              <a:rPr lang="en-US" sz="1100" b="0" strike="noStrike" spc="-32">
                <a:solidFill>
                  <a:srgbClr val="3333B2"/>
                </a:solidFill>
                <a:latin typeface="Arial"/>
              </a:rPr>
              <a:t>the </a:t>
            </a:r>
            <a:r>
              <a:rPr lang="en-US" sz="1100" b="0" strike="noStrike" spc="-41">
                <a:solidFill>
                  <a:srgbClr val="3333B2"/>
                </a:solidFill>
                <a:latin typeface="Arial"/>
              </a:rPr>
              <a:t>correct</a:t>
            </a:r>
            <a:r>
              <a:rPr lang="en-US" sz="1100" b="0" strike="noStrike" spc="-140">
                <a:solidFill>
                  <a:srgbClr val="3333B2"/>
                </a:solidFill>
                <a:latin typeface="Arial"/>
              </a:rPr>
              <a:t> </a:t>
            </a:r>
            <a:r>
              <a:rPr lang="en-US" sz="1100" b="0" strike="noStrike" spc="-35">
                <a:solidFill>
                  <a:srgbClr val="3333B2"/>
                </a:solidFill>
                <a:latin typeface="Arial"/>
              </a:rPr>
              <a:t>configurations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.</a:t>
            </a:r>
            <a:endParaRPr lang="en-IN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"/>
            <a:ext cx="4610099" cy="318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6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Representation  of </a:t>
            </a:r>
            <a:r>
              <a:rPr lang="en-US" sz="2000" dirty="0" smtClean="0">
                <a:solidFill>
                  <a:srgbClr val="0000FF"/>
                </a:solidFill>
              </a:rPr>
              <a:t>Differences</a:t>
            </a:r>
            <a:r>
              <a:rPr lang="en-US" sz="2000" dirty="0" smtClean="0"/>
              <a:t> using Backshift operator</a:t>
            </a:r>
          </a:p>
          <a:p>
            <a:endParaRPr lang="en-US" sz="2000" dirty="0" smtClean="0"/>
          </a:p>
          <a:p>
            <a:pPr marL="511175" indent="-225425">
              <a:buFont typeface="Arial" pitchFamily="34" charset="0"/>
              <a:buChar char="•"/>
            </a:pPr>
            <a:r>
              <a:rPr lang="en-US" sz="1600" dirty="0" smtClean="0"/>
              <a:t>First</a:t>
            </a:r>
          </a:p>
          <a:p>
            <a:pPr marL="511175" indent="-225425">
              <a:buFont typeface="Arial" pitchFamily="34" charset="0"/>
              <a:buChar char="•"/>
            </a:pPr>
            <a:r>
              <a:rPr lang="en-US" sz="1600" dirty="0" smtClean="0"/>
              <a:t>Second</a:t>
            </a:r>
          </a:p>
          <a:p>
            <a:pPr marL="511175" indent="-225425">
              <a:buFont typeface="Arial" pitchFamily="34" charset="0"/>
              <a:buChar char="•"/>
            </a:pPr>
            <a:r>
              <a:rPr lang="en-US" sz="1600" dirty="0" smtClean="0"/>
              <a:t>Seasonal for monthly and quarterly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39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itle 1"/>
          <p:cNvSpPr txBox="1"/>
          <p:nvPr/>
        </p:nvSpPr>
        <p:spPr>
          <a:xfrm>
            <a:off x="247680" y="816120"/>
            <a:ext cx="3648960" cy="18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3333B2"/>
                </a:solidFill>
                <a:latin typeface="Tahoma"/>
              </a:rPr>
              <a:t>Autocorrelation </a:t>
            </a:r>
            <a:r>
              <a:t/>
            </a:r>
            <a:br/>
            <a:r>
              <a:t/>
            </a:r>
            <a:br/>
            <a:r>
              <a:rPr lang="en-US" sz="2400" b="1" strike="noStrike" spc="-1">
                <a:solidFill>
                  <a:srgbClr val="3333B2"/>
                </a:solidFill>
                <a:latin typeface="Tahoma"/>
              </a:rPr>
              <a:t>and </a:t>
            </a:r>
            <a:r>
              <a:t/>
            </a:r>
            <a:br/>
            <a:r>
              <a:t/>
            </a:r>
            <a:br/>
            <a:r>
              <a:rPr lang="en-US" sz="2400" b="1" strike="noStrike" spc="-1">
                <a:solidFill>
                  <a:srgbClr val="3333B2"/>
                </a:solidFill>
                <a:latin typeface="Tahoma"/>
              </a:rPr>
              <a:t>ARIMA Models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610099" cy="346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3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object 3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4D819710-48F4-40DE-A5C0-9BE37FED103B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21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207" y="338600"/>
            <a:ext cx="4032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Next lab session</a:t>
            </a:r>
          </a:p>
          <a:p>
            <a:r>
              <a:rPr lang="en-US" dirty="0" smtClean="0"/>
              <a:t>Lab </a:t>
            </a:r>
            <a:r>
              <a:rPr lang="en-US" dirty="0"/>
              <a:t>9: Decompose Time Series Data </a:t>
            </a:r>
          </a:p>
        </p:txBody>
      </p:sp>
      <p:sp>
        <p:nvSpPr>
          <p:cNvPr id="3" name="Rectangle 2"/>
          <p:cNvSpPr/>
          <p:nvPr/>
        </p:nvSpPr>
        <p:spPr>
          <a:xfrm>
            <a:off x="72803" y="1658367"/>
            <a:ext cx="44671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Discover </a:t>
            </a:r>
            <a:r>
              <a:rPr lang="en-US" sz="1200" dirty="0"/>
              <a:t>time series </a:t>
            </a:r>
            <a:r>
              <a:rPr lang="en-US" sz="1200" dirty="0" smtClean="0"/>
              <a:t>decomposition </a:t>
            </a:r>
            <a:r>
              <a:rPr lang="en-US" sz="1200" dirty="0"/>
              <a:t>with Python.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The </a:t>
            </a:r>
            <a:r>
              <a:rPr lang="en-US" sz="1200" dirty="0"/>
              <a:t>structure of decomposing time series into level, trend, seasonality, and noise.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How </a:t>
            </a:r>
            <a:r>
              <a:rPr lang="en-US" sz="1200" dirty="0"/>
              <a:t>to automatically decompose a time series dataset with Python.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How </a:t>
            </a:r>
            <a:r>
              <a:rPr lang="en-US" sz="1200" dirty="0"/>
              <a:t>to decompose an additive or multiplicative model and plot the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0" y="0"/>
            <a:ext cx="3901260" cy="244080"/>
          </a:xfrm>
        </p:spPr>
        <p:txBody>
          <a:bodyPr/>
          <a:lstStyle/>
          <a:p>
            <a:r>
              <a:rPr lang="en-US" dirty="0" smtClean="0"/>
              <a:t>Lab Submission &amp; Lab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76224" y="230177"/>
            <a:ext cx="4148640" cy="2000264"/>
          </a:xfrm>
        </p:spPr>
        <p:txBody>
          <a:bodyPr/>
          <a:lstStyle/>
          <a:p>
            <a:pPr fontAlgn="base"/>
            <a:endParaRPr lang="en-US" sz="1000" dirty="0" smtClean="0"/>
          </a:p>
          <a:p>
            <a:pPr fontAlgn="base"/>
            <a:endParaRPr lang="en-US" sz="1000" dirty="0"/>
          </a:p>
          <a:p>
            <a:pPr fontAlgn="base"/>
            <a:endParaRPr lang="en-US" sz="1000" dirty="0" smtClean="0"/>
          </a:p>
          <a:p>
            <a:pPr fontAlgn="base"/>
            <a:endParaRPr lang="en-US" sz="1000" dirty="0"/>
          </a:p>
          <a:p>
            <a:pPr fontAlgn="base"/>
            <a:endParaRPr lang="en-US" sz="1000" dirty="0" smtClean="0"/>
          </a:p>
          <a:p>
            <a:pPr fontAlgn="base"/>
            <a:endParaRPr lang="en-US" sz="1000" dirty="0"/>
          </a:p>
          <a:p>
            <a:pPr fontAlgn="base"/>
            <a:endParaRPr lang="en-US" sz="1000" dirty="0" smtClean="0"/>
          </a:p>
          <a:p>
            <a:pPr fontAlgn="base"/>
            <a:endParaRPr lang="en-US" sz="1000" dirty="0" smtClean="0"/>
          </a:p>
          <a:p>
            <a:pPr fontAlgn="base"/>
            <a:endParaRPr lang="en-US" sz="1000" dirty="0"/>
          </a:p>
          <a:p>
            <a:pPr fontAlgn="base"/>
            <a:r>
              <a:rPr lang="en-US" sz="1000" dirty="0" smtClean="0"/>
              <a:t>Students </a:t>
            </a:r>
            <a:r>
              <a:rPr lang="en-US" sz="1000" dirty="0"/>
              <a:t>to complete </a:t>
            </a:r>
            <a:r>
              <a:rPr lang="en-US" sz="1000" dirty="0" smtClean="0"/>
              <a:t>Ch 9 to 13 lab </a:t>
            </a:r>
            <a:r>
              <a:rPr lang="en-US" sz="1000" dirty="0"/>
              <a:t>assignments by  end of next </a:t>
            </a:r>
            <a:r>
              <a:rPr lang="en-US" sz="1000" smtClean="0"/>
              <a:t>week (Labs7 </a:t>
            </a:r>
            <a:r>
              <a:rPr lang="en-US" sz="1000" dirty="0" smtClean="0"/>
              <a:t>and 8 already submitted; however do include them in the submission </a:t>
            </a:r>
            <a:r>
              <a:rPr lang="en-US" sz="1000" smtClean="0"/>
              <a:t>for completion).</a:t>
            </a:r>
            <a:endParaRPr lang="en-US" sz="1000" dirty="0"/>
          </a:p>
          <a:p>
            <a:pPr fontAlgn="base"/>
            <a:endParaRPr lang="en-US" sz="1200" dirty="0" smtClean="0"/>
          </a:p>
          <a:p>
            <a:pPr fontAlgn="base"/>
            <a:r>
              <a:rPr lang="en-US" sz="1200" dirty="0" smtClean="0"/>
              <a:t>Lab </a:t>
            </a:r>
            <a:r>
              <a:rPr lang="en-US" sz="1200" dirty="0"/>
              <a:t>evaluation 2 </a:t>
            </a:r>
            <a:r>
              <a:rPr lang="en-US" sz="1200" dirty="0" smtClean="0"/>
              <a:t>will be on </a:t>
            </a:r>
            <a:r>
              <a:rPr lang="en-US" sz="1200" dirty="0"/>
              <a:t>these </a:t>
            </a:r>
            <a:r>
              <a:rPr lang="en-US" sz="1200" dirty="0" smtClean="0"/>
              <a:t>topics (Chapters 9 to 13 of the book) book </a:t>
            </a:r>
            <a:r>
              <a:rPr lang="en-US" sz="1200" dirty="0"/>
              <a:t>- </a:t>
            </a:r>
            <a:r>
              <a:rPr lang="en-US" sz="1200" dirty="0" smtClean="0"/>
              <a:t>students </a:t>
            </a:r>
            <a:r>
              <a:rPr lang="en-US" sz="1200" dirty="0"/>
              <a:t>to be </a:t>
            </a:r>
            <a:r>
              <a:rPr lang="en-US" sz="1200" dirty="0" smtClean="0"/>
              <a:t>prepared for </a:t>
            </a:r>
            <a:r>
              <a:rPr lang="en-US" sz="1200" dirty="0"/>
              <a:t>- 27</a:t>
            </a:r>
            <a:r>
              <a:rPr lang="en-US" sz="1200" baseline="30000" dirty="0"/>
              <a:t>th</a:t>
            </a:r>
            <a:r>
              <a:rPr lang="en-US" sz="1200" dirty="0"/>
              <a:t> October</a:t>
            </a:r>
            <a:br>
              <a:rPr lang="en-US" sz="1200" dirty="0"/>
            </a:br>
            <a:endParaRPr lang="en-US" sz="1200" dirty="0" smtClean="0"/>
          </a:p>
          <a:p>
            <a:pPr fontAlgn="base"/>
            <a:r>
              <a:rPr lang="en-US" sz="1200" dirty="0" smtClean="0"/>
              <a:t>NB: </a:t>
            </a:r>
            <a:endParaRPr lang="en-US" sz="1200" dirty="0"/>
          </a:p>
          <a:p>
            <a:pPr fontAlgn="base"/>
            <a:r>
              <a:rPr lang="en-US" sz="1000" dirty="0" smtClean="0">
                <a:solidFill>
                  <a:srgbClr val="0000FF"/>
                </a:solidFill>
              </a:rPr>
              <a:t>Lab 6: Use moving average smoothing for time series forecasting. </a:t>
            </a:r>
          </a:p>
          <a:p>
            <a:pPr fontAlgn="base"/>
            <a:r>
              <a:rPr lang="en-US" sz="1000" dirty="0" smtClean="0">
                <a:solidFill>
                  <a:srgbClr val="0000FF"/>
                </a:solidFill>
              </a:rPr>
              <a:t>Lab 7: Identification of white noise time series </a:t>
            </a:r>
          </a:p>
          <a:p>
            <a:pPr fontAlgn="base"/>
            <a:r>
              <a:rPr lang="en-US" sz="1000" dirty="0" smtClean="0">
                <a:solidFill>
                  <a:srgbClr val="0000FF"/>
                </a:solidFill>
              </a:rPr>
              <a:t>Lab 8: Identification of white random walk time series </a:t>
            </a:r>
          </a:p>
          <a:p>
            <a:pPr fontAlgn="base"/>
            <a:r>
              <a:rPr lang="en-US" sz="1000" dirty="0" smtClean="0">
                <a:solidFill>
                  <a:srgbClr val="0000FF"/>
                </a:solidFill>
              </a:rPr>
              <a:t>Lab </a:t>
            </a:r>
            <a:r>
              <a:rPr lang="en-US" sz="1000" dirty="0">
                <a:solidFill>
                  <a:srgbClr val="0000FF"/>
                </a:solidFill>
              </a:rPr>
              <a:t>9: Decompose Time Series Data </a:t>
            </a:r>
          </a:p>
          <a:p>
            <a:pPr fontAlgn="base"/>
            <a:r>
              <a:rPr lang="en-US" sz="1000" dirty="0">
                <a:solidFill>
                  <a:srgbClr val="0000FF"/>
                </a:solidFill>
              </a:rPr>
              <a:t>Lab 10: Use and Remove Trends 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16"/>
            <a:ext cx="4490549" cy="335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6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946" y="1442343"/>
            <a:ext cx="3191760" cy="24408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582">
            <a:off x="-160" y="127975"/>
            <a:ext cx="4599264" cy="321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145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6438"/>
            <a:ext cx="446529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851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Decomposition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18" y="650255"/>
            <a:ext cx="4393282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50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0" y="758825"/>
            <a:ext cx="432048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767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938287"/>
            <a:ext cx="409575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0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3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object 10"/>
          <p:cNvSpPr txBox="1"/>
          <p:nvPr/>
        </p:nvSpPr>
        <p:spPr>
          <a:xfrm>
            <a:off x="1467000" y="0"/>
            <a:ext cx="116856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US" sz="1400" b="0" strike="noStrike" spc="38">
                <a:solidFill>
                  <a:srgbClr val="3333B2"/>
                </a:solidFill>
                <a:latin typeface="Tahoma"/>
              </a:rPr>
              <a:t>ARIMA</a:t>
            </a:r>
            <a:r>
              <a:rPr lang="en-US" sz="1400" b="0" strike="noStrike" spc="-26">
                <a:solidFill>
                  <a:srgbClr val="3333B2"/>
                </a:solidFill>
                <a:latin typeface="Tahoma"/>
              </a:rPr>
              <a:t> Models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9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2C3021FE-2D08-4630-B4CB-E154D0D4FC49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3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610" name="object 11"/>
          <p:cNvSpPr/>
          <p:nvPr/>
        </p:nvSpPr>
        <p:spPr>
          <a:xfrm>
            <a:off x="360000" y="378720"/>
            <a:ext cx="4003200" cy="296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9160" rIns="0" bIns="0">
            <a:spAutoFit/>
          </a:bodyPr>
          <a:lstStyle/>
          <a:p>
            <a:pPr marL="201960" indent="-138600" algn="just">
              <a:lnSpc>
                <a:spcPts val="1199"/>
              </a:lnSpc>
              <a:spcBef>
                <a:spcPts val="230"/>
              </a:spcBef>
              <a:buClr>
                <a:srgbClr val="3333B2"/>
              </a:buClr>
              <a:buFont typeface="Lucida Sans Unicode"/>
              <a:buChar char="•"/>
              <a:tabLst>
                <a:tab pos="202680" algn="l"/>
              </a:tabLst>
            </a:pPr>
            <a:r>
              <a:rPr lang="en-US" sz="1100" b="0" strike="noStrike" spc="-15">
                <a:solidFill>
                  <a:srgbClr val="000000"/>
                </a:solidFill>
                <a:latin typeface="Arial"/>
              </a:rPr>
              <a:t>ARIMA 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100" b="0" strike="noStrike" spc="-72">
                <a:solidFill>
                  <a:srgbClr val="000000"/>
                </a:solidFill>
                <a:latin typeface="Arial"/>
              </a:rPr>
              <a:t>an 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acronym </a:t>
            </a:r>
            <a:r>
              <a:rPr lang="en-US" sz="1100" b="0" strike="noStrike" spc="4">
                <a:solidFill>
                  <a:srgbClr val="000000"/>
                </a:solidFill>
                <a:latin typeface="Arial"/>
              </a:rPr>
              <a:t>that </a:t>
            </a:r>
            <a:r>
              <a:rPr lang="en-US" sz="1100" b="0" strike="noStrike" spc="-66">
                <a:solidFill>
                  <a:srgbClr val="000000"/>
                </a:solidFill>
                <a:latin typeface="Arial"/>
              </a:rPr>
              <a:t>stands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for </a:t>
            </a:r>
            <a:r>
              <a:rPr lang="en-US" sz="1100" b="1" strike="noStrike" spc="-55">
                <a:solidFill>
                  <a:srgbClr val="3333FF"/>
                </a:solidFill>
                <a:latin typeface="Gill Sans MT"/>
              </a:rPr>
              <a:t>A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uto-</a:t>
            </a:r>
            <a:r>
              <a:rPr lang="en-US" sz="1100" b="1" strike="noStrike" spc="-55">
                <a:solidFill>
                  <a:srgbClr val="3333FF"/>
                </a:solidFill>
                <a:latin typeface="Gill Sans MT"/>
              </a:rPr>
              <a:t>R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egressive  </a:t>
            </a:r>
            <a:r>
              <a:rPr lang="en-US" sz="1100" b="1" strike="noStrike" spc="-35">
                <a:solidFill>
                  <a:srgbClr val="3333FF"/>
                </a:solidFill>
                <a:latin typeface="Gill Sans MT"/>
              </a:rPr>
              <a:t>I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ntegrated </a:t>
            </a:r>
            <a:r>
              <a:rPr lang="en-US" sz="1100" b="1" strike="noStrike" spc="-26">
                <a:solidFill>
                  <a:srgbClr val="3333FF"/>
                </a:solidFill>
                <a:latin typeface="Gill Sans MT"/>
              </a:rPr>
              <a:t>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oving </a:t>
            </a:r>
            <a:r>
              <a:rPr lang="en-US" sz="1100" b="1" strike="noStrike" spc="-66">
                <a:solidFill>
                  <a:srgbClr val="3333FF"/>
                </a:solidFill>
                <a:latin typeface="Gill Sans MT"/>
              </a:rPr>
              <a:t>A</a:t>
            </a:r>
            <a:r>
              <a:rPr lang="en-US" sz="1100" b="0" strike="noStrike" spc="-66">
                <a:solidFill>
                  <a:srgbClr val="000000"/>
                </a:solidFill>
                <a:latin typeface="Arial"/>
              </a:rPr>
              <a:t>verage.</a:t>
            </a:r>
            <a:r>
              <a:rPr lang="en-US" sz="1100" b="0" strike="noStrike" spc="11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Specifically,</a:t>
            </a:r>
            <a:endParaRPr lang="en-IN" sz="1100" b="0" strike="noStrike" spc="-1">
              <a:latin typeface="Arial"/>
            </a:endParaRPr>
          </a:p>
          <a:p>
            <a:pPr algn="just">
              <a:lnSpc>
                <a:spcPts val="1199"/>
              </a:lnSpc>
              <a:spcBef>
                <a:spcPts val="230"/>
              </a:spcBef>
              <a:tabLst>
                <a:tab pos="202680" algn="l"/>
              </a:tabLst>
            </a:pPr>
            <a:endParaRPr lang="en-IN" sz="1100" b="0" strike="noStrike" spc="-1">
              <a:latin typeface="Arial"/>
            </a:endParaRPr>
          </a:p>
          <a:p>
            <a:pPr marL="478800" lvl="1" indent="-132480" algn="just">
              <a:lnSpc>
                <a:spcPct val="100000"/>
              </a:lnSpc>
              <a:spcBef>
                <a:spcPts val="150"/>
              </a:spcBef>
              <a:buClr>
                <a:srgbClr val="3333B2"/>
              </a:buClr>
              <a:buFont typeface="Arial"/>
              <a:buChar char="–"/>
              <a:tabLst>
                <a:tab pos="479520" algn="l"/>
              </a:tabLst>
            </a:pPr>
            <a:r>
              <a:rPr lang="en-US" sz="900" b="1" u="sng" strike="noStrike" spc="-15">
                <a:solidFill>
                  <a:srgbClr val="000000"/>
                </a:solidFill>
                <a:uFillTx/>
                <a:latin typeface="Gill Sans MT"/>
              </a:rPr>
              <a:t>AR </a:t>
            </a:r>
            <a:r>
              <a:rPr lang="en-US" sz="900" b="0" i="1" u="sng" strike="noStrike" spc="-52">
                <a:solidFill>
                  <a:srgbClr val="3333FF"/>
                </a:solidFill>
                <a:uFillTx/>
                <a:latin typeface="Trebuchet MS"/>
              </a:rPr>
              <a:t>Autoregression</a:t>
            </a:r>
            <a:r>
              <a:rPr lang="en-US" sz="900" b="0" i="1" strike="noStrike" spc="-52">
                <a:solidFill>
                  <a:srgbClr val="000000"/>
                </a:solidFill>
                <a:latin typeface="Trebuchet MS"/>
              </a:rPr>
              <a:t>. </a:t>
            </a:r>
            <a:r>
              <a:rPr lang="en-US" sz="900" b="0" strike="noStrike" spc="-7">
                <a:solidFill>
                  <a:srgbClr val="000000"/>
                </a:solidFill>
                <a:latin typeface="Arial"/>
              </a:rPr>
              <a:t>A </a:t>
            </a:r>
            <a:r>
              <a:rPr lang="en-US" sz="900" b="0" strike="noStrike" spc="-46">
                <a:solidFill>
                  <a:srgbClr val="000000"/>
                </a:solidFill>
                <a:latin typeface="Arial"/>
              </a:rPr>
              <a:t>model </a:t>
            </a:r>
            <a:r>
              <a:rPr lang="en-US" sz="900" b="0" strike="noStrike" spc="4">
                <a:solidFill>
                  <a:srgbClr val="000000"/>
                </a:solidFill>
                <a:latin typeface="Arial"/>
              </a:rPr>
              <a:t>that </a:t>
            </a:r>
            <a:r>
              <a:rPr lang="en-US" sz="900" b="0" strike="noStrike" spc="-100">
                <a:solidFill>
                  <a:srgbClr val="000000"/>
                </a:solidFill>
                <a:latin typeface="Arial"/>
              </a:rPr>
              <a:t>uses </a:t>
            </a:r>
            <a:r>
              <a:rPr lang="en-US" sz="900" b="0" strike="noStrike" spc="-26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900" b="0" strike="noStrike" spc="-52">
                <a:solidFill>
                  <a:srgbClr val="000000"/>
                </a:solidFill>
                <a:latin typeface="Arial"/>
              </a:rPr>
              <a:t>dependent  </a:t>
            </a:r>
            <a:r>
              <a:rPr lang="en-US" sz="900" b="0" strike="noStrike" spc="-35">
                <a:solidFill>
                  <a:srgbClr val="000000"/>
                </a:solidFill>
                <a:latin typeface="Arial"/>
              </a:rPr>
              <a:t>relationship </a:t>
            </a:r>
            <a:r>
              <a:rPr lang="en-US" sz="900" b="0" strike="noStrike" spc="-66">
                <a:solidFill>
                  <a:srgbClr val="000000"/>
                </a:solidFill>
                <a:latin typeface="Arial"/>
              </a:rPr>
              <a:t>between </a:t>
            </a:r>
            <a:r>
              <a:rPr lang="en-US" sz="900" b="0" strike="noStrike" spc="-60">
                <a:solidFill>
                  <a:srgbClr val="000000"/>
                </a:solidFill>
                <a:latin typeface="Arial"/>
              </a:rPr>
              <a:t>an </a:t>
            </a:r>
            <a:r>
              <a:rPr lang="en-US" sz="900" b="0" strike="noStrike" spc="-46">
                <a:solidFill>
                  <a:srgbClr val="000000"/>
                </a:solidFill>
                <a:latin typeface="Arial"/>
              </a:rPr>
              <a:t>observation </a:t>
            </a:r>
            <a:r>
              <a:rPr lang="en-US" sz="900" b="0" strike="noStrike" spc="-55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900" b="0" strike="noStrike" spc="-86">
                <a:solidFill>
                  <a:srgbClr val="000000"/>
                </a:solidFill>
                <a:latin typeface="Arial"/>
              </a:rPr>
              <a:t>some </a:t>
            </a:r>
            <a:r>
              <a:rPr lang="en-US" sz="900" b="0" strike="noStrike" spc="-46">
                <a:solidFill>
                  <a:srgbClr val="000000"/>
                </a:solidFill>
                <a:latin typeface="Arial"/>
              </a:rPr>
              <a:t>number </a:t>
            </a:r>
            <a:r>
              <a:rPr lang="en-US" sz="900" b="0" strike="noStrike" spc="-21">
                <a:solidFill>
                  <a:srgbClr val="000000"/>
                </a:solidFill>
                <a:latin typeface="Arial"/>
              </a:rPr>
              <a:t>of </a:t>
            </a:r>
            <a:r>
              <a:rPr lang="en-US" sz="900" b="0" strike="noStrike" spc="-21">
                <a:solidFill>
                  <a:srgbClr val="3333B2"/>
                </a:solidFill>
                <a:latin typeface="Arial"/>
              </a:rPr>
              <a:t> </a:t>
            </a:r>
            <a:r>
              <a:rPr lang="en-US" sz="900" b="0" strike="noStrike" spc="-60">
                <a:solidFill>
                  <a:srgbClr val="3333FF"/>
                </a:solidFill>
                <a:latin typeface="Arial"/>
              </a:rPr>
              <a:t>lagged</a:t>
            </a:r>
            <a:r>
              <a:rPr lang="en-US" sz="900" b="0" strike="noStrike" spc="43">
                <a:solidFill>
                  <a:srgbClr val="3333FF"/>
                </a:solidFill>
                <a:latin typeface="Arial"/>
              </a:rPr>
              <a:t> </a:t>
            </a:r>
            <a:r>
              <a:rPr lang="en-US" sz="900" b="0" strike="noStrike" spc="-46">
                <a:solidFill>
                  <a:srgbClr val="3333FF"/>
                </a:solidFill>
                <a:latin typeface="Arial"/>
              </a:rPr>
              <a:t>observations</a:t>
            </a:r>
            <a:r>
              <a:rPr lang="en-US" sz="900" b="0" strike="noStrike" spc="-46">
                <a:solidFill>
                  <a:srgbClr val="000000"/>
                </a:solidFill>
                <a:latin typeface="Arial"/>
              </a:rPr>
              <a:t>.</a:t>
            </a:r>
            <a:endParaRPr lang="en-IN" sz="900" b="0" strike="noStrike" spc="-1">
              <a:latin typeface="Arial"/>
            </a:endParaRPr>
          </a:p>
          <a:p>
            <a:pPr marL="478800" lvl="1" indent="-132480" algn="just">
              <a:lnSpc>
                <a:spcPct val="100000"/>
              </a:lnSpc>
              <a:spcBef>
                <a:spcPts val="150"/>
              </a:spcBef>
              <a:buClr>
                <a:srgbClr val="3333B2"/>
              </a:buClr>
              <a:buFont typeface="Arial"/>
              <a:buChar char="–"/>
              <a:tabLst>
                <a:tab pos="479520" algn="l"/>
              </a:tabLst>
            </a:pPr>
            <a:endParaRPr lang="en-IN" sz="900" b="0" strike="noStrike" spc="-1">
              <a:latin typeface="Arial"/>
            </a:endParaRPr>
          </a:p>
          <a:p>
            <a:pPr marL="478800" lvl="1" indent="-132480" algn="just">
              <a:lnSpc>
                <a:spcPts val="1199"/>
              </a:lnSpc>
              <a:spcBef>
                <a:spcPts val="26"/>
              </a:spcBef>
              <a:buClr>
                <a:srgbClr val="3333B2"/>
              </a:buClr>
              <a:buFont typeface="Arial"/>
              <a:buChar char="–"/>
              <a:tabLst>
                <a:tab pos="479520" algn="l"/>
              </a:tabLst>
            </a:pPr>
            <a:r>
              <a:rPr lang="en-US" sz="900" b="0" u="sng" strike="noStrike" spc="-7">
                <a:solidFill>
                  <a:srgbClr val="000000"/>
                </a:solidFill>
                <a:uFillTx/>
                <a:latin typeface="Gill Sans MT"/>
              </a:rPr>
              <a:t>I </a:t>
            </a:r>
            <a:r>
              <a:rPr lang="en-US" sz="900" b="0" i="1" u="sng" strike="noStrike" spc="-60">
                <a:solidFill>
                  <a:srgbClr val="000000"/>
                </a:solidFill>
                <a:uFillTx/>
                <a:latin typeface="Trebuchet MS"/>
              </a:rPr>
              <a:t>Integrated</a:t>
            </a:r>
            <a:r>
              <a:rPr lang="en-US" sz="900" b="0" i="1" strike="noStrike" spc="-60">
                <a:solidFill>
                  <a:srgbClr val="000000"/>
                </a:solidFill>
                <a:latin typeface="Trebuchet MS"/>
              </a:rPr>
              <a:t>. </a:t>
            </a:r>
            <a:r>
              <a:rPr lang="en-US" sz="900" b="0" strike="noStrike" spc="-32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900" b="0" strike="noStrike" spc="-97">
                <a:solidFill>
                  <a:srgbClr val="000000"/>
                </a:solidFill>
                <a:latin typeface="Arial"/>
              </a:rPr>
              <a:t>use </a:t>
            </a:r>
            <a:r>
              <a:rPr lang="en-US" sz="900" b="0" strike="noStrike" spc="-21">
                <a:solidFill>
                  <a:srgbClr val="000000"/>
                </a:solidFill>
                <a:latin typeface="Arial"/>
              </a:rPr>
              <a:t>of </a:t>
            </a:r>
            <a:r>
              <a:rPr lang="en-US" sz="900" b="0" strike="noStrike" spc="-35">
                <a:solidFill>
                  <a:srgbClr val="3333B2"/>
                </a:solidFill>
                <a:latin typeface="Arial"/>
              </a:rPr>
              <a:t>differencing </a:t>
            </a:r>
            <a:r>
              <a:rPr lang="en-US" sz="900" b="0" strike="noStrike" spc="-21">
                <a:solidFill>
                  <a:srgbClr val="000000"/>
                </a:solidFill>
                <a:latin typeface="Arial"/>
              </a:rPr>
              <a:t>of </a:t>
            </a:r>
            <a:r>
              <a:rPr lang="en-US" sz="900" b="0" strike="noStrike" spc="-52">
                <a:solidFill>
                  <a:srgbClr val="000000"/>
                </a:solidFill>
                <a:latin typeface="Arial"/>
              </a:rPr>
              <a:t>raw observations </a:t>
            </a:r>
            <a:r>
              <a:rPr lang="en-US" sz="900" b="0" strike="noStrike" spc="-15">
                <a:solidFill>
                  <a:srgbClr val="000000"/>
                </a:solidFill>
                <a:latin typeface="Arial"/>
              </a:rPr>
              <a:t>in  </a:t>
            </a:r>
            <a:r>
              <a:rPr lang="en-US" sz="900" b="0" strike="noStrike" spc="-52">
                <a:solidFill>
                  <a:srgbClr val="000000"/>
                </a:solidFill>
                <a:latin typeface="Arial"/>
              </a:rPr>
              <a:t>order </a:t>
            </a:r>
            <a:r>
              <a:rPr lang="en-US" sz="900" b="0" strike="noStrike" spc="9">
                <a:solidFill>
                  <a:srgbClr val="000000"/>
                </a:solidFill>
                <a:latin typeface="Arial"/>
              </a:rPr>
              <a:t>to </a:t>
            </a:r>
            <a:r>
              <a:rPr lang="en-US" sz="900" b="0" strike="noStrike" spc="-72">
                <a:solidFill>
                  <a:srgbClr val="000000"/>
                </a:solidFill>
                <a:latin typeface="Arial"/>
              </a:rPr>
              <a:t>make </a:t>
            </a:r>
            <a:r>
              <a:rPr lang="en-US" sz="900" b="0" strike="noStrike" spc="-26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900" b="0" strike="noStrike" spc="-15">
                <a:solidFill>
                  <a:srgbClr val="000000"/>
                </a:solidFill>
                <a:latin typeface="Arial"/>
              </a:rPr>
              <a:t>time </a:t>
            </a:r>
            <a:r>
              <a:rPr lang="en-US" sz="900" b="0" strike="noStrike" spc="-75">
                <a:solidFill>
                  <a:srgbClr val="000000"/>
                </a:solidFill>
                <a:latin typeface="Arial"/>
              </a:rPr>
              <a:t>series</a:t>
            </a:r>
            <a:r>
              <a:rPr lang="en-US" sz="900" b="0" strike="noStrike" spc="18">
                <a:solidFill>
                  <a:srgbClr val="000000"/>
                </a:solidFill>
                <a:latin typeface="Arial"/>
              </a:rPr>
              <a:t> </a:t>
            </a:r>
            <a:r>
              <a:rPr lang="en-US" sz="900" b="0" strike="noStrike" spc="-35">
                <a:solidFill>
                  <a:srgbClr val="000000"/>
                </a:solidFill>
                <a:latin typeface="Arial"/>
              </a:rPr>
              <a:t>stationary.</a:t>
            </a:r>
            <a:endParaRPr lang="en-IN" sz="900" b="0" strike="noStrike" spc="-1">
              <a:latin typeface="Arial"/>
            </a:endParaRPr>
          </a:p>
          <a:p>
            <a:pPr marL="478800" lvl="1" indent="-132480" algn="just">
              <a:lnSpc>
                <a:spcPts val="1199"/>
              </a:lnSpc>
              <a:spcBef>
                <a:spcPts val="26"/>
              </a:spcBef>
              <a:buClr>
                <a:srgbClr val="3333B2"/>
              </a:buClr>
              <a:buFont typeface="Arial"/>
              <a:buChar char="–"/>
              <a:tabLst>
                <a:tab pos="479520" algn="l"/>
              </a:tabLst>
            </a:pPr>
            <a:endParaRPr lang="en-IN" sz="900" b="0" strike="noStrike" spc="-1">
              <a:latin typeface="Arial"/>
            </a:endParaRPr>
          </a:p>
          <a:p>
            <a:pPr marL="478800" lvl="1" indent="-132840" algn="just">
              <a:lnSpc>
                <a:spcPts val="1151"/>
              </a:lnSpc>
              <a:buClr>
                <a:srgbClr val="3333B2"/>
              </a:buClr>
              <a:buFont typeface="Arial"/>
              <a:buChar char="–"/>
              <a:tabLst>
                <a:tab pos="479520" algn="l"/>
              </a:tabLst>
            </a:pPr>
            <a:r>
              <a:rPr lang="en-US" sz="900" b="1" u="sng" strike="noStrike" spc="12">
                <a:solidFill>
                  <a:srgbClr val="000000"/>
                </a:solidFill>
                <a:uFillTx/>
                <a:latin typeface="Gill Sans MT"/>
              </a:rPr>
              <a:t>MA </a:t>
            </a:r>
            <a:r>
              <a:rPr lang="en-US" sz="900" b="0" i="1" u="sng" strike="noStrike" spc="-15">
                <a:solidFill>
                  <a:srgbClr val="000000"/>
                </a:solidFill>
                <a:uFillTx/>
                <a:latin typeface="Trebuchet MS"/>
              </a:rPr>
              <a:t>Moving </a:t>
            </a:r>
            <a:r>
              <a:rPr lang="en-US" sz="900" b="0" i="1" u="sng" strike="noStrike" spc="-52">
                <a:solidFill>
                  <a:srgbClr val="000000"/>
                </a:solidFill>
                <a:uFillTx/>
                <a:latin typeface="Trebuchet MS"/>
              </a:rPr>
              <a:t>Average</a:t>
            </a:r>
            <a:r>
              <a:rPr lang="en-US" sz="900" b="0" i="1" strike="noStrike" spc="-52">
                <a:solidFill>
                  <a:srgbClr val="000000"/>
                </a:solidFill>
                <a:latin typeface="Trebuchet MS"/>
              </a:rPr>
              <a:t>. </a:t>
            </a:r>
            <a:r>
              <a:rPr lang="en-US" sz="900" b="0" strike="noStrike" spc="-7">
                <a:solidFill>
                  <a:srgbClr val="000000"/>
                </a:solidFill>
                <a:latin typeface="Arial"/>
              </a:rPr>
              <a:t>A </a:t>
            </a:r>
            <a:r>
              <a:rPr lang="en-US" sz="900" b="0" strike="noStrike" spc="-46">
                <a:solidFill>
                  <a:srgbClr val="000000"/>
                </a:solidFill>
                <a:latin typeface="Arial"/>
              </a:rPr>
              <a:t>model </a:t>
            </a:r>
            <a:r>
              <a:rPr lang="en-US" sz="900" b="0" strike="noStrike" spc="9">
                <a:solidFill>
                  <a:srgbClr val="000000"/>
                </a:solidFill>
                <a:latin typeface="Arial"/>
              </a:rPr>
              <a:t>that </a:t>
            </a:r>
            <a:r>
              <a:rPr lang="en-US" sz="900" b="0" strike="noStrike" spc="-100">
                <a:solidFill>
                  <a:srgbClr val="000000"/>
                </a:solidFill>
                <a:latin typeface="Arial"/>
              </a:rPr>
              <a:t>uses </a:t>
            </a:r>
            <a:r>
              <a:rPr lang="en-US" sz="900" b="0" strike="noStrike" spc="-26">
                <a:solidFill>
                  <a:srgbClr val="000000"/>
                </a:solidFill>
                <a:latin typeface="Arial"/>
              </a:rPr>
              <a:t>the</a:t>
            </a: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900" b="0" strike="noStrike" spc="-66">
                <a:solidFill>
                  <a:srgbClr val="C00000"/>
                </a:solidFill>
                <a:latin typeface="Arial"/>
              </a:rPr>
              <a:t>dependency</a:t>
            </a:r>
            <a:endParaRPr lang="en-IN" sz="900" b="0" strike="noStrike" spc="-1">
              <a:latin typeface="Arial"/>
            </a:endParaRPr>
          </a:p>
          <a:p>
            <a:pPr marL="478800" algn="just">
              <a:lnSpc>
                <a:spcPts val="1199"/>
              </a:lnSpc>
              <a:spcBef>
                <a:spcPts val="40"/>
              </a:spcBef>
              <a:tabLst>
                <a:tab pos="479520" algn="l"/>
              </a:tabLst>
            </a:pPr>
            <a:r>
              <a:rPr lang="en-US" sz="900" b="0" strike="noStrike" spc="-66">
                <a:solidFill>
                  <a:srgbClr val="C00000"/>
                </a:solidFill>
                <a:latin typeface="Arial"/>
              </a:rPr>
              <a:t>between </a:t>
            </a:r>
            <a:r>
              <a:rPr lang="en-US" sz="900" b="0" strike="noStrike" spc="-60">
                <a:solidFill>
                  <a:srgbClr val="C00000"/>
                </a:solidFill>
                <a:latin typeface="Arial"/>
              </a:rPr>
              <a:t>an </a:t>
            </a:r>
            <a:r>
              <a:rPr lang="en-US" sz="900" b="0" strike="noStrike" spc="-46">
                <a:solidFill>
                  <a:srgbClr val="C00000"/>
                </a:solidFill>
                <a:latin typeface="Arial"/>
              </a:rPr>
              <a:t>observation </a:t>
            </a:r>
            <a:r>
              <a:rPr lang="en-US" sz="900" b="0" strike="noStrike" spc="-55">
                <a:solidFill>
                  <a:srgbClr val="C00000"/>
                </a:solidFill>
                <a:latin typeface="Arial"/>
              </a:rPr>
              <a:t>and </a:t>
            </a:r>
            <a:r>
              <a:rPr lang="en-US" sz="900" b="0" strike="noStrike" spc="-80">
                <a:solidFill>
                  <a:srgbClr val="C00000"/>
                </a:solidFill>
                <a:latin typeface="Arial"/>
              </a:rPr>
              <a:t>a </a:t>
            </a:r>
            <a:r>
              <a:rPr lang="en-US" sz="900" b="0" strike="noStrike" spc="-46">
                <a:solidFill>
                  <a:srgbClr val="C00000"/>
                </a:solidFill>
                <a:latin typeface="Arial"/>
              </a:rPr>
              <a:t>residual </a:t>
            </a:r>
            <a:r>
              <a:rPr lang="en-US" sz="900" b="0" strike="noStrike" spc="-41">
                <a:solidFill>
                  <a:srgbClr val="C00000"/>
                </a:solidFill>
                <a:latin typeface="Arial"/>
              </a:rPr>
              <a:t>error </a:t>
            </a:r>
            <a:r>
              <a:rPr lang="en-US" sz="900" b="0" strike="noStrike" spc="-21">
                <a:solidFill>
                  <a:srgbClr val="C00000"/>
                </a:solidFill>
                <a:latin typeface="Arial"/>
              </a:rPr>
              <a:t>from </a:t>
            </a:r>
            <a:r>
              <a:rPr lang="en-US" sz="900" b="0" u="sng" strike="noStrike" spc="-80">
                <a:solidFill>
                  <a:srgbClr val="C00000"/>
                </a:solidFill>
                <a:uFillTx/>
                <a:latin typeface="Arial"/>
              </a:rPr>
              <a:t>a </a:t>
            </a:r>
            <a:r>
              <a:rPr lang="en-US" sz="900" b="0" u="sng" strike="noStrike" spc="-41">
                <a:solidFill>
                  <a:srgbClr val="C00000"/>
                </a:solidFill>
                <a:uFillTx/>
                <a:latin typeface="Arial"/>
              </a:rPr>
              <a:t>moving  </a:t>
            </a:r>
            <a:r>
              <a:rPr lang="en-US" sz="900" b="0" u="sng" strike="noStrike" spc="-72">
                <a:solidFill>
                  <a:srgbClr val="C00000"/>
                </a:solidFill>
                <a:uFillTx/>
                <a:latin typeface="Arial"/>
              </a:rPr>
              <a:t>average </a:t>
            </a:r>
            <a:r>
              <a:rPr lang="en-US" sz="900" b="0" u="sng" strike="noStrike" spc="-46">
                <a:solidFill>
                  <a:srgbClr val="C00000"/>
                </a:solidFill>
                <a:uFillTx/>
                <a:latin typeface="Arial"/>
              </a:rPr>
              <a:t>model applied </a:t>
            </a:r>
            <a:r>
              <a:rPr lang="en-US" sz="900" b="0" u="sng" strike="noStrike" spc="9">
                <a:solidFill>
                  <a:srgbClr val="C00000"/>
                </a:solidFill>
                <a:uFillTx/>
                <a:latin typeface="Arial"/>
              </a:rPr>
              <a:t>to </a:t>
            </a:r>
            <a:r>
              <a:rPr lang="en-US" sz="900" b="0" u="sng" strike="noStrike" spc="-60">
                <a:solidFill>
                  <a:srgbClr val="C00000"/>
                </a:solidFill>
                <a:uFillTx/>
                <a:latin typeface="Arial"/>
              </a:rPr>
              <a:t>lagged</a:t>
            </a:r>
            <a:r>
              <a:rPr lang="en-US" sz="900" b="0" u="sng" strike="noStrike" spc="-26">
                <a:solidFill>
                  <a:srgbClr val="C00000"/>
                </a:solidFill>
                <a:uFillTx/>
                <a:latin typeface="Arial"/>
              </a:rPr>
              <a:t> </a:t>
            </a:r>
            <a:r>
              <a:rPr lang="en-US" sz="900" b="0" u="sng" strike="noStrike" spc="-46">
                <a:solidFill>
                  <a:srgbClr val="C00000"/>
                </a:solidFill>
                <a:uFillTx/>
                <a:latin typeface="Arial"/>
              </a:rPr>
              <a:t>observations.</a:t>
            </a:r>
            <a:endParaRPr lang="en-IN" sz="900" b="0" strike="noStrike" spc="-1">
              <a:latin typeface="Arial"/>
            </a:endParaRPr>
          </a:p>
          <a:p>
            <a:pPr marL="478800" algn="just">
              <a:lnSpc>
                <a:spcPts val="1199"/>
              </a:lnSpc>
              <a:spcBef>
                <a:spcPts val="40"/>
              </a:spcBef>
              <a:tabLst>
                <a:tab pos="479520" algn="l"/>
              </a:tabLst>
            </a:pPr>
            <a:endParaRPr lang="en-IN" sz="900" b="0" strike="noStrike" spc="-1">
              <a:latin typeface="Arial"/>
            </a:endParaRPr>
          </a:p>
          <a:p>
            <a:pPr marL="201960" indent="-138600" algn="just">
              <a:lnSpc>
                <a:spcPct val="102000"/>
              </a:lnSpc>
              <a:spcBef>
                <a:spcPts val="275"/>
              </a:spcBef>
              <a:buClr>
                <a:srgbClr val="3333B2"/>
              </a:buClr>
              <a:buFont typeface="Lucida Sans Unicode"/>
              <a:buChar char="•"/>
              <a:tabLst>
                <a:tab pos="202680" algn="l"/>
              </a:tabLst>
            </a:pPr>
            <a:r>
              <a:rPr lang="en-US" sz="1100" b="0" strike="noStrike" spc="-75">
                <a:solidFill>
                  <a:srgbClr val="3333FF"/>
                </a:solidFill>
                <a:latin typeface="Arial"/>
              </a:rPr>
              <a:t>Each </a:t>
            </a:r>
            <a:r>
              <a:rPr lang="en-US" sz="1100" b="0" strike="noStrike" spc="-21">
                <a:solidFill>
                  <a:srgbClr val="3333FF"/>
                </a:solidFill>
                <a:latin typeface="Arial"/>
              </a:rPr>
              <a:t>of </a:t>
            </a:r>
            <a:r>
              <a:rPr lang="en-US" sz="1100" b="0" strike="noStrike" spc="-72">
                <a:solidFill>
                  <a:srgbClr val="3333FF"/>
                </a:solidFill>
                <a:latin typeface="Arial"/>
              </a:rPr>
              <a:t>these </a:t>
            </a:r>
            <a:r>
              <a:rPr lang="en-US" sz="1100" b="0" strike="noStrike" spc="-55">
                <a:solidFill>
                  <a:srgbClr val="3333FF"/>
                </a:solidFill>
                <a:latin typeface="Arial"/>
              </a:rPr>
              <a:t>components </a:t>
            </a:r>
            <a:r>
              <a:rPr lang="en-US" sz="1100" b="0" strike="noStrike" spc="-80">
                <a:solidFill>
                  <a:srgbClr val="3333FF"/>
                </a:solidFill>
                <a:latin typeface="Arial"/>
              </a:rPr>
              <a:t>are </a:t>
            </a:r>
            <a:r>
              <a:rPr lang="en-US" sz="1100" b="0" strike="noStrike" spc="-21">
                <a:solidFill>
                  <a:srgbClr val="3333FF"/>
                </a:solidFill>
                <a:latin typeface="Arial"/>
              </a:rPr>
              <a:t>explicitly </a:t>
            </a:r>
            <a:r>
              <a:rPr lang="en-US" sz="1100" b="0" strike="noStrike" spc="-55">
                <a:solidFill>
                  <a:srgbClr val="3333FF"/>
                </a:solidFill>
                <a:latin typeface="Arial"/>
              </a:rPr>
              <a:t>specified </a:t>
            </a:r>
            <a:r>
              <a:rPr lang="en-US" sz="1100" b="0" strike="noStrike" spc="-21">
                <a:solidFill>
                  <a:srgbClr val="3333FF"/>
                </a:solidFill>
                <a:latin typeface="Arial"/>
              </a:rPr>
              <a:t>in </a:t>
            </a:r>
            <a:r>
              <a:rPr lang="en-US" sz="1100" b="0" strike="noStrike" spc="-32">
                <a:solidFill>
                  <a:srgbClr val="3333FF"/>
                </a:solidFill>
                <a:latin typeface="Arial"/>
              </a:rPr>
              <a:t>the </a:t>
            </a:r>
            <a:r>
              <a:rPr lang="en-US" sz="1100" b="0" strike="noStrike" spc="-52">
                <a:solidFill>
                  <a:srgbClr val="3333FF"/>
                </a:solidFill>
                <a:latin typeface="Arial"/>
              </a:rPr>
              <a:t>model  </a:t>
            </a:r>
            <a:r>
              <a:rPr lang="en-US" sz="1100" b="0" strike="noStrike" spc="-114">
                <a:solidFill>
                  <a:srgbClr val="3333FF"/>
                </a:solidFill>
                <a:latin typeface="Arial"/>
              </a:rPr>
              <a:t>as </a:t>
            </a:r>
            <a:r>
              <a:rPr lang="en-US" sz="1100" b="0" strike="noStrike" spc="-92">
                <a:solidFill>
                  <a:srgbClr val="3333FF"/>
                </a:solidFill>
                <a:latin typeface="Arial"/>
              </a:rPr>
              <a:t>a</a:t>
            </a:r>
            <a:r>
              <a:rPr lang="en-US" sz="1100" b="0" strike="noStrike" spc="29">
                <a:solidFill>
                  <a:srgbClr val="3333FF"/>
                </a:solidFill>
                <a:latin typeface="Arial"/>
              </a:rPr>
              <a:t> </a:t>
            </a:r>
            <a:r>
              <a:rPr lang="en-US" sz="1100" b="0" strike="noStrike" spc="-52">
                <a:solidFill>
                  <a:srgbClr val="3333FF"/>
                </a:solidFill>
                <a:latin typeface="Arial"/>
              </a:rPr>
              <a:t>parameter.</a:t>
            </a:r>
            <a:endParaRPr lang="en-IN" sz="1100" b="0" strike="noStrike" spc="-1">
              <a:latin typeface="Arial"/>
            </a:endParaRPr>
          </a:p>
          <a:p>
            <a:pPr marL="201960" indent="-138600" algn="just">
              <a:lnSpc>
                <a:spcPct val="1020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202680" algn="l"/>
              </a:tabLst>
            </a:pP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Note </a:t>
            </a:r>
            <a:r>
              <a:rPr lang="en-US" sz="1100" b="0" strike="noStrike" spc="4">
                <a:solidFill>
                  <a:srgbClr val="000000"/>
                </a:solidFill>
                <a:latin typeface="Arial"/>
              </a:rPr>
              <a:t>that </a:t>
            </a:r>
            <a:r>
              <a:rPr lang="en-US" sz="1100" b="1" strike="noStrike" spc="-21">
                <a:solidFill>
                  <a:srgbClr val="000000"/>
                </a:solidFill>
                <a:latin typeface="Gill Sans MT"/>
              </a:rPr>
              <a:t>AR </a:t>
            </a:r>
            <a:r>
              <a:rPr lang="en-US" sz="1100" b="0" strike="noStrike" spc="-66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1100" b="1" strike="noStrike" spc="12">
                <a:solidFill>
                  <a:srgbClr val="000000"/>
                </a:solidFill>
                <a:latin typeface="Gill Sans MT"/>
              </a:rPr>
              <a:t>MA </a:t>
            </a:r>
            <a:r>
              <a:rPr lang="en-US" sz="1100" b="0" strike="noStrike" spc="-80">
                <a:solidFill>
                  <a:srgbClr val="000000"/>
                </a:solidFill>
                <a:latin typeface="Arial"/>
              </a:rPr>
              <a:t>are 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two 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widely </a:t>
            </a:r>
            <a:r>
              <a:rPr lang="en-US" sz="1100" b="0" strike="noStrike" spc="-92">
                <a:solidFill>
                  <a:srgbClr val="000000"/>
                </a:solidFill>
                <a:latin typeface="Arial"/>
              </a:rPr>
              <a:t>used </a:t>
            </a:r>
            <a:r>
              <a:rPr lang="en-US" sz="1100" b="0" strike="noStrike" spc="-46">
                <a:solidFill>
                  <a:srgbClr val="3333B2"/>
                </a:solidFill>
                <a:latin typeface="Arial"/>
              </a:rPr>
              <a:t>linear </a:t>
            </a:r>
            <a:r>
              <a:rPr lang="en-US" sz="1100" b="0" strike="noStrike" spc="-66">
                <a:solidFill>
                  <a:srgbClr val="3333B2"/>
                </a:solidFill>
                <a:latin typeface="Arial"/>
              </a:rPr>
              <a:t>models </a:t>
            </a:r>
            <a:r>
              <a:rPr lang="en-US" sz="1100" b="0" strike="noStrike" spc="4">
                <a:solidFill>
                  <a:srgbClr val="000000"/>
                </a:solidFill>
                <a:latin typeface="Arial"/>
              </a:rPr>
              <a:t>that  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work 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on 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stationary 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time </a:t>
            </a:r>
            <a:r>
              <a:rPr lang="en-US" sz="1100" b="0" strike="noStrike" spc="-75">
                <a:solidFill>
                  <a:srgbClr val="000000"/>
                </a:solidFill>
                <a:latin typeface="Arial"/>
              </a:rPr>
              <a:t>series, </a:t>
            </a:r>
            <a:r>
              <a:rPr lang="en-US" sz="1100" b="0" strike="noStrike" spc="-66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1100" b="1" strike="noStrike" spc="-12">
                <a:solidFill>
                  <a:srgbClr val="000000"/>
                </a:solidFill>
                <a:latin typeface="Gill Sans MT"/>
              </a:rPr>
              <a:t>I 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100" b="0" strike="noStrike" spc="-92">
                <a:solidFill>
                  <a:srgbClr val="000000"/>
                </a:solidFill>
                <a:latin typeface="Arial"/>
              </a:rPr>
              <a:t>a </a:t>
            </a:r>
            <a:r>
              <a:rPr lang="en-US" sz="1100" b="0" strike="noStrike" spc="-72">
                <a:solidFill>
                  <a:srgbClr val="3333B2"/>
                </a:solidFill>
                <a:latin typeface="Arial"/>
              </a:rPr>
              <a:t>preprocessing  </a:t>
            </a:r>
            <a:r>
              <a:rPr lang="en-US" sz="1100" b="0" strike="noStrike" spc="-60">
                <a:solidFill>
                  <a:srgbClr val="3333B2"/>
                </a:solidFill>
                <a:latin typeface="Arial"/>
              </a:rPr>
              <a:t>procedure </a:t>
            </a:r>
            <a:r>
              <a:rPr lang="en-US" sz="1100" b="0" strike="noStrike" spc="9">
                <a:solidFill>
                  <a:srgbClr val="000000"/>
                </a:solidFill>
                <a:latin typeface="Arial"/>
              </a:rPr>
              <a:t>to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“</a:t>
            </a:r>
            <a:r>
              <a:rPr lang="en-US" sz="1100" b="0" strike="noStrike" spc="-12">
                <a:solidFill>
                  <a:srgbClr val="C00000"/>
                </a:solidFill>
                <a:latin typeface="Arial"/>
              </a:rPr>
              <a:t>stationarize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” 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time </a:t>
            </a:r>
            <a:r>
              <a:rPr lang="en-US" sz="1100" b="0" strike="noStrike" spc="-86">
                <a:solidFill>
                  <a:srgbClr val="000000"/>
                </a:solidFill>
                <a:latin typeface="Arial"/>
              </a:rPr>
              <a:t>series </a:t>
            </a:r>
            <a:r>
              <a:rPr lang="en-US" sz="1100" b="0" u="sng" strike="noStrike" spc="18">
                <a:solidFill>
                  <a:srgbClr val="000000"/>
                </a:solidFill>
                <a:uFillTx/>
                <a:latin typeface="Arial"/>
              </a:rPr>
              <a:t>if</a:t>
            </a:r>
            <a:r>
              <a:rPr lang="en-US" sz="1100" b="0" u="sng" strike="noStrike" spc="29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1100" b="0" u="sng" strike="noStrike" spc="-80">
                <a:solidFill>
                  <a:srgbClr val="000000"/>
                </a:solidFill>
                <a:uFillTx/>
                <a:latin typeface="Arial"/>
              </a:rPr>
              <a:t>needed</a:t>
            </a:r>
            <a:r>
              <a:rPr lang="en-US" sz="1100" b="0" strike="noStrike" spc="-80">
                <a:solidFill>
                  <a:srgbClr val="000000"/>
                </a:solidFill>
                <a:latin typeface="Arial"/>
              </a:rPr>
              <a:t>.</a:t>
            </a:r>
            <a:endParaRPr lang="en-IN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35038"/>
            <a:ext cx="4321274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923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25525"/>
            <a:ext cx="4393281" cy="178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607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975"/>
            <a:ext cx="468131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293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753323" cy="346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636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838"/>
            <a:ext cx="4681314" cy="2527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378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0" y="650255"/>
            <a:ext cx="4321274" cy="2522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777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25438"/>
            <a:ext cx="43434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8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552"/>
            <a:ext cx="4610100" cy="3622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484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10100" cy="346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960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4" y="-1"/>
            <a:ext cx="4537298" cy="353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64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7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8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object 10"/>
          <p:cNvSpPr txBox="1"/>
          <p:nvPr/>
        </p:nvSpPr>
        <p:spPr>
          <a:xfrm>
            <a:off x="1440000" y="0"/>
            <a:ext cx="180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US" sz="1400" b="0" strike="noStrike" spc="-26">
                <a:solidFill>
                  <a:srgbClr val="3333B2"/>
                </a:solidFill>
                <a:latin typeface="Tahoma"/>
              </a:rPr>
              <a:t>Notations - ARIMA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0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0AF12741-0F7F-47C0-8D3B-69938EED2E8A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4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621" name="object 11"/>
          <p:cNvSpPr/>
          <p:nvPr/>
        </p:nvSpPr>
        <p:spPr>
          <a:xfrm>
            <a:off x="264240" y="466560"/>
            <a:ext cx="3875760" cy="260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201960" indent="-138600" algn="just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pos="20268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A 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standard 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notation 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100" b="0" strike="noStrike" spc="-92">
                <a:solidFill>
                  <a:srgbClr val="000000"/>
                </a:solidFill>
                <a:latin typeface="Arial"/>
              </a:rPr>
              <a:t>used 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of </a:t>
            </a:r>
            <a:r>
              <a:rPr lang="en-US" sz="1100" b="0" i="1" strike="noStrike" spc="24">
                <a:solidFill>
                  <a:srgbClr val="000000"/>
                </a:solidFill>
                <a:latin typeface="Trebuchet MS"/>
              </a:rPr>
              <a:t>ARIMA</a:t>
            </a:r>
            <a:r>
              <a:rPr lang="en-US" sz="1100" b="0" strike="noStrike" spc="24">
                <a:solidFill>
                  <a:srgbClr val="000000"/>
                </a:solidFill>
                <a:latin typeface="Arial"/>
              </a:rPr>
              <a:t>(</a:t>
            </a:r>
            <a:r>
              <a:rPr lang="en-US" sz="1100" b="0" i="1" strike="noStrike" spc="24">
                <a:solidFill>
                  <a:srgbClr val="FF0000"/>
                </a:solidFill>
                <a:latin typeface="Trebuchet MS"/>
              </a:rPr>
              <a:t>p</a:t>
            </a:r>
            <a:r>
              <a:rPr lang="en-US" sz="1100" b="0" i="1" strike="noStrike" spc="24">
                <a:solidFill>
                  <a:srgbClr val="FF0000"/>
                </a:solidFill>
                <a:latin typeface="Verdana"/>
              </a:rPr>
              <a:t>, </a:t>
            </a:r>
            <a:r>
              <a:rPr lang="en-US" sz="1100" b="0" i="1" strike="noStrike" spc="-26">
                <a:solidFill>
                  <a:srgbClr val="FF0000"/>
                </a:solidFill>
                <a:latin typeface="Trebuchet MS"/>
              </a:rPr>
              <a:t>d</a:t>
            </a:r>
            <a:r>
              <a:rPr lang="en-US" sz="1100" b="0" i="1" strike="noStrike" spc="-26">
                <a:solidFill>
                  <a:srgbClr val="FF0000"/>
                </a:solidFill>
                <a:latin typeface="Verdana"/>
              </a:rPr>
              <a:t>, </a:t>
            </a:r>
            <a:r>
              <a:rPr lang="en-US" sz="1100" b="0" i="1" strike="noStrike" spc="24">
                <a:solidFill>
                  <a:srgbClr val="FF0000"/>
                </a:solidFill>
                <a:latin typeface="Trebuchet MS"/>
              </a:rPr>
              <a:t>q</a:t>
            </a:r>
            <a:r>
              <a:rPr lang="en-US" sz="1100" b="0" strike="noStrike" spc="24">
                <a:solidFill>
                  <a:srgbClr val="000000"/>
                </a:solidFill>
                <a:latin typeface="Arial"/>
              </a:rPr>
              <a:t>) </a:t>
            </a:r>
            <a:r>
              <a:rPr lang="en-US" sz="1100" b="0" strike="noStrike" spc="-72">
                <a:solidFill>
                  <a:srgbClr val="000000"/>
                </a:solidFill>
                <a:latin typeface="Arial"/>
              </a:rPr>
              <a:t>where 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the  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parameters </a:t>
            </a:r>
            <a:r>
              <a:rPr lang="en-US" sz="1100" b="0" strike="noStrike" spc="-80">
                <a:solidFill>
                  <a:srgbClr val="000000"/>
                </a:solidFill>
                <a:latin typeface="Arial"/>
              </a:rPr>
              <a:t>are 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substituted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with 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integer </a:t>
            </a:r>
            <a:r>
              <a:rPr lang="en-US" sz="1100" b="0" strike="noStrike" spc="-75">
                <a:solidFill>
                  <a:srgbClr val="000000"/>
                </a:solidFill>
                <a:latin typeface="Arial"/>
              </a:rPr>
              <a:t>values </a:t>
            </a:r>
            <a:r>
              <a:rPr lang="en-US" sz="1100" b="0" strike="noStrike" spc="9">
                <a:solidFill>
                  <a:srgbClr val="000000"/>
                </a:solidFill>
                <a:latin typeface="Arial"/>
              </a:rPr>
              <a:t>to 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quickly  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indicate 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specific </a:t>
            </a:r>
            <a:r>
              <a:rPr lang="en-US" sz="1100" b="0" strike="noStrike" spc="-15">
                <a:solidFill>
                  <a:srgbClr val="000000"/>
                </a:solidFill>
                <a:latin typeface="Arial"/>
              </a:rPr>
              <a:t>ARIMA 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model being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75">
                <a:solidFill>
                  <a:srgbClr val="000000"/>
                </a:solidFill>
                <a:latin typeface="Arial"/>
              </a:rPr>
              <a:t>used.</a:t>
            </a:r>
            <a:endParaRPr lang="en-IN" sz="1100" b="0" strike="noStrike" spc="-1">
              <a:latin typeface="Arial"/>
            </a:endParaRPr>
          </a:p>
          <a:p>
            <a:pPr marL="201960" indent="-138600" algn="just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pos="202680" algn="l"/>
              </a:tabLst>
            </a:pPr>
            <a:endParaRPr lang="en-IN" sz="1100" b="0" strike="noStrike" spc="-1">
              <a:latin typeface="Arial"/>
            </a:endParaRPr>
          </a:p>
          <a:p>
            <a:pPr marL="478800" lvl="1" indent="-132480">
              <a:lnSpc>
                <a:spcPct val="100000"/>
              </a:lnSpc>
              <a:spcBef>
                <a:spcPts val="476"/>
              </a:spcBef>
              <a:buClr>
                <a:srgbClr val="3333B2"/>
              </a:buClr>
              <a:buFont typeface="Arial"/>
              <a:buChar char="–"/>
              <a:tabLst>
                <a:tab pos="479520" algn="l"/>
              </a:tabLst>
            </a:pPr>
            <a:r>
              <a:rPr lang="en-US" sz="800" b="1" strike="noStrike" spc="-26">
                <a:solidFill>
                  <a:srgbClr val="000000"/>
                </a:solidFill>
                <a:latin typeface="Gill Sans MT"/>
              </a:rPr>
              <a:t>p </a:t>
            </a:r>
            <a:r>
              <a:rPr lang="en-US" sz="800" b="0" strike="noStrike" spc="-32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800" b="0" strike="noStrike" spc="-46">
                <a:solidFill>
                  <a:srgbClr val="000000"/>
                </a:solidFill>
                <a:latin typeface="Arial"/>
              </a:rPr>
              <a:t>number </a:t>
            </a:r>
            <a:r>
              <a:rPr lang="en-US" sz="800" b="0" strike="noStrike" spc="-21">
                <a:solidFill>
                  <a:srgbClr val="3333FF"/>
                </a:solidFill>
                <a:latin typeface="Arial"/>
              </a:rPr>
              <a:t>of </a:t>
            </a:r>
            <a:r>
              <a:rPr lang="en-US" sz="800" b="0" strike="noStrike" spc="-46">
                <a:solidFill>
                  <a:srgbClr val="3333FF"/>
                </a:solidFill>
                <a:latin typeface="Arial"/>
              </a:rPr>
              <a:t>lag </a:t>
            </a:r>
            <a:r>
              <a:rPr lang="en-US" sz="800" b="0" strike="noStrike" spc="-52">
                <a:solidFill>
                  <a:srgbClr val="3333FF"/>
                </a:solidFill>
                <a:latin typeface="Arial"/>
              </a:rPr>
              <a:t>observations </a:t>
            </a:r>
            <a:r>
              <a:rPr lang="en-US" sz="800" b="0" strike="noStrike" spc="-41">
                <a:solidFill>
                  <a:srgbClr val="000000"/>
                </a:solidFill>
                <a:latin typeface="Arial"/>
              </a:rPr>
              <a:t>included </a:t>
            </a:r>
            <a:r>
              <a:rPr lang="en-US" sz="800" b="0" strike="noStrike" spc="-15">
                <a:solidFill>
                  <a:srgbClr val="000000"/>
                </a:solidFill>
                <a:latin typeface="Arial"/>
              </a:rPr>
              <a:t>in </a:t>
            </a:r>
            <a:r>
              <a:rPr lang="en-US" sz="800" b="0" strike="noStrike" spc="-26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800" b="0" strike="noStrike" spc="-41">
                <a:solidFill>
                  <a:srgbClr val="000000"/>
                </a:solidFill>
                <a:latin typeface="Arial"/>
              </a:rPr>
              <a:t>model, </a:t>
            </a:r>
            <a:r>
              <a:rPr lang="en-US" sz="800" b="0" strike="noStrike" spc="-60">
                <a:solidFill>
                  <a:srgbClr val="000000"/>
                </a:solidFill>
                <a:latin typeface="Arial"/>
              </a:rPr>
              <a:t>also  </a:t>
            </a:r>
            <a:r>
              <a:rPr lang="en-US" sz="800" b="0" strike="noStrike" spc="-46">
                <a:solidFill>
                  <a:srgbClr val="000000"/>
                </a:solidFill>
                <a:latin typeface="Arial"/>
              </a:rPr>
              <a:t>called </a:t>
            </a:r>
            <a:r>
              <a:rPr lang="en-US" sz="800" b="0" strike="noStrike" spc="-26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800" b="0" strike="noStrike" spc="-46">
                <a:solidFill>
                  <a:srgbClr val="C00000"/>
                </a:solidFill>
                <a:latin typeface="Arial"/>
              </a:rPr>
              <a:t>lag</a:t>
            </a:r>
            <a:r>
              <a:rPr lang="en-US" sz="800" b="0" strike="noStrike" spc="-15">
                <a:solidFill>
                  <a:srgbClr val="C00000"/>
                </a:solidFill>
                <a:latin typeface="Arial"/>
              </a:rPr>
              <a:t> </a:t>
            </a:r>
            <a:r>
              <a:rPr lang="en-US" sz="800" b="0" strike="noStrike" spc="-41">
                <a:solidFill>
                  <a:srgbClr val="C00000"/>
                </a:solidFill>
                <a:latin typeface="Arial"/>
              </a:rPr>
              <a:t>order</a:t>
            </a:r>
            <a:r>
              <a:rPr lang="en-US" sz="800" b="0" strike="noStrike" spc="-41">
                <a:solidFill>
                  <a:srgbClr val="000000"/>
                </a:solidFill>
                <a:latin typeface="Arial"/>
              </a:rPr>
              <a:t>.</a:t>
            </a:r>
            <a:endParaRPr lang="en-IN" sz="800" b="0" strike="noStrike" spc="-1">
              <a:latin typeface="Arial"/>
            </a:endParaRPr>
          </a:p>
          <a:p>
            <a:pPr marL="478800" lvl="1" indent="-132480">
              <a:lnSpc>
                <a:spcPts val="1199"/>
              </a:lnSpc>
              <a:spcBef>
                <a:spcPts val="31"/>
              </a:spcBef>
              <a:buClr>
                <a:srgbClr val="3333B2"/>
              </a:buClr>
              <a:buFont typeface="Arial"/>
              <a:buChar char="–"/>
              <a:tabLst>
                <a:tab pos="479520" algn="l"/>
              </a:tabLst>
            </a:pPr>
            <a:r>
              <a:rPr lang="en-US" sz="800" b="1" strike="noStrike" spc="-26">
                <a:solidFill>
                  <a:srgbClr val="000000"/>
                </a:solidFill>
                <a:latin typeface="Gill Sans MT"/>
              </a:rPr>
              <a:t>d </a:t>
            </a:r>
            <a:r>
              <a:rPr lang="en-US" sz="800" b="0" strike="noStrike" spc="-32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800" b="0" strike="noStrike" spc="-46">
                <a:solidFill>
                  <a:srgbClr val="000000"/>
                </a:solidFill>
                <a:latin typeface="Arial"/>
              </a:rPr>
              <a:t>number </a:t>
            </a:r>
            <a:r>
              <a:rPr lang="en-US" sz="800" b="0" strike="noStrike" spc="-21">
                <a:solidFill>
                  <a:srgbClr val="000000"/>
                </a:solidFill>
                <a:latin typeface="Arial"/>
              </a:rPr>
              <a:t>of </a:t>
            </a:r>
            <a:r>
              <a:rPr lang="en-US" sz="800" b="0" strike="noStrike" spc="-41">
                <a:solidFill>
                  <a:srgbClr val="000000"/>
                </a:solidFill>
                <a:latin typeface="Arial"/>
              </a:rPr>
              <a:t>times </a:t>
            </a:r>
            <a:r>
              <a:rPr lang="en-US" sz="800" b="0" strike="noStrike" spc="9">
                <a:solidFill>
                  <a:srgbClr val="000000"/>
                </a:solidFill>
                <a:latin typeface="Arial"/>
              </a:rPr>
              <a:t>that </a:t>
            </a:r>
            <a:r>
              <a:rPr lang="en-US" sz="800" b="0" strike="noStrike" spc="-26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800" b="0" strike="noStrike" spc="-52">
                <a:solidFill>
                  <a:srgbClr val="000000"/>
                </a:solidFill>
                <a:latin typeface="Arial"/>
              </a:rPr>
              <a:t>raw observations </a:t>
            </a:r>
            <a:r>
              <a:rPr lang="en-US" sz="800" b="0" strike="noStrike" spc="-75">
                <a:solidFill>
                  <a:srgbClr val="000000"/>
                </a:solidFill>
                <a:latin typeface="Arial"/>
              </a:rPr>
              <a:t>are  </a:t>
            </a:r>
            <a:r>
              <a:rPr lang="en-US" sz="800" b="0" strike="noStrike" spc="-41">
                <a:solidFill>
                  <a:srgbClr val="3333FF"/>
                </a:solidFill>
                <a:latin typeface="Arial"/>
              </a:rPr>
              <a:t>differenced</a:t>
            </a:r>
            <a:r>
              <a:rPr lang="en-US" sz="800" b="0" strike="noStrike" spc="-41">
                <a:solidFill>
                  <a:srgbClr val="000000"/>
                </a:solidFill>
                <a:latin typeface="Arial"/>
              </a:rPr>
              <a:t>, </a:t>
            </a:r>
            <a:r>
              <a:rPr lang="en-US" sz="800" b="0" strike="noStrike" spc="-60">
                <a:solidFill>
                  <a:srgbClr val="000000"/>
                </a:solidFill>
                <a:latin typeface="Arial"/>
              </a:rPr>
              <a:t>also </a:t>
            </a:r>
            <a:r>
              <a:rPr lang="en-US" sz="800" b="0" strike="noStrike" spc="-46">
                <a:solidFill>
                  <a:srgbClr val="000000"/>
                </a:solidFill>
                <a:latin typeface="Arial"/>
              </a:rPr>
              <a:t>called </a:t>
            </a:r>
            <a:r>
              <a:rPr lang="en-US" sz="800" b="0" strike="noStrike" spc="-26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800" b="1" strike="noStrike" spc="-75">
                <a:solidFill>
                  <a:srgbClr val="C00000"/>
                </a:solidFill>
                <a:latin typeface="Arial"/>
              </a:rPr>
              <a:t>degree </a:t>
            </a:r>
            <a:r>
              <a:rPr lang="en-US" sz="800" b="1" strike="noStrike" spc="-21">
                <a:solidFill>
                  <a:srgbClr val="C00000"/>
                </a:solidFill>
                <a:latin typeface="Arial"/>
              </a:rPr>
              <a:t>of</a:t>
            </a:r>
            <a:r>
              <a:rPr lang="en-US" sz="800" b="1" strike="noStrike" spc="117">
                <a:solidFill>
                  <a:srgbClr val="C00000"/>
                </a:solidFill>
                <a:latin typeface="Arial"/>
              </a:rPr>
              <a:t> </a:t>
            </a:r>
            <a:r>
              <a:rPr lang="en-US" sz="800" b="1" strike="noStrike" spc="-35">
                <a:solidFill>
                  <a:srgbClr val="C00000"/>
                </a:solidFill>
                <a:latin typeface="Arial"/>
              </a:rPr>
              <a:t>differencing</a:t>
            </a:r>
            <a:r>
              <a:rPr lang="en-US" sz="800" b="0" strike="noStrike" spc="-35">
                <a:solidFill>
                  <a:srgbClr val="000000"/>
                </a:solidFill>
                <a:latin typeface="Arial"/>
              </a:rPr>
              <a:t>.</a:t>
            </a:r>
            <a:endParaRPr lang="en-IN" sz="800" b="0" strike="noStrike" spc="-1">
              <a:latin typeface="Arial"/>
            </a:endParaRPr>
          </a:p>
          <a:p>
            <a:pPr marL="478800" lvl="1" indent="-132840">
              <a:lnSpc>
                <a:spcPts val="1151"/>
              </a:lnSpc>
              <a:buClr>
                <a:srgbClr val="3333B2"/>
              </a:buClr>
              <a:buFont typeface="Arial"/>
              <a:buChar char="–"/>
              <a:tabLst>
                <a:tab pos="479520" algn="l"/>
              </a:tabLst>
            </a:pPr>
            <a:r>
              <a:rPr lang="en-US" sz="800" b="1" strike="noStrike" spc="-26">
                <a:solidFill>
                  <a:srgbClr val="000000"/>
                </a:solidFill>
                <a:latin typeface="Gill Sans MT"/>
              </a:rPr>
              <a:t>q </a:t>
            </a:r>
            <a:r>
              <a:rPr lang="en-US" sz="800" b="0" strike="noStrike" spc="-32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800" b="0" strike="noStrike" spc="-75">
                <a:solidFill>
                  <a:srgbClr val="000000"/>
                </a:solidFill>
                <a:latin typeface="Arial"/>
              </a:rPr>
              <a:t>size </a:t>
            </a:r>
            <a:r>
              <a:rPr lang="en-US" sz="800" b="0" strike="noStrike" spc="-21">
                <a:solidFill>
                  <a:srgbClr val="000000"/>
                </a:solidFill>
                <a:latin typeface="Arial"/>
              </a:rPr>
              <a:t>of </a:t>
            </a:r>
            <a:r>
              <a:rPr lang="en-US" sz="800" b="0" strike="noStrike" spc="-26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800" b="0" strike="noStrike" spc="-41">
                <a:solidFill>
                  <a:srgbClr val="000000"/>
                </a:solidFill>
                <a:latin typeface="Arial"/>
              </a:rPr>
              <a:t>moving </a:t>
            </a:r>
            <a:r>
              <a:rPr lang="en-US" sz="800" b="0" strike="noStrike" spc="-72">
                <a:solidFill>
                  <a:srgbClr val="000000"/>
                </a:solidFill>
                <a:latin typeface="Arial"/>
              </a:rPr>
              <a:t>average </a:t>
            </a:r>
            <a:r>
              <a:rPr lang="en-US" sz="800" b="0" strike="noStrike" spc="-35">
                <a:solidFill>
                  <a:srgbClr val="000000"/>
                </a:solidFill>
                <a:latin typeface="Arial"/>
              </a:rPr>
              <a:t>window, </a:t>
            </a:r>
            <a:r>
              <a:rPr lang="en-US" sz="800" b="0" strike="noStrike" spc="-60">
                <a:solidFill>
                  <a:srgbClr val="000000"/>
                </a:solidFill>
                <a:latin typeface="Arial"/>
              </a:rPr>
              <a:t>also </a:t>
            </a:r>
            <a:r>
              <a:rPr lang="en-US" sz="800" b="0" strike="noStrike" spc="-46">
                <a:solidFill>
                  <a:srgbClr val="000000"/>
                </a:solidFill>
                <a:latin typeface="Arial"/>
              </a:rPr>
              <a:t>called </a:t>
            </a:r>
            <a:r>
              <a:rPr lang="en-US" sz="800" b="0" strike="noStrike" spc="-26">
                <a:solidFill>
                  <a:srgbClr val="000000"/>
                </a:solidFill>
                <a:latin typeface="Arial"/>
              </a:rPr>
              <a:t>the</a:t>
            </a:r>
            <a:r>
              <a:rPr lang="en-US" sz="800" b="0" strike="noStrike" spc="-12">
                <a:solidFill>
                  <a:srgbClr val="000000"/>
                </a:solidFill>
                <a:latin typeface="Arial"/>
              </a:rPr>
              <a:t> </a:t>
            </a:r>
            <a:r>
              <a:rPr lang="en-US" sz="800" b="0" strike="noStrike" spc="-52">
                <a:solidFill>
                  <a:srgbClr val="C00000"/>
                </a:solidFill>
                <a:latin typeface="Arial"/>
              </a:rPr>
              <a:t>order</a:t>
            </a:r>
            <a:endParaRPr lang="en-IN" sz="800" b="0" strike="noStrike" spc="-1">
              <a:latin typeface="Arial"/>
            </a:endParaRPr>
          </a:p>
          <a:p>
            <a:pPr marL="478800">
              <a:lnSpc>
                <a:spcPts val="1199"/>
              </a:lnSpc>
              <a:tabLst>
                <a:tab pos="479520" algn="l"/>
              </a:tabLst>
            </a:pPr>
            <a:r>
              <a:rPr lang="en-US" sz="800" b="0" strike="noStrike" spc="-21">
                <a:solidFill>
                  <a:srgbClr val="C00000"/>
                </a:solidFill>
                <a:latin typeface="Arial"/>
              </a:rPr>
              <a:t>of </a:t>
            </a:r>
            <a:r>
              <a:rPr lang="en-US" sz="800" b="0" strike="noStrike" spc="-41">
                <a:solidFill>
                  <a:srgbClr val="C00000"/>
                </a:solidFill>
                <a:latin typeface="Arial"/>
              </a:rPr>
              <a:t>moving</a:t>
            </a:r>
            <a:r>
              <a:rPr lang="en-US" sz="800" b="0" strike="noStrike" spc="117">
                <a:solidFill>
                  <a:srgbClr val="C00000"/>
                </a:solidFill>
                <a:latin typeface="Arial"/>
              </a:rPr>
              <a:t> </a:t>
            </a:r>
            <a:r>
              <a:rPr lang="en-US" sz="800" b="0" strike="noStrike" spc="-60">
                <a:solidFill>
                  <a:srgbClr val="C00000"/>
                </a:solidFill>
                <a:latin typeface="Arial"/>
              </a:rPr>
              <a:t>average.</a:t>
            </a:r>
            <a:endParaRPr lang="en-IN" sz="800" b="0" strike="noStrike" spc="-1">
              <a:latin typeface="Arial"/>
            </a:endParaRPr>
          </a:p>
          <a:p>
            <a:pPr marL="201960" indent="-138600">
              <a:lnSpc>
                <a:spcPct val="102000"/>
              </a:lnSpc>
              <a:spcBef>
                <a:spcPts val="516"/>
              </a:spcBef>
              <a:buClr>
                <a:srgbClr val="3333B2"/>
              </a:buClr>
              <a:buFont typeface="Lucida Sans Unicode"/>
              <a:buChar char="•"/>
              <a:tabLst>
                <a:tab pos="20268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A 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value 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of </a:t>
            </a:r>
            <a:r>
              <a:rPr lang="en-US" sz="1100" b="0" strike="noStrike" spc="-72">
                <a:solidFill>
                  <a:srgbClr val="000000"/>
                </a:solidFill>
                <a:latin typeface="Arial"/>
              </a:rPr>
              <a:t>0 can </a:t>
            </a:r>
            <a:r>
              <a:rPr lang="en-US" sz="1100" b="0" strike="noStrike" spc="-75">
                <a:solidFill>
                  <a:srgbClr val="000000"/>
                </a:solidFill>
                <a:latin typeface="Arial"/>
              </a:rPr>
              <a:t>be </a:t>
            </a:r>
            <a:r>
              <a:rPr lang="en-US" sz="1100" b="0" strike="noStrike" spc="-92">
                <a:solidFill>
                  <a:srgbClr val="000000"/>
                </a:solidFill>
                <a:latin typeface="Arial"/>
              </a:rPr>
              <a:t>used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for </a:t>
            </a:r>
            <a:r>
              <a:rPr lang="en-US" sz="1100" b="0" strike="noStrike" spc="-92">
                <a:solidFill>
                  <a:srgbClr val="000000"/>
                </a:solidFill>
                <a:latin typeface="Arial"/>
              </a:rPr>
              <a:t>a 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parameter, 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which 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indicates </a:t>
            </a:r>
            <a:r>
              <a:rPr lang="en-US" sz="1100" b="0" strike="noStrike" spc="9">
                <a:solidFill>
                  <a:srgbClr val="000000"/>
                </a:solidFill>
                <a:latin typeface="Arial"/>
              </a:rPr>
              <a:t>to 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not </a:t>
            </a:r>
            <a:r>
              <a:rPr lang="en-US" sz="1100" b="0" strike="noStrike" spc="-106">
                <a:solidFill>
                  <a:srgbClr val="000000"/>
                </a:solidFill>
                <a:latin typeface="Arial"/>
              </a:rPr>
              <a:t>use </a:t>
            </a:r>
            <a:r>
              <a:rPr lang="en-US" sz="1100" b="0" strike="noStrike" spc="4">
                <a:solidFill>
                  <a:srgbClr val="000000"/>
                </a:solidFill>
                <a:latin typeface="Arial"/>
              </a:rPr>
              <a:t>that 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element 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of 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the</a:t>
            </a:r>
            <a:r>
              <a:rPr lang="en-US" sz="1100" b="0" strike="noStrike" spc="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model.</a:t>
            </a:r>
            <a:endParaRPr lang="en-IN" sz="1100" b="0" strike="noStrike" spc="-1">
              <a:latin typeface="Arial"/>
            </a:endParaRPr>
          </a:p>
          <a:p>
            <a:pPr marL="201960" indent="-138600">
              <a:lnSpc>
                <a:spcPct val="1020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202680" algn="l"/>
              </a:tabLst>
            </a:pPr>
            <a:r>
              <a:rPr lang="en-US" sz="1100" b="0" strike="noStrike" spc="-32">
                <a:solidFill>
                  <a:srgbClr val="3333FF"/>
                </a:solidFill>
                <a:latin typeface="Arial"/>
              </a:rPr>
              <a:t>In other </a:t>
            </a:r>
            <a:r>
              <a:rPr lang="en-US" sz="1100" b="0" strike="noStrike" spc="-66">
                <a:solidFill>
                  <a:srgbClr val="3333FF"/>
                </a:solidFill>
                <a:latin typeface="Arial"/>
              </a:rPr>
              <a:t>words, </a:t>
            </a:r>
            <a:r>
              <a:rPr lang="en-US" sz="1100" b="0" strike="noStrike" spc="-15">
                <a:solidFill>
                  <a:srgbClr val="3333FF"/>
                </a:solidFill>
                <a:latin typeface="Arial"/>
              </a:rPr>
              <a:t>ARIMA </a:t>
            </a:r>
            <a:r>
              <a:rPr lang="en-US" sz="1100" b="0" strike="noStrike" spc="-55">
                <a:solidFill>
                  <a:srgbClr val="3333FF"/>
                </a:solidFill>
                <a:latin typeface="Arial"/>
              </a:rPr>
              <a:t>model </a:t>
            </a:r>
            <a:r>
              <a:rPr lang="en-US" sz="1100" b="0" strike="noStrike" spc="-72">
                <a:solidFill>
                  <a:srgbClr val="3333FF"/>
                </a:solidFill>
                <a:latin typeface="Arial"/>
              </a:rPr>
              <a:t>can </a:t>
            </a:r>
            <a:r>
              <a:rPr lang="en-US" sz="1100" b="0" strike="noStrike" spc="-75">
                <a:solidFill>
                  <a:srgbClr val="3333FF"/>
                </a:solidFill>
                <a:latin typeface="Arial"/>
              </a:rPr>
              <a:t>be </a:t>
            </a:r>
            <a:r>
              <a:rPr lang="en-US" sz="1100" b="0" strike="noStrike" spc="-46">
                <a:solidFill>
                  <a:srgbClr val="3333FF"/>
                </a:solidFill>
                <a:latin typeface="Arial"/>
              </a:rPr>
              <a:t>configured </a:t>
            </a:r>
            <a:r>
              <a:rPr lang="en-US" sz="1100" b="0" strike="noStrike" spc="9">
                <a:solidFill>
                  <a:srgbClr val="3333FF"/>
                </a:solidFill>
                <a:latin typeface="Arial"/>
              </a:rPr>
              <a:t>to </a:t>
            </a:r>
            <a:r>
              <a:rPr lang="en-US" sz="1100" b="0" strike="noStrike" spc="-41">
                <a:solidFill>
                  <a:srgbClr val="3333FF"/>
                </a:solidFill>
                <a:latin typeface="Arial"/>
              </a:rPr>
              <a:t>perform  </a:t>
            </a:r>
            <a:r>
              <a:rPr lang="en-US" sz="1100" b="0" strike="noStrike" spc="-32">
                <a:solidFill>
                  <a:srgbClr val="3333FF"/>
                </a:solidFill>
                <a:latin typeface="Arial"/>
              </a:rPr>
              <a:t>the </a:t>
            </a:r>
            <a:r>
              <a:rPr lang="en-US" sz="1100" b="0" strike="noStrike" spc="-21">
                <a:solidFill>
                  <a:srgbClr val="3333FF"/>
                </a:solidFill>
                <a:latin typeface="Arial"/>
              </a:rPr>
              <a:t>function of </a:t>
            </a:r>
            <a:r>
              <a:rPr lang="en-US" sz="1100" b="0" strike="noStrike" spc="-72">
                <a:solidFill>
                  <a:srgbClr val="3333FF"/>
                </a:solidFill>
                <a:latin typeface="Arial"/>
              </a:rPr>
              <a:t>an </a:t>
            </a:r>
            <a:r>
              <a:rPr lang="en-US" sz="1100" b="0" strike="noStrike" spc="-21">
                <a:solidFill>
                  <a:srgbClr val="3333FF"/>
                </a:solidFill>
                <a:latin typeface="Arial"/>
              </a:rPr>
              <a:t>ARMA </a:t>
            </a:r>
            <a:r>
              <a:rPr lang="en-US" sz="1100" b="0" strike="noStrike" spc="-46">
                <a:solidFill>
                  <a:srgbClr val="3333FF"/>
                </a:solidFill>
                <a:latin typeface="Arial"/>
              </a:rPr>
              <a:t>model, </a:t>
            </a:r>
            <a:r>
              <a:rPr lang="en-US" sz="1100" b="0" strike="noStrike" spc="-66">
                <a:solidFill>
                  <a:srgbClr val="3333FF"/>
                </a:solidFill>
                <a:latin typeface="Arial"/>
              </a:rPr>
              <a:t>and </a:t>
            </a:r>
            <a:r>
              <a:rPr lang="en-US" sz="1100" b="0" strike="noStrike" spc="-92">
                <a:solidFill>
                  <a:srgbClr val="3333FF"/>
                </a:solidFill>
                <a:latin typeface="Arial"/>
              </a:rPr>
              <a:t>even a </a:t>
            </a:r>
            <a:r>
              <a:rPr lang="en-US" sz="1100" b="0" strike="noStrike" spc="-55">
                <a:solidFill>
                  <a:srgbClr val="3333FF"/>
                </a:solidFill>
                <a:latin typeface="Arial"/>
              </a:rPr>
              <a:t>simple </a:t>
            </a:r>
            <a:r>
              <a:rPr lang="en-US" sz="1100" b="0" strike="noStrike" spc="-35">
                <a:solidFill>
                  <a:srgbClr val="3333FF"/>
                </a:solidFill>
                <a:latin typeface="Arial"/>
              </a:rPr>
              <a:t>AR, </a:t>
            </a:r>
            <a:r>
              <a:rPr lang="en-US" sz="1100" b="0" strike="noStrike" spc="-7">
                <a:solidFill>
                  <a:srgbClr val="3333FF"/>
                </a:solidFill>
                <a:latin typeface="Arial"/>
              </a:rPr>
              <a:t>I, </a:t>
            </a:r>
            <a:r>
              <a:rPr lang="en-US" sz="1100" b="0" strike="noStrike" spc="-52">
                <a:solidFill>
                  <a:srgbClr val="3333FF"/>
                </a:solidFill>
                <a:latin typeface="Arial"/>
              </a:rPr>
              <a:t>or  </a:t>
            </a:r>
            <a:r>
              <a:rPr lang="en-US" sz="1100" b="0" strike="noStrike" spc="12">
                <a:solidFill>
                  <a:srgbClr val="3333FF"/>
                </a:solidFill>
                <a:latin typeface="Arial"/>
              </a:rPr>
              <a:t>MA</a:t>
            </a:r>
            <a:r>
              <a:rPr lang="en-US" sz="1100" b="0" strike="noStrike" spc="49">
                <a:solidFill>
                  <a:srgbClr val="3333FF"/>
                </a:solidFill>
                <a:latin typeface="Arial"/>
              </a:rPr>
              <a:t> </a:t>
            </a:r>
            <a:r>
              <a:rPr lang="en-US" sz="1100" b="0" strike="noStrike" spc="-46">
                <a:solidFill>
                  <a:srgbClr val="3333FF"/>
                </a:solidFill>
                <a:latin typeface="Arial"/>
              </a:rPr>
              <a:t>model.</a:t>
            </a:r>
            <a:endParaRPr lang="en-IN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838"/>
            <a:ext cx="4537298" cy="2239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990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6" y="1068387"/>
            <a:ext cx="4177258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31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itle 1"/>
          <p:cNvSpPr txBox="1"/>
          <p:nvPr/>
        </p:nvSpPr>
        <p:spPr>
          <a:xfrm>
            <a:off x="708840" y="198360"/>
            <a:ext cx="3191760" cy="2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3" name="Text Placeholder 2"/>
          <p:cNvSpPr txBox="1"/>
          <p:nvPr/>
        </p:nvSpPr>
        <p:spPr>
          <a:xfrm>
            <a:off x="311760" y="666000"/>
            <a:ext cx="3986280" cy="23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24" name="Picture 2"/>
          <p:cNvPicPr/>
          <p:nvPr/>
        </p:nvPicPr>
        <p:blipFill>
          <a:blip r:embed="rId2"/>
          <a:stretch/>
        </p:blipFill>
        <p:spPr>
          <a:xfrm>
            <a:off x="-70020" y="-5857"/>
            <a:ext cx="4749840" cy="34603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2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object 10"/>
          <p:cNvSpPr txBox="1"/>
          <p:nvPr/>
        </p:nvSpPr>
        <p:spPr>
          <a:xfrm>
            <a:off x="1390680" y="0"/>
            <a:ext cx="143784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US" sz="1400" b="0" strike="noStrike" spc="-15">
                <a:solidFill>
                  <a:srgbClr val="3333B2"/>
                </a:solidFill>
                <a:latin typeface="Tahoma"/>
              </a:rPr>
              <a:t>Backshift</a:t>
            </a:r>
            <a:r>
              <a:rPr lang="en-US" sz="1400" b="0" strike="noStrike" spc="-21">
                <a:solidFill>
                  <a:srgbClr val="3333B2"/>
                </a:solidFill>
                <a:latin typeface="Tahoma"/>
              </a:rPr>
              <a:t> </a:t>
            </a:r>
            <a:r>
              <a:rPr lang="en-US" sz="1400" b="0" strike="noStrike" spc="-35">
                <a:solidFill>
                  <a:srgbClr val="3333B2"/>
                </a:solidFill>
                <a:latin typeface="Tahoma"/>
              </a:rPr>
              <a:t>Operator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4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85FCD8F7-1A20-4175-9E11-69ABC6865D7F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6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635" name="object 11"/>
          <p:cNvSpPr/>
          <p:nvPr/>
        </p:nvSpPr>
        <p:spPr>
          <a:xfrm>
            <a:off x="371520" y="648000"/>
            <a:ext cx="3978720" cy="18868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265320" indent="-138600" algn="just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pos="266040" algn="l"/>
              </a:tabLst>
            </a:pPr>
            <a:r>
              <a:rPr lang="en-US" sz="1100" b="0" strike="noStrike" spc="-111" dirty="0" smtClean="0">
                <a:solidFill>
                  <a:srgbClr val="000000"/>
                </a:solidFill>
                <a:latin typeface="Arial"/>
              </a:rPr>
              <a:t>We  </a:t>
            </a:r>
            <a:r>
              <a:rPr lang="en-US" sz="1100" b="0" strike="noStrike" spc="-92" dirty="0" smtClean="0">
                <a:solidFill>
                  <a:srgbClr val="000000"/>
                </a:solidFill>
                <a:latin typeface="Arial"/>
              </a:rPr>
              <a:t>need </a:t>
            </a:r>
            <a:r>
              <a:rPr lang="en-US" sz="1100" b="0" strike="noStrike" spc="-97" dirty="0">
                <a:solidFill>
                  <a:srgbClr val="000000"/>
                </a:solidFill>
                <a:latin typeface="Arial"/>
              </a:rPr>
              <a:t>some </a:t>
            </a:r>
            <a:r>
              <a:rPr lang="en-US" sz="1100" b="0" strike="noStrike" spc="-80" dirty="0">
                <a:solidFill>
                  <a:srgbClr val="000000"/>
                </a:solidFill>
                <a:latin typeface="Arial"/>
              </a:rPr>
              <a:t>new  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notations </a:t>
            </a:r>
            <a:r>
              <a:rPr lang="en-US" sz="1100" b="0" strike="noStrike" spc="9" dirty="0">
                <a:solidFill>
                  <a:srgbClr val="000000"/>
                </a:solidFill>
                <a:latin typeface="Arial"/>
              </a:rPr>
              <a:t>to 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simplify the</a:t>
            </a:r>
            <a:r>
              <a:rPr lang="en-US" sz="1100" b="0" strike="noStrike" spc="-1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representations.</a:t>
            </a:r>
            <a:endParaRPr lang="en-IN" sz="1100" b="0" strike="noStrike" spc="-1" dirty="0">
              <a:latin typeface="Arial"/>
            </a:endParaRPr>
          </a:p>
          <a:p>
            <a:pPr marL="265320" indent="-138600" algn="just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pos="266040" algn="l"/>
              </a:tabLst>
            </a:pPr>
            <a:endParaRPr lang="en-IN" sz="1100" b="0" strike="noStrike" spc="-1" dirty="0">
              <a:latin typeface="Arial"/>
            </a:endParaRPr>
          </a:p>
          <a:p>
            <a:pPr marL="265320" indent="-138600" algn="just">
              <a:lnSpc>
                <a:spcPct val="100000"/>
              </a:lnSpc>
              <a:spcBef>
                <a:spcPts val="176"/>
              </a:spcBef>
              <a:buClr>
                <a:srgbClr val="3333B2"/>
              </a:buClr>
              <a:buFont typeface="Lucida Sans Unicode"/>
              <a:buChar char="•"/>
              <a:tabLst>
                <a:tab pos="266040" algn="l"/>
              </a:tabLst>
            </a:pPr>
            <a:r>
              <a:rPr lang="en-US" sz="1100" b="1" strike="noStrike" spc="-12" dirty="0">
                <a:solidFill>
                  <a:srgbClr val="FF0000"/>
                </a:solidFill>
                <a:latin typeface="Times New Roman"/>
              </a:rPr>
              <a:t>Backshift</a:t>
            </a:r>
            <a:r>
              <a:rPr lang="en-US" sz="1100" b="1" strike="noStrike" spc="89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1100" b="1" strike="noStrike" spc="-55" dirty="0">
                <a:solidFill>
                  <a:srgbClr val="FF0000"/>
                </a:solidFill>
                <a:latin typeface="Times New Roman"/>
              </a:rPr>
              <a:t>Operator</a:t>
            </a:r>
            <a:endParaRPr lang="en-IN" sz="1100" b="0" strike="noStrike" spc="-1" dirty="0">
              <a:latin typeface="Arial"/>
            </a:endParaRPr>
          </a:p>
          <a:p>
            <a:pPr marL="409680" algn="just">
              <a:lnSpc>
                <a:spcPct val="100000"/>
              </a:lnSpc>
              <a:spcBef>
                <a:spcPts val="176"/>
              </a:spcBef>
              <a:tabLst>
                <a:tab pos="266040" algn="l"/>
              </a:tabLst>
            </a:pPr>
            <a:r>
              <a:rPr lang="en-US" sz="1000" b="0" strike="noStrike" spc="-60" dirty="0">
                <a:solidFill>
                  <a:srgbClr val="3333B2"/>
                </a:solidFill>
                <a:latin typeface="Arial"/>
              </a:rPr>
              <a:t>– </a:t>
            </a:r>
            <a:r>
              <a:rPr lang="en-US" sz="1000" b="0" strike="noStrike" spc="-35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000" b="0" strike="noStrike" spc="-32" dirty="0">
                <a:solidFill>
                  <a:srgbClr val="000000"/>
                </a:solidFill>
                <a:latin typeface="Arial"/>
              </a:rPr>
              <a:t>backshift </a:t>
            </a:r>
            <a:r>
              <a:rPr lang="en-US" sz="1000" b="0" strike="noStrike" spc="-35" dirty="0">
                <a:solidFill>
                  <a:srgbClr val="000000"/>
                </a:solidFill>
                <a:latin typeface="Arial"/>
              </a:rPr>
              <a:t>operator </a:t>
            </a:r>
            <a:r>
              <a:rPr lang="en-US" sz="1000" b="0" strike="noStrike" spc="-55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000" b="0" strike="noStrike" spc="-52" dirty="0">
                <a:solidFill>
                  <a:srgbClr val="000000"/>
                </a:solidFill>
                <a:latin typeface="Arial"/>
              </a:rPr>
              <a:t>defined</a:t>
            </a:r>
            <a:r>
              <a:rPr lang="en-US" sz="1000" b="0" strike="noStrike" spc="-16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100" dirty="0">
                <a:solidFill>
                  <a:srgbClr val="000000"/>
                </a:solidFill>
                <a:latin typeface="Arial"/>
              </a:rPr>
              <a:t>as</a:t>
            </a:r>
            <a:endParaRPr lang="en-IN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"/>
              </a:spcBef>
              <a:tabLst>
                <a:tab pos="266040" algn="l"/>
              </a:tabLst>
            </a:pPr>
            <a:endParaRPr lang="en-IN" sz="1000" b="0" strike="noStrike" spc="-1" dirty="0">
              <a:latin typeface="Arial"/>
            </a:endParaRPr>
          </a:p>
          <a:p>
            <a:pPr marL="439920" algn="just">
              <a:lnSpc>
                <a:spcPct val="100000"/>
              </a:lnSpc>
              <a:tabLst>
                <a:tab pos="266040" algn="l"/>
              </a:tabLst>
            </a:pPr>
            <a:r>
              <a:rPr lang="en-US" sz="1000" b="0" i="1" strike="noStrike" spc="89" dirty="0" err="1">
                <a:solidFill>
                  <a:srgbClr val="000000"/>
                </a:solidFill>
                <a:latin typeface="Trebuchet MS"/>
              </a:rPr>
              <a:t>BX</a:t>
            </a:r>
            <a:r>
              <a:rPr lang="en-US" sz="1050" b="0" i="1" strike="noStrike" spc="134" baseline="-11000" dirty="0" err="1">
                <a:solidFill>
                  <a:srgbClr val="000000"/>
                </a:solidFill>
                <a:latin typeface="Arial"/>
              </a:rPr>
              <a:t>t</a:t>
            </a:r>
            <a:r>
              <a:rPr lang="en-US" sz="1050" b="0" i="1" strike="noStrike" spc="134" baseline="-11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188" dirty="0">
                <a:solidFill>
                  <a:srgbClr val="000000"/>
                </a:solidFill>
                <a:latin typeface="Arial"/>
              </a:rPr>
              <a:t>=</a:t>
            </a:r>
            <a:r>
              <a:rPr lang="en-US" sz="1000" b="0" strike="noStrike" spc="7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i="1" strike="noStrike" spc="72" dirty="0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050" b="0" i="1" strike="noStrike" spc="111" baseline="-11000" dirty="0">
                <a:solidFill>
                  <a:srgbClr val="000000"/>
                </a:solidFill>
                <a:latin typeface="Arial"/>
              </a:rPr>
              <a:t>t−</a:t>
            </a:r>
            <a:r>
              <a:rPr lang="en-US" sz="1050" b="0" strike="noStrike" spc="111" baseline="-11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000" b="0" i="1" strike="noStrike" spc="72" dirty="0">
                <a:solidFill>
                  <a:srgbClr val="000000"/>
                </a:solidFill>
                <a:latin typeface="Verdana"/>
              </a:rPr>
              <a:t>.</a:t>
            </a:r>
            <a:endParaRPr lang="en-IN" sz="1000" b="0" strike="noStrike" spc="-1" dirty="0">
              <a:latin typeface="Arial"/>
            </a:endParaRPr>
          </a:p>
          <a:p>
            <a:pPr marL="542160" algn="just">
              <a:lnSpc>
                <a:spcPct val="100000"/>
              </a:lnSpc>
              <a:spcBef>
                <a:spcPts val="995"/>
              </a:spcBef>
              <a:tabLst>
                <a:tab pos="266040" algn="l"/>
              </a:tabLst>
            </a:pPr>
            <a:r>
              <a:rPr lang="en-US" sz="1000" b="0" strike="noStrike" spc="38" dirty="0">
                <a:solidFill>
                  <a:srgbClr val="000000"/>
                </a:solidFill>
                <a:latin typeface="Arial"/>
              </a:rPr>
              <a:t>It</a:t>
            </a:r>
            <a:r>
              <a:rPr lang="en-US" sz="1000" b="0" strike="noStrike" spc="4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60" dirty="0">
                <a:solidFill>
                  <a:srgbClr val="000000"/>
                </a:solidFill>
                <a:latin typeface="Arial"/>
              </a:rPr>
              <a:t>can</a:t>
            </a:r>
            <a:r>
              <a:rPr lang="en-US" sz="1000" b="0" strike="noStrike" spc="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72" dirty="0">
                <a:solidFill>
                  <a:srgbClr val="000000"/>
                </a:solidFill>
                <a:latin typeface="Arial"/>
              </a:rPr>
              <a:t>be</a:t>
            </a:r>
            <a:r>
              <a:rPr lang="en-US" sz="1000" b="0" strike="noStrike" spc="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52" dirty="0">
                <a:solidFill>
                  <a:srgbClr val="000000"/>
                </a:solidFill>
                <a:latin typeface="Arial"/>
              </a:rPr>
              <a:t>extended,</a:t>
            </a:r>
            <a:r>
              <a:rPr lang="en-US" sz="1000" b="0" strike="noStrike" spc="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i="1" strike="noStrike" spc="94" dirty="0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1050" b="0" strike="noStrike" spc="140" baseline="27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000" b="0" i="1" strike="noStrike" spc="94" dirty="0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050" b="0" i="1" strike="noStrike" spc="140" baseline="-11000" dirty="0">
                <a:solidFill>
                  <a:srgbClr val="000000"/>
                </a:solidFill>
                <a:latin typeface="Arial"/>
              </a:rPr>
              <a:t>t</a:t>
            </a:r>
            <a:r>
              <a:rPr lang="en-US" sz="1050" b="0" i="1" strike="noStrike" spc="267" baseline="-11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188" dirty="0">
                <a:solidFill>
                  <a:srgbClr val="000000"/>
                </a:solidFill>
                <a:latin typeface="Arial"/>
              </a:rPr>
              <a:t>=</a:t>
            </a:r>
            <a:r>
              <a:rPr lang="en-US" sz="1000" b="0" strike="noStrike" spc="-1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i="1" strike="noStrike" spc="97" dirty="0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1000" b="0" strike="noStrike" spc="97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000" b="0" i="1" strike="noStrike" spc="97" dirty="0" err="1">
                <a:solidFill>
                  <a:srgbClr val="000000"/>
                </a:solidFill>
                <a:latin typeface="Trebuchet MS"/>
              </a:rPr>
              <a:t>BX</a:t>
            </a:r>
            <a:r>
              <a:rPr lang="en-US" sz="1050" b="0" i="1" strike="noStrike" spc="148" baseline="-11000" dirty="0" err="1">
                <a:solidFill>
                  <a:srgbClr val="000000"/>
                </a:solidFill>
                <a:latin typeface="Arial"/>
              </a:rPr>
              <a:t>t</a:t>
            </a:r>
            <a:r>
              <a:rPr lang="en-US" sz="1050" b="0" i="1" strike="noStrike" spc="-143" baseline="-11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49" dirty="0">
                <a:solidFill>
                  <a:srgbClr val="000000"/>
                </a:solidFill>
                <a:latin typeface="Arial"/>
              </a:rPr>
              <a:t>)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188" dirty="0">
                <a:solidFill>
                  <a:srgbClr val="000000"/>
                </a:solidFill>
                <a:latin typeface="Arial"/>
              </a:rPr>
              <a:t>=</a:t>
            </a:r>
            <a:r>
              <a:rPr lang="en-US" sz="1000" b="0" strike="noStrike" spc="-7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i="1" strike="noStrike" spc="103" dirty="0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1000" b="0" strike="noStrike" spc="103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000" b="0" i="1" strike="noStrike" spc="103" dirty="0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050" b="0" i="1" strike="noStrike" spc="154" baseline="-11000" dirty="0">
                <a:solidFill>
                  <a:srgbClr val="000000"/>
                </a:solidFill>
                <a:latin typeface="Arial"/>
              </a:rPr>
              <a:t>t−</a:t>
            </a:r>
            <a:r>
              <a:rPr lang="en-US" sz="1050" b="0" strike="noStrike" spc="154" baseline="-11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000" b="0" strike="noStrike" spc="103" dirty="0">
                <a:solidFill>
                  <a:srgbClr val="000000"/>
                </a:solidFill>
                <a:latin typeface="Arial"/>
              </a:rPr>
              <a:t>)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188" dirty="0">
                <a:solidFill>
                  <a:srgbClr val="000000"/>
                </a:solidFill>
                <a:latin typeface="Arial"/>
              </a:rPr>
              <a:t>=</a:t>
            </a:r>
            <a:r>
              <a:rPr lang="en-US" sz="1000" b="0" strike="noStrike" spc="-7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i="1" strike="noStrike" spc="89" dirty="0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050" b="0" i="1" strike="noStrike" spc="134" baseline="-11000" dirty="0">
                <a:solidFill>
                  <a:srgbClr val="000000"/>
                </a:solidFill>
                <a:latin typeface="Arial"/>
              </a:rPr>
              <a:t>t−</a:t>
            </a:r>
            <a:r>
              <a:rPr lang="en-US" sz="1050" b="0" strike="noStrike" spc="134" baseline="-11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000" b="0" strike="noStrike" spc="89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000" b="0" strike="noStrike" spc="49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55" dirty="0">
                <a:solidFill>
                  <a:srgbClr val="000000"/>
                </a:solidFill>
                <a:latin typeface="Arial"/>
              </a:rPr>
              <a:t>and  </a:t>
            </a:r>
            <a:r>
              <a:rPr lang="en-US" sz="1000" b="0" strike="noStrike" spc="-92" dirty="0">
                <a:solidFill>
                  <a:srgbClr val="000000"/>
                </a:solidFill>
                <a:latin typeface="Arial"/>
              </a:rPr>
              <a:t>so </a:t>
            </a:r>
            <a:r>
              <a:rPr lang="en-US" sz="1000" b="0" strike="noStrike" spc="-35" dirty="0">
                <a:solidFill>
                  <a:srgbClr val="000000"/>
                </a:solidFill>
                <a:latin typeface="Arial"/>
              </a:rPr>
              <a:t>on.</a:t>
            </a:r>
            <a:r>
              <a:rPr lang="en-US" sz="1000" b="0" strike="noStrike" spc="109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32" dirty="0">
                <a:solidFill>
                  <a:srgbClr val="000000"/>
                </a:solidFill>
                <a:latin typeface="Arial"/>
              </a:rPr>
              <a:t>Thus,</a:t>
            </a:r>
            <a:endParaRPr lang="en-IN" sz="1000" b="0" strike="noStrike" spc="-1" dirty="0">
              <a:latin typeface="Arial"/>
            </a:endParaRPr>
          </a:p>
          <a:p>
            <a:pPr marL="426240" algn="just">
              <a:lnSpc>
                <a:spcPts val="1191"/>
              </a:lnSpc>
              <a:tabLst>
                <a:tab pos="266040" algn="l"/>
              </a:tabLst>
            </a:pPr>
            <a:r>
              <a:rPr lang="en-US" sz="1000" b="0" i="1" strike="noStrike" spc="89" dirty="0">
                <a:solidFill>
                  <a:srgbClr val="000000"/>
                </a:solidFill>
                <a:latin typeface="Trebuchet MS"/>
              </a:rPr>
              <a:t>                     </a:t>
            </a:r>
            <a:r>
              <a:rPr lang="en-US" sz="1000" b="0" i="1" strike="noStrike" spc="89" dirty="0" err="1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1050" b="0" i="1" strike="noStrike" spc="134" baseline="31000" dirty="0" err="1">
                <a:solidFill>
                  <a:srgbClr val="000000"/>
                </a:solidFill>
                <a:latin typeface="Arial"/>
              </a:rPr>
              <a:t>k</a:t>
            </a:r>
            <a:r>
              <a:rPr lang="en-US" sz="1050" b="0" i="1" strike="noStrike" spc="134" baseline="31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i="1" strike="noStrike" spc="83" dirty="0" err="1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050" b="0" i="1" strike="noStrike" spc="126" baseline="-11000" dirty="0" err="1">
                <a:solidFill>
                  <a:srgbClr val="000000"/>
                </a:solidFill>
                <a:latin typeface="Arial"/>
              </a:rPr>
              <a:t>t</a:t>
            </a:r>
            <a:r>
              <a:rPr lang="en-US" sz="1050" b="0" i="1" strike="noStrike" spc="126" baseline="-11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188" dirty="0">
                <a:solidFill>
                  <a:srgbClr val="000000"/>
                </a:solidFill>
                <a:latin typeface="Arial"/>
              </a:rPr>
              <a:t>=</a:t>
            </a:r>
            <a:r>
              <a:rPr lang="en-US" sz="1000" b="0" strike="noStrike" spc="-97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i="1" strike="noStrike" spc="109" dirty="0" err="1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050" b="0" i="1" strike="noStrike" spc="162" baseline="-11000" dirty="0" err="1">
                <a:solidFill>
                  <a:srgbClr val="000000"/>
                </a:solidFill>
                <a:latin typeface="Arial"/>
              </a:rPr>
              <a:t>t</a:t>
            </a:r>
            <a:r>
              <a:rPr lang="en-US" sz="1050" b="0" i="1" strike="noStrike" spc="162" baseline="-11000" dirty="0">
                <a:solidFill>
                  <a:srgbClr val="000000"/>
                </a:solidFill>
                <a:latin typeface="Arial"/>
              </a:rPr>
              <a:t>−k</a:t>
            </a:r>
            <a:endParaRPr lang="en-IN" sz="1050" b="0" strike="noStrike" spc="-1" dirty="0">
              <a:latin typeface="Arial"/>
            </a:endParaRPr>
          </a:p>
          <a:p>
            <a:pPr algn="just">
              <a:lnSpc>
                <a:spcPct val="102000"/>
              </a:lnSpc>
              <a:spcBef>
                <a:spcPts val="615"/>
              </a:spcBef>
              <a:tabLst>
                <a:tab pos="266040" algn="l"/>
              </a:tabLst>
            </a:pPr>
            <a:r>
              <a:rPr lang="en-US" sz="1100" b="0" i="1" strike="noStrike" spc="-72" dirty="0">
                <a:solidFill>
                  <a:srgbClr val="3333FF"/>
                </a:solidFill>
                <a:latin typeface="Trebuchet MS"/>
              </a:rPr>
              <a:t>	</a:t>
            </a:r>
            <a:r>
              <a:rPr lang="en-US" sz="1100" b="0" i="1" strike="noStrike" spc="-72" dirty="0" smtClean="0">
                <a:solidFill>
                  <a:srgbClr val="3333FF"/>
                </a:solidFill>
                <a:latin typeface="Trebuchet MS"/>
              </a:rPr>
              <a:t>.</a:t>
            </a:r>
            <a:endParaRPr lang="en-IN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2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object 10"/>
          <p:cNvSpPr txBox="1"/>
          <p:nvPr/>
        </p:nvSpPr>
        <p:spPr>
          <a:xfrm>
            <a:off x="1390680" y="0"/>
            <a:ext cx="2642562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US" sz="1400" b="0" strike="noStrike" spc="-15" dirty="0" smtClean="0">
                <a:solidFill>
                  <a:srgbClr val="3333B2"/>
                </a:solidFill>
                <a:latin typeface="Tahoma"/>
              </a:rPr>
              <a:t>Forward shift</a:t>
            </a:r>
            <a:r>
              <a:rPr lang="en-US" sz="1400" b="0" strike="noStrike" spc="-21" dirty="0" smtClean="0">
                <a:solidFill>
                  <a:srgbClr val="3333B2"/>
                </a:solidFill>
                <a:latin typeface="Tahoma"/>
              </a:rPr>
              <a:t> </a:t>
            </a:r>
            <a:r>
              <a:rPr lang="en-US" sz="1400" b="0" strike="noStrike" spc="-35" dirty="0">
                <a:solidFill>
                  <a:srgbClr val="3333B2"/>
                </a:solidFill>
                <a:latin typeface="Tahoma"/>
              </a:rPr>
              <a:t>Operator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4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85FCD8F7-1A20-4175-9E11-69ABC6865D7F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7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635" name="object 11"/>
          <p:cNvSpPr/>
          <p:nvPr/>
        </p:nvSpPr>
        <p:spPr>
          <a:xfrm>
            <a:off x="371520" y="648000"/>
            <a:ext cx="3978720" cy="26451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265320" indent="-138600" algn="just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pos="266040" algn="l"/>
              </a:tabLst>
            </a:pPr>
            <a:r>
              <a:rPr lang="en-US" sz="1100" b="0" strike="noStrike" spc="-111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We  </a:t>
            </a:r>
            <a:r>
              <a:rPr lang="en-US" sz="1100" b="0" strike="noStrike" spc="-92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need </a:t>
            </a:r>
            <a:r>
              <a:rPr lang="en-US" sz="1100" b="0" strike="noStrike" spc="-97" dirty="0">
                <a:solidFill>
                  <a:schemeClr val="bg2">
                    <a:lumMod val="50000"/>
                  </a:schemeClr>
                </a:solidFill>
                <a:latin typeface="Arial"/>
              </a:rPr>
              <a:t>some </a:t>
            </a:r>
            <a:r>
              <a:rPr lang="en-US" sz="1100" b="0" strike="noStrike" spc="-8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new  </a:t>
            </a:r>
            <a:r>
              <a:rPr lang="en-US" sz="1100" b="0" strike="noStrike" spc="-32" dirty="0">
                <a:solidFill>
                  <a:schemeClr val="bg2">
                    <a:lumMod val="50000"/>
                  </a:schemeClr>
                </a:solidFill>
                <a:latin typeface="Arial"/>
              </a:rPr>
              <a:t>notations </a:t>
            </a:r>
            <a:r>
              <a:rPr lang="en-US" sz="1100" b="0" strike="noStrike" spc="9" dirty="0">
                <a:solidFill>
                  <a:schemeClr val="bg2">
                    <a:lumMod val="50000"/>
                  </a:schemeClr>
                </a:solidFill>
                <a:latin typeface="Arial"/>
              </a:rPr>
              <a:t>to </a:t>
            </a:r>
            <a:r>
              <a:rPr lang="en-US" sz="1100" b="0" strike="noStrike" spc="-32" dirty="0">
                <a:solidFill>
                  <a:schemeClr val="bg2">
                    <a:lumMod val="50000"/>
                  </a:schemeClr>
                </a:solidFill>
                <a:latin typeface="Arial"/>
              </a:rPr>
              <a:t>simplify the</a:t>
            </a:r>
            <a:r>
              <a:rPr lang="en-US" sz="1100" b="0" strike="noStrike" spc="-12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100" b="0" strike="noStrike" spc="-52" dirty="0">
                <a:solidFill>
                  <a:schemeClr val="bg2">
                    <a:lumMod val="50000"/>
                  </a:schemeClr>
                </a:solidFill>
                <a:latin typeface="Arial"/>
              </a:rPr>
              <a:t>representations.</a:t>
            </a:r>
            <a:endParaRPr lang="en-IN" sz="11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marL="265320" indent="-138600" algn="just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pos="266040" algn="l"/>
              </a:tabLst>
            </a:pPr>
            <a:endParaRPr lang="en-IN" sz="11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marL="265320" indent="-138600" algn="just">
              <a:lnSpc>
                <a:spcPct val="100000"/>
              </a:lnSpc>
              <a:spcBef>
                <a:spcPts val="176"/>
              </a:spcBef>
              <a:buClr>
                <a:srgbClr val="3333B2"/>
              </a:buClr>
              <a:buFont typeface="Lucida Sans Unicode"/>
              <a:buChar char="•"/>
              <a:tabLst>
                <a:tab pos="266040" algn="l"/>
              </a:tabLst>
            </a:pPr>
            <a:r>
              <a:rPr lang="en-US" sz="1100" b="1" strike="noStrike" spc="-12" dirty="0">
                <a:solidFill>
                  <a:schemeClr val="bg2">
                    <a:lumMod val="50000"/>
                  </a:schemeClr>
                </a:solidFill>
                <a:latin typeface="Times New Roman"/>
              </a:rPr>
              <a:t>Backshift</a:t>
            </a:r>
            <a:r>
              <a:rPr lang="en-US" sz="1100" b="1" strike="noStrike" spc="89" dirty="0">
                <a:solidFill>
                  <a:schemeClr val="bg2">
                    <a:lumMod val="50000"/>
                  </a:schemeClr>
                </a:solidFill>
                <a:latin typeface="Times New Roman"/>
              </a:rPr>
              <a:t> </a:t>
            </a:r>
            <a:r>
              <a:rPr lang="en-US" sz="1100" b="1" strike="noStrike" spc="-55" dirty="0">
                <a:solidFill>
                  <a:schemeClr val="bg2">
                    <a:lumMod val="50000"/>
                  </a:schemeClr>
                </a:solidFill>
                <a:latin typeface="Times New Roman"/>
              </a:rPr>
              <a:t>Operator</a:t>
            </a:r>
            <a:endParaRPr lang="en-IN" sz="11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marL="409680" algn="just">
              <a:lnSpc>
                <a:spcPct val="100000"/>
              </a:lnSpc>
              <a:spcBef>
                <a:spcPts val="176"/>
              </a:spcBef>
              <a:tabLst>
                <a:tab pos="266040" algn="l"/>
              </a:tabLst>
            </a:pPr>
            <a:r>
              <a:rPr lang="en-US" sz="1000" b="0" strike="noStrike" spc="-6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– </a:t>
            </a:r>
            <a:r>
              <a:rPr lang="en-US" sz="1000" b="0" strike="noStrike" spc="-35" dirty="0">
                <a:solidFill>
                  <a:schemeClr val="bg2">
                    <a:lumMod val="50000"/>
                  </a:schemeClr>
                </a:solidFill>
                <a:latin typeface="Arial"/>
              </a:rPr>
              <a:t>The </a:t>
            </a:r>
            <a:r>
              <a:rPr lang="en-US" sz="1000" b="0" strike="noStrike" spc="-32" dirty="0">
                <a:solidFill>
                  <a:schemeClr val="bg2">
                    <a:lumMod val="50000"/>
                  </a:schemeClr>
                </a:solidFill>
                <a:latin typeface="Arial"/>
              </a:rPr>
              <a:t>backshift </a:t>
            </a:r>
            <a:r>
              <a:rPr lang="en-US" sz="1000" b="0" strike="noStrike" spc="-35" dirty="0">
                <a:solidFill>
                  <a:schemeClr val="bg2">
                    <a:lumMod val="50000"/>
                  </a:schemeClr>
                </a:solidFill>
                <a:latin typeface="Arial"/>
              </a:rPr>
              <a:t>operator </a:t>
            </a:r>
            <a:r>
              <a:rPr lang="en-US" sz="1000" b="0" strike="noStrike" spc="-55" dirty="0">
                <a:solidFill>
                  <a:schemeClr val="bg2">
                    <a:lumMod val="50000"/>
                  </a:schemeClr>
                </a:solidFill>
                <a:latin typeface="Arial"/>
              </a:rPr>
              <a:t>is </a:t>
            </a:r>
            <a:r>
              <a:rPr lang="en-US" sz="1000" b="0" strike="noStrike" spc="-52" dirty="0">
                <a:solidFill>
                  <a:schemeClr val="bg2">
                    <a:lumMod val="50000"/>
                  </a:schemeClr>
                </a:solidFill>
                <a:latin typeface="Arial"/>
              </a:rPr>
              <a:t>defined</a:t>
            </a:r>
            <a:r>
              <a:rPr lang="en-US" sz="1000" b="0" strike="noStrike" spc="-16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strike="noStrike" spc="-1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as</a:t>
            </a:r>
            <a:endParaRPr lang="en-IN" sz="10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"/>
              </a:spcBef>
              <a:tabLst>
                <a:tab pos="266040" algn="l"/>
              </a:tabLst>
            </a:pPr>
            <a:endParaRPr lang="en-IN" sz="10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marL="439920" algn="just">
              <a:lnSpc>
                <a:spcPct val="100000"/>
              </a:lnSpc>
              <a:tabLst>
                <a:tab pos="266040" algn="l"/>
              </a:tabLst>
            </a:pPr>
            <a:r>
              <a:rPr lang="en-US" sz="1000" b="0" i="1" strike="noStrike" spc="89" dirty="0" err="1">
                <a:solidFill>
                  <a:schemeClr val="bg2">
                    <a:lumMod val="50000"/>
                  </a:schemeClr>
                </a:solidFill>
                <a:latin typeface="Trebuchet MS"/>
              </a:rPr>
              <a:t>BX</a:t>
            </a:r>
            <a:r>
              <a:rPr lang="en-US" sz="1050" b="0" i="1" strike="noStrike" spc="134" baseline="-11000" dirty="0" err="1">
                <a:solidFill>
                  <a:schemeClr val="bg2">
                    <a:lumMod val="50000"/>
                  </a:schemeClr>
                </a:solidFill>
                <a:latin typeface="Arial"/>
              </a:rPr>
              <a:t>t</a:t>
            </a:r>
            <a:r>
              <a:rPr lang="en-US" sz="1050" b="0" i="1" strike="noStrike" spc="134" baseline="-110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strike="noStrike" spc="188" dirty="0">
                <a:solidFill>
                  <a:schemeClr val="bg2">
                    <a:lumMod val="50000"/>
                  </a:schemeClr>
                </a:solidFill>
                <a:latin typeface="Arial"/>
              </a:rPr>
              <a:t>=</a:t>
            </a:r>
            <a:r>
              <a:rPr lang="en-US" sz="1000" b="0" strike="noStrike" spc="72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i="1" strike="noStrike" spc="72" dirty="0">
                <a:solidFill>
                  <a:schemeClr val="bg2">
                    <a:lumMod val="50000"/>
                  </a:schemeClr>
                </a:solidFill>
                <a:latin typeface="Trebuchet MS"/>
              </a:rPr>
              <a:t>X</a:t>
            </a:r>
            <a:r>
              <a:rPr lang="en-US" sz="1050" b="0" i="1" strike="noStrike" spc="111" baseline="-110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t−</a:t>
            </a:r>
            <a:r>
              <a:rPr lang="en-US" sz="1050" b="0" strike="noStrike" spc="111" baseline="-11000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1</a:t>
            </a:r>
            <a:r>
              <a:rPr lang="en-US" sz="1000" b="0" i="1" strike="noStrike" spc="72" dirty="0" smtClean="0">
                <a:solidFill>
                  <a:schemeClr val="bg2">
                    <a:lumMod val="50000"/>
                  </a:schemeClr>
                </a:solidFill>
                <a:latin typeface="Verdana"/>
              </a:rPr>
              <a:t>.</a:t>
            </a:r>
            <a:endParaRPr lang="en-IN" sz="1000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marL="439920" algn="just">
              <a:lnSpc>
                <a:spcPct val="100000"/>
              </a:lnSpc>
              <a:tabLst>
                <a:tab pos="266040" algn="l"/>
              </a:tabLst>
            </a:pPr>
            <a:endParaRPr lang="en-US" sz="1000" b="0" strike="noStrike" spc="38" dirty="0" smtClean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marL="439920" algn="just">
              <a:lnSpc>
                <a:spcPct val="100000"/>
              </a:lnSpc>
              <a:tabLst>
                <a:tab pos="266040" algn="l"/>
              </a:tabLst>
            </a:pPr>
            <a:r>
              <a:rPr lang="en-US" sz="1000" b="0" strike="noStrike" spc="38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It</a:t>
            </a:r>
            <a:r>
              <a:rPr lang="en-US" sz="1000" b="0" strike="noStrike" spc="43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strike="noStrike" spc="-6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can</a:t>
            </a:r>
            <a:r>
              <a:rPr lang="en-US" sz="1000" b="0" strike="noStrike" spc="52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strike="noStrike" spc="-72" dirty="0">
                <a:solidFill>
                  <a:schemeClr val="bg2">
                    <a:lumMod val="50000"/>
                  </a:schemeClr>
                </a:solidFill>
                <a:latin typeface="Arial"/>
              </a:rPr>
              <a:t>be</a:t>
            </a:r>
            <a:r>
              <a:rPr lang="en-US" sz="1000" b="0" strike="noStrike" spc="52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strike="noStrike" spc="-52" dirty="0">
                <a:solidFill>
                  <a:schemeClr val="bg2">
                    <a:lumMod val="50000"/>
                  </a:schemeClr>
                </a:solidFill>
                <a:latin typeface="Arial"/>
              </a:rPr>
              <a:t>extended,</a:t>
            </a:r>
            <a:r>
              <a:rPr lang="en-US" sz="1000" b="0" strike="noStrike" spc="52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i="1" strike="noStrike" spc="94" dirty="0">
                <a:solidFill>
                  <a:schemeClr val="bg2">
                    <a:lumMod val="50000"/>
                  </a:schemeClr>
                </a:solidFill>
                <a:latin typeface="Trebuchet MS"/>
              </a:rPr>
              <a:t>B</a:t>
            </a:r>
            <a:r>
              <a:rPr lang="en-US" sz="1050" b="0" strike="noStrike" spc="140" baseline="270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2</a:t>
            </a:r>
            <a:r>
              <a:rPr lang="en-US" sz="1000" b="0" i="1" strike="noStrike" spc="94" dirty="0">
                <a:solidFill>
                  <a:schemeClr val="bg2">
                    <a:lumMod val="50000"/>
                  </a:schemeClr>
                </a:solidFill>
                <a:latin typeface="Trebuchet MS"/>
              </a:rPr>
              <a:t>X</a:t>
            </a:r>
            <a:r>
              <a:rPr lang="en-US" sz="1050" b="0" i="1" strike="noStrike" spc="140" baseline="-110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t</a:t>
            </a:r>
            <a:r>
              <a:rPr lang="en-US" sz="1050" b="0" i="1" strike="noStrike" spc="267" baseline="-110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strike="noStrike" spc="188" dirty="0">
                <a:solidFill>
                  <a:schemeClr val="bg2">
                    <a:lumMod val="50000"/>
                  </a:schemeClr>
                </a:solidFill>
                <a:latin typeface="Arial"/>
              </a:rPr>
              <a:t>=</a:t>
            </a:r>
            <a:r>
              <a:rPr lang="en-US" sz="1000" b="0" strike="noStrike" spc="-12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i="1" strike="noStrike" spc="97" dirty="0">
                <a:solidFill>
                  <a:schemeClr val="bg2">
                    <a:lumMod val="50000"/>
                  </a:schemeClr>
                </a:solidFill>
                <a:latin typeface="Trebuchet MS"/>
              </a:rPr>
              <a:t>B</a:t>
            </a:r>
            <a:r>
              <a:rPr lang="en-US" sz="1000" b="0" strike="noStrike" spc="97" dirty="0">
                <a:solidFill>
                  <a:schemeClr val="bg2">
                    <a:lumMod val="50000"/>
                  </a:schemeClr>
                </a:solidFill>
                <a:latin typeface="Arial"/>
              </a:rPr>
              <a:t>(</a:t>
            </a:r>
            <a:r>
              <a:rPr lang="en-US" sz="1000" b="0" i="1" strike="noStrike" spc="97" dirty="0" err="1">
                <a:solidFill>
                  <a:schemeClr val="bg2">
                    <a:lumMod val="50000"/>
                  </a:schemeClr>
                </a:solidFill>
                <a:latin typeface="Trebuchet MS"/>
              </a:rPr>
              <a:t>BX</a:t>
            </a:r>
            <a:r>
              <a:rPr lang="en-US" sz="1050" b="0" i="1" strike="noStrike" spc="148" baseline="-11000" dirty="0" err="1">
                <a:solidFill>
                  <a:schemeClr val="bg2">
                    <a:lumMod val="50000"/>
                  </a:schemeClr>
                </a:solidFill>
                <a:latin typeface="Arial"/>
              </a:rPr>
              <a:t>t</a:t>
            </a:r>
            <a:r>
              <a:rPr lang="en-US" sz="1050" b="0" i="1" strike="noStrike" spc="-143" baseline="-110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strike="noStrike" spc="49" dirty="0">
                <a:solidFill>
                  <a:schemeClr val="bg2">
                    <a:lumMod val="50000"/>
                  </a:schemeClr>
                </a:solidFill>
                <a:latin typeface="Arial"/>
              </a:rPr>
              <a:t>)</a:t>
            </a:r>
            <a:r>
              <a:rPr lang="en-US" sz="1000" b="0" strike="noStrike" spc="-1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strike="noStrike" spc="188" dirty="0">
                <a:solidFill>
                  <a:schemeClr val="bg2">
                    <a:lumMod val="50000"/>
                  </a:schemeClr>
                </a:solidFill>
                <a:latin typeface="Arial"/>
              </a:rPr>
              <a:t>=</a:t>
            </a:r>
            <a:r>
              <a:rPr lang="en-US" sz="1000" b="0" strike="noStrike" spc="-7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i="1" strike="noStrike" spc="103" dirty="0">
                <a:solidFill>
                  <a:schemeClr val="bg2">
                    <a:lumMod val="50000"/>
                  </a:schemeClr>
                </a:solidFill>
                <a:latin typeface="Trebuchet MS"/>
              </a:rPr>
              <a:t>B</a:t>
            </a:r>
            <a:r>
              <a:rPr lang="en-US" sz="1000" b="0" strike="noStrike" spc="103" dirty="0">
                <a:solidFill>
                  <a:schemeClr val="bg2">
                    <a:lumMod val="50000"/>
                  </a:schemeClr>
                </a:solidFill>
                <a:latin typeface="Arial"/>
              </a:rPr>
              <a:t>(</a:t>
            </a:r>
            <a:r>
              <a:rPr lang="en-US" sz="1000" b="0" i="1" strike="noStrike" spc="103" dirty="0">
                <a:solidFill>
                  <a:schemeClr val="bg2">
                    <a:lumMod val="50000"/>
                  </a:schemeClr>
                </a:solidFill>
                <a:latin typeface="Trebuchet MS"/>
              </a:rPr>
              <a:t>X</a:t>
            </a:r>
            <a:r>
              <a:rPr lang="en-US" sz="1050" b="0" i="1" strike="noStrike" spc="154" baseline="-110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t−</a:t>
            </a:r>
            <a:r>
              <a:rPr lang="en-US" sz="1050" b="0" strike="noStrike" spc="154" baseline="-110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1</a:t>
            </a:r>
            <a:r>
              <a:rPr lang="en-US" sz="1000" b="0" strike="noStrike" spc="103" dirty="0">
                <a:solidFill>
                  <a:schemeClr val="bg2">
                    <a:lumMod val="50000"/>
                  </a:schemeClr>
                </a:solidFill>
                <a:latin typeface="Arial"/>
              </a:rPr>
              <a:t>)</a:t>
            </a:r>
            <a:r>
              <a:rPr lang="en-US" sz="1000" b="0" strike="noStrike" spc="-1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strike="noStrike" spc="188" dirty="0">
                <a:solidFill>
                  <a:schemeClr val="bg2">
                    <a:lumMod val="50000"/>
                  </a:schemeClr>
                </a:solidFill>
                <a:latin typeface="Arial"/>
              </a:rPr>
              <a:t>=</a:t>
            </a:r>
            <a:r>
              <a:rPr lang="en-US" sz="1000" b="0" strike="noStrike" spc="-7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i="1" strike="noStrike" spc="89" dirty="0">
                <a:solidFill>
                  <a:schemeClr val="bg2">
                    <a:lumMod val="50000"/>
                  </a:schemeClr>
                </a:solidFill>
                <a:latin typeface="Trebuchet MS"/>
              </a:rPr>
              <a:t>X</a:t>
            </a:r>
            <a:r>
              <a:rPr lang="en-US" sz="1050" b="0" i="1" strike="noStrike" spc="134" baseline="-110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t−</a:t>
            </a:r>
            <a:r>
              <a:rPr lang="en-US" sz="1050" b="0" strike="noStrike" spc="134" baseline="-110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2</a:t>
            </a:r>
            <a:r>
              <a:rPr lang="en-US" sz="1000" b="0" strike="noStrike" spc="89" dirty="0">
                <a:solidFill>
                  <a:schemeClr val="bg2">
                    <a:lumMod val="50000"/>
                  </a:schemeClr>
                </a:solidFill>
                <a:latin typeface="Arial"/>
              </a:rPr>
              <a:t>,</a:t>
            </a:r>
            <a:r>
              <a:rPr lang="en-US" sz="1000" b="0" strike="noStrike" spc="49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strike="noStrike" spc="-55" dirty="0">
                <a:solidFill>
                  <a:schemeClr val="bg2">
                    <a:lumMod val="50000"/>
                  </a:schemeClr>
                </a:solidFill>
                <a:latin typeface="Arial"/>
              </a:rPr>
              <a:t>and  </a:t>
            </a:r>
            <a:r>
              <a:rPr lang="en-US" sz="1000" b="0" strike="noStrike" spc="-92" dirty="0">
                <a:solidFill>
                  <a:schemeClr val="bg2">
                    <a:lumMod val="50000"/>
                  </a:schemeClr>
                </a:solidFill>
                <a:latin typeface="Arial"/>
              </a:rPr>
              <a:t>so </a:t>
            </a:r>
            <a:r>
              <a:rPr lang="en-US" sz="1000" b="0" strike="noStrike" spc="-35" dirty="0">
                <a:solidFill>
                  <a:schemeClr val="bg2">
                    <a:lumMod val="50000"/>
                  </a:schemeClr>
                </a:solidFill>
                <a:latin typeface="Arial"/>
              </a:rPr>
              <a:t>on.</a:t>
            </a:r>
            <a:r>
              <a:rPr lang="en-US" sz="1000" b="0" strike="noStrike" spc="109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strike="noStrike" spc="-32" dirty="0">
                <a:solidFill>
                  <a:schemeClr val="bg2">
                    <a:lumMod val="50000"/>
                  </a:schemeClr>
                </a:solidFill>
                <a:latin typeface="Arial"/>
              </a:rPr>
              <a:t>Thus,</a:t>
            </a:r>
            <a:endParaRPr lang="en-IN" sz="10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marL="426240" algn="just">
              <a:lnSpc>
                <a:spcPts val="1191"/>
              </a:lnSpc>
              <a:tabLst>
                <a:tab pos="266040" algn="l"/>
              </a:tabLst>
            </a:pPr>
            <a:r>
              <a:rPr lang="en-US" sz="1000" b="0" i="1" strike="noStrike" spc="89" dirty="0">
                <a:solidFill>
                  <a:schemeClr val="bg2">
                    <a:lumMod val="50000"/>
                  </a:schemeClr>
                </a:solidFill>
                <a:latin typeface="Trebuchet MS"/>
              </a:rPr>
              <a:t>                     </a:t>
            </a:r>
            <a:r>
              <a:rPr lang="en-US" sz="1000" b="0" i="1" strike="noStrike" spc="89" dirty="0" err="1">
                <a:solidFill>
                  <a:schemeClr val="bg2">
                    <a:lumMod val="50000"/>
                  </a:schemeClr>
                </a:solidFill>
                <a:latin typeface="Trebuchet MS"/>
              </a:rPr>
              <a:t>B</a:t>
            </a:r>
            <a:r>
              <a:rPr lang="en-US" sz="1050" b="0" i="1" strike="noStrike" spc="134" baseline="31000" dirty="0" err="1">
                <a:solidFill>
                  <a:schemeClr val="bg2">
                    <a:lumMod val="50000"/>
                  </a:schemeClr>
                </a:solidFill>
                <a:latin typeface="Arial"/>
              </a:rPr>
              <a:t>k</a:t>
            </a:r>
            <a:r>
              <a:rPr lang="en-US" sz="1050" b="0" i="1" strike="noStrike" spc="134" baseline="310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i="1" strike="noStrike" spc="83" dirty="0" err="1">
                <a:solidFill>
                  <a:schemeClr val="bg2">
                    <a:lumMod val="50000"/>
                  </a:schemeClr>
                </a:solidFill>
                <a:latin typeface="Trebuchet MS"/>
              </a:rPr>
              <a:t>X</a:t>
            </a:r>
            <a:r>
              <a:rPr lang="en-US" sz="1050" b="0" i="1" strike="noStrike" spc="126" baseline="-11000" dirty="0" err="1">
                <a:solidFill>
                  <a:schemeClr val="bg2">
                    <a:lumMod val="50000"/>
                  </a:schemeClr>
                </a:solidFill>
                <a:latin typeface="Arial"/>
              </a:rPr>
              <a:t>t</a:t>
            </a:r>
            <a:r>
              <a:rPr lang="en-US" sz="1050" b="0" i="1" strike="noStrike" spc="126" baseline="-110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strike="noStrike" spc="188" dirty="0">
                <a:solidFill>
                  <a:schemeClr val="bg2">
                    <a:lumMod val="50000"/>
                  </a:schemeClr>
                </a:solidFill>
                <a:latin typeface="Arial"/>
              </a:rPr>
              <a:t>=</a:t>
            </a:r>
            <a:r>
              <a:rPr lang="en-US" sz="1000" b="0" strike="noStrike" spc="-97" dirty="0">
                <a:solidFill>
                  <a:schemeClr val="bg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000" b="0" i="1" strike="noStrike" spc="109" dirty="0" err="1">
                <a:solidFill>
                  <a:schemeClr val="bg2">
                    <a:lumMod val="50000"/>
                  </a:schemeClr>
                </a:solidFill>
                <a:latin typeface="Trebuchet MS"/>
              </a:rPr>
              <a:t>X</a:t>
            </a:r>
            <a:r>
              <a:rPr lang="en-US" sz="1050" b="0" i="1" strike="noStrike" spc="162" baseline="-11000" dirty="0" err="1">
                <a:solidFill>
                  <a:schemeClr val="bg2">
                    <a:lumMod val="50000"/>
                  </a:schemeClr>
                </a:solidFill>
                <a:latin typeface="Arial"/>
              </a:rPr>
              <a:t>t</a:t>
            </a:r>
            <a:r>
              <a:rPr lang="en-US" sz="1050" b="0" i="1" strike="noStrike" spc="162" baseline="-110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−k</a:t>
            </a:r>
            <a:endParaRPr lang="en-IN" sz="105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algn="just">
              <a:lnSpc>
                <a:spcPct val="102000"/>
              </a:lnSpc>
              <a:spcBef>
                <a:spcPts val="615"/>
              </a:spcBef>
              <a:tabLst>
                <a:tab pos="266040" algn="l"/>
              </a:tabLst>
            </a:pPr>
            <a:r>
              <a:rPr lang="en-US" sz="1100" b="0" i="1" strike="noStrike" spc="-72" dirty="0">
                <a:solidFill>
                  <a:srgbClr val="3333FF"/>
                </a:solidFill>
                <a:latin typeface="Trebuchet MS"/>
              </a:rPr>
              <a:t>	. </a:t>
            </a:r>
            <a:r>
              <a:rPr lang="en-US" sz="1100" b="1" strike="noStrike" spc="-72" dirty="0">
                <a:solidFill>
                  <a:srgbClr val="FF0000"/>
                </a:solidFill>
                <a:latin typeface="Trebuchet MS"/>
              </a:rPr>
              <a:t>F</a:t>
            </a:r>
            <a:r>
              <a:rPr lang="en-US" sz="1100" b="1" strike="noStrike" spc="-72" dirty="0">
                <a:solidFill>
                  <a:srgbClr val="FF0000"/>
                </a:solidFill>
                <a:latin typeface="Arial"/>
              </a:rPr>
              <a:t>orward-shift  operator </a:t>
            </a:r>
            <a:endParaRPr lang="en-IN" sz="1100" b="0" strike="noStrike" spc="-1" dirty="0">
              <a:latin typeface="Arial"/>
            </a:endParaRPr>
          </a:p>
          <a:p>
            <a:pPr algn="just">
              <a:lnSpc>
                <a:spcPct val="102000"/>
              </a:lnSpc>
              <a:spcBef>
                <a:spcPts val="615"/>
              </a:spcBef>
              <a:tabLst>
                <a:tab pos="266040" algn="l"/>
              </a:tabLst>
            </a:pPr>
            <a:r>
              <a:rPr lang="en-US" sz="1100" b="0" strike="noStrike" spc="-92" dirty="0">
                <a:solidFill>
                  <a:srgbClr val="3333FF"/>
                </a:solidFill>
                <a:latin typeface="Arial"/>
              </a:rPr>
              <a:t>We </a:t>
            </a:r>
            <a:r>
              <a:rPr lang="en-US" sz="1100" b="0" strike="noStrike" spc="-72" dirty="0">
                <a:solidFill>
                  <a:srgbClr val="3333FF"/>
                </a:solidFill>
                <a:latin typeface="Arial"/>
              </a:rPr>
              <a:t>can also </a:t>
            </a:r>
            <a:r>
              <a:rPr lang="en-US" sz="1100" b="0" strike="noStrike" spc="-55" dirty="0">
                <a:solidFill>
                  <a:srgbClr val="3333FF"/>
                </a:solidFill>
                <a:latin typeface="Arial"/>
              </a:rPr>
              <a:t>define </a:t>
            </a:r>
            <a:r>
              <a:rPr lang="en-US" sz="1100" b="0" strike="noStrike" spc="-72" dirty="0">
                <a:solidFill>
                  <a:srgbClr val="3333FF"/>
                </a:solidFill>
                <a:latin typeface="Arial"/>
              </a:rPr>
              <a:t>an inverse </a:t>
            </a:r>
            <a:r>
              <a:rPr lang="en-US" sz="1100" b="0" strike="noStrike" spc="-41" dirty="0">
                <a:solidFill>
                  <a:srgbClr val="3333FF"/>
                </a:solidFill>
                <a:latin typeface="Arial"/>
              </a:rPr>
              <a:t>operator </a:t>
            </a:r>
            <a:r>
              <a:rPr lang="en-US" sz="1100" b="0" strike="noStrike" spc="-72" dirty="0">
                <a:solidFill>
                  <a:srgbClr val="3333FF"/>
                </a:solidFill>
                <a:latin typeface="Arial"/>
              </a:rPr>
              <a:t>(</a:t>
            </a:r>
            <a:r>
              <a:rPr lang="en-US" sz="1100" b="0" i="1" strike="noStrike" spc="-72" dirty="0">
                <a:solidFill>
                  <a:srgbClr val="3333FF"/>
                </a:solidFill>
                <a:latin typeface="Trebuchet MS"/>
              </a:rPr>
              <a:t>forward-shift  operator </a:t>
            </a:r>
            <a:r>
              <a:rPr lang="en-US" sz="1100" b="0" strike="noStrike" spc="52" dirty="0">
                <a:solidFill>
                  <a:srgbClr val="3333FF"/>
                </a:solidFill>
                <a:latin typeface="Arial"/>
              </a:rPr>
              <a:t>) </a:t>
            </a:r>
            <a:r>
              <a:rPr lang="en-US" sz="1100" b="0" strike="noStrike" spc="-66" dirty="0">
                <a:solidFill>
                  <a:srgbClr val="3333FF"/>
                </a:solidFill>
                <a:latin typeface="Arial"/>
              </a:rPr>
              <a:t>by </a:t>
            </a:r>
            <a:r>
              <a:rPr lang="en-US" sz="1100" b="0" strike="noStrike" spc="-52" dirty="0">
                <a:solidFill>
                  <a:srgbClr val="3333FF"/>
                </a:solidFill>
                <a:latin typeface="Arial"/>
              </a:rPr>
              <a:t>enforcing </a:t>
            </a:r>
            <a:r>
              <a:rPr lang="en-US" sz="1100" b="0" i="1" strike="noStrike" spc="123" dirty="0">
                <a:solidFill>
                  <a:srgbClr val="3333FF"/>
                </a:solidFill>
                <a:latin typeface="Trebuchet MS"/>
              </a:rPr>
              <a:t>B</a:t>
            </a:r>
            <a:r>
              <a:rPr lang="en-US" sz="1200" b="0" i="1" strike="noStrike" spc="185" baseline="27000" dirty="0">
                <a:solidFill>
                  <a:srgbClr val="3333FF"/>
                </a:solidFill>
                <a:latin typeface="Arial"/>
              </a:rPr>
              <a:t>−</a:t>
            </a:r>
            <a:r>
              <a:rPr lang="en-US" sz="1200" b="0" strike="noStrike" spc="185" baseline="27000" dirty="0">
                <a:solidFill>
                  <a:srgbClr val="3333FF"/>
                </a:solidFill>
                <a:latin typeface="Arial"/>
              </a:rPr>
              <a:t>1</a:t>
            </a:r>
            <a:r>
              <a:rPr lang="en-US" sz="1100" b="0" i="1" strike="noStrike" spc="123" dirty="0">
                <a:solidFill>
                  <a:srgbClr val="3333FF"/>
                </a:solidFill>
                <a:latin typeface="Trebuchet MS"/>
              </a:rPr>
              <a:t>B </a:t>
            </a:r>
            <a:r>
              <a:rPr lang="en-US" sz="1100" b="0" strike="noStrike" spc="202" dirty="0">
                <a:solidFill>
                  <a:srgbClr val="3333FF"/>
                </a:solidFill>
                <a:latin typeface="Arial"/>
              </a:rPr>
              <a:t>= </a:t>
            </a:r>
            <a:r>
              <a:rPr lang="en-US" sz="1100" b="0" strike="noStrike" spc="-35" dirty="0">
                <a:solidFill>
                  <a:srgbClr val="3333FF"/>
                </a:solidFill>
                <a:latin typeface="Arial"/>
              </a:rPr>
              <a:t>1, </a:t>
            </a:r>
            <a:r>
              <a:rPr lang="en-US" sz="1100" b="0" strike="noStrike" spc="-75" dirty="0">
                <a:solidFill>
                  <a:srgbClr val="3333FF"/>
                </a:solidFill>
                <a:latin typeface="Arial"/>
              </a:rPr>
              <a:t>such</a:t>
            </a:r>
            <a:r>
              <a:rPr lang="en-US" sz="1100" b="0" strike="noStrike" spc="-52" dirty="0">
                <a:solidFill>
                  <a:srgbClr val="3333FF"/>
                </a:solidFill>
                <a:latin typeface="Arial"/>
              </a:rPr>
              <a:t> </a:t>
            </a:r>
            <a:r>
              <a:rPr lang="en-US" sz="1100" b="0" strike="noStrike" spc="4" dirty="0">
                <a:solidFill>
                  <a:srgbClr val="3333FF"/>
                </a:solidFill>
                <a:latin typeface="Arial"/>
              </a:rPr>
              <a:t>that</a:t>
            </a:r>
            <a:endParaRPr lang="en-IN" sz="1100" b="0" strike="noStrike" spc="-1" dirty="0">
              <a:latin typeface="Arial"/>
            </a:endParaRPr>
          </a:p>
          <a:p>
            <a:pPr marL="162720" algn="just">
              <a:lnSpc>
                <a:spcPct val="100000"/>
              </a:lnSpc>
              <a:spcBef>
                <a:spcPts val="1134"/>
              </a:spcBef>
              <a:tabLst>
                <a:tab pos="266040" algn="l"/>
              </a:tabLst>
            </a:pPr>
            <a:r>
              <a:rPr lang="en-US" sz="1100" b="0" i="1" strike="noStrike" spc="94" dirty="0">
                <a:solidFill>
                  <a:srgbClr val="000000"/>
                </a:solidFill>
                <a:latin typeface="Trebuchet MS"/>
              </a:rPr>
              <a:t>			</a:t>
            </a:r>
            <a:r>
              <a:rPr lang="en-US" sz="1100" b="0" i="1" strike="noStrike" spc="94" dirty="0" err="1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200" b="0" i="1" strike="noStrike" spc="140" baseline="-10000" dirty="0" err="1">
                <a:solidFill>
                  <a:srgbClr val="000000"/>
                </a:solidFill>
                <a:latin typeface="Arial"/>
              </a:rPr>
              <a:t>t</a:t>
            </a:r>
            <a:r>
              <a:rPr lang="en-US" sz="1200" b="0" i="1" strike="noStrike" spc="140" baseline="-10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202" dirty="0">
                <a:solidFill>
                  <a:srgbClr val="000000"/>
                </a:solidFill>
                <a:latin typeface="Arial"/>
              </a:rPr>
              <a:t>= </a:t>
            </a:r>
            <a:r>
              <a:rPr lang="en-US" sz="1100" b="0" i="1" strike="noStrike" spc="111" dirty="0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1200" b="0" i="1" strike="noStrike" spc="171" baseline="31000" dirty="0">
                <a:solidFill>
                  <a:srgbClr val="000000"/>
                </a:solidFill>
                <a:latin typeface="Arial"/>
              </a:rPr>
              <a:t>−</a:t>
            </a:r>
            <a:r>
              <a:rPr lang="en-US" sz="1200" b="0" strike="noStrike" spc="171" baseline="31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100" b="0" i="1" strike="noStrike" spc="111" dirty="0">
                <a:solidFill>
                  <a:srgbClr val="000000"/>
                </a:solidFill>
                <a:latin typeface="Trebuchet MS"/>
              </a:rPr>
              <a:t>BX</a:t>
            </a:r>
            <a:r>
              <a:rPr lang="en-US" sz="1200" b="0" i="1" strike="noStrike" spc="171" baseline="-10000" dirty="0">
                <a:solidFill>
                  <a:srgbClr val="000000"/>
                </a:solidFill>
                <a:latin typeface="Arial"/>
              </a:rPr>
              <a:t>t </a:t>
            </a:r>
            <a:r>
              <a:rPr lang="en-US" sz="1100" b="0" strike="noStrike" spc="202" dirty="0">
                <a:solidFill>
                  <a:srgbClr val="000000"/>
                </a:solidFill>
                <a:latin typeface="Arial"/>
              </a:rPr>
              <a:t>=</a:t>
            </a:r>
            <a:r>
              <a:rPr lang="en-US" sz="1100" b="0" strike="noStrike" spc="-6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i="1" strike="noStrike" spc="94" dirty="0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1200" b="0" i="1" strike="noStrike" spc="140" baseline="31000" dirty="0">
                <a:solidFill>
                  <a:srgbClr val="000000"/>
                </a:solidFill>
                <a:latin typeface="Arial"/>
              </a:rPr>
              <a:t>−</a:t>
            </a:r>
            <a:r>
              <a:rPr lang="en-US" sz="1200" b="0" strike="noStrike" spc="140" baseline="31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100" b="0" i="1" strike="noStrike" spc="94" dirty="0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200" b="0" i="1" strike="noStrike" spc="140" baseline="-10000" dirty="0">
                <a:solidFill>
                  <a:srgbClr val="000000"/>
                </a:solidFill>
                <a:latin typeface="Arial"/>
              </a:rPr>
              <a:t>t−</a:t>
            </a:r>
            <a:r>
              <a:rPr lang="en-US" sz="1200" b="0" strike="noStrike" spc="140" baseline="-10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100" b="0" i="1" strike="noStrike" spc="94" dirty="0">
                <a:solidFill>
                  <a:srgbClr val="000000"/>
                </a:solidFill>
                <a:latin typeface="Verdana"/>
              </a:rPr>
              <a:t>.</a:t>
            </a:r>
            <a:endParaRPr lang="en-IN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98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Picture 2"/>
          <p:cNvPicPr/>
          <p:nvPr/>
        </p:nvPicPr>
        <p:blipFill>
          <a:blip r:embed="rId2"/>
          <a:stretch/>
        </p:blipFill>
        <p:spPr>
          <a:xfrm>
            <a:off x="216818" y="146199"/>
            <a:ext cx="4320480" cy="3314551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3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object 10"/>
          <p:cNvSpPr txBox="1"/>
          <p:nvPr/>
        </p:nvSpPr>
        <p:spPr>
          <a:xfrm>
            <a:off x="1518480" y="198360"/>
            <a:ext cx="238104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US" sz="1400" b="0" strike="noStrike" spc="58">
                <a:solidFill>
                  <a:srgbClr val="3333B2"/>
                </a:solidFill>
                <a:latin typeface="Tahoma"/>
              </a:rPr>
              <a:t>AR </a:t>
            </a:r>
            <a:r>
              <a:rPr lang="en-US" sz="1400" b="0" strike="noStrike" spc="-52">
                <a:solidFill>
                  <a:srgbClr val="3333B2"/>
                </a:solidFill>
                <a:latin typeface="Tahoma"/>
              </a:rPr>
              <a:t>Example: </a:t>
            </a:r>
            <a:r>
              <a:rPr lang="en-US" sz="1400" b="0" strike="noStrike" spc="12">
                <a:solidFill>
                  <a:srgbClr val="3333B2"/>
                </a:solidFill>
                <a:latin typeface="Tahoma"/>
              </a:rPr>
              <a:t>AR(0) </a:t>
            </a:r>
            <a:r>
              <a:rPr lang="en-US" sz="1400" b="0" strike="noStrike" spc="-60">
                <a:solidFill>
                  <a:srgbClr val="3333B2"/>
                </a:solidFill>
                <a:latin typeface="Tahoma"/>
              </a:rPr>
              <a:t>and</a:t>
            </a:r>
            <a:r>
              <a:rPr lang="en-US" sz="1400" b="0" strike="noStrike" spc="-216">
                <a:solidFill>
                  <a:srgbClr val="3333B2"/>
                </a:solidFill>
                <a:latin typeface="Tahoma"/>
              </a:rPr>
              <a:t> </a:t>
            </a:r>
            <a:r>
              <a:rPr lang="en-US" sz="1400" b="0" strike="noStrike" spc="12">
                <a:solidFill>
                  <a:srgbClr val="3333B2"/>
                </a:solidFill>
                <a:latin typeface="Tahoma"/>
              </a:rPr>
              <a:t>AR(1)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6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EEC34DE7-53B0-48CE-BF53-6BF25EB40321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9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647" name="object 11"/>
          <p:cNvSpPr/>
          <p:nvPr/>
        </p:nvSpPr>
        <p:spPr>
          <a:xfrm>
            <a:off x="127800" y="650255"/>
            <a:ext cx="4419360" cy="245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214560" indent="-138600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pos="215280" algn="l"/>
              </a:tabLst>
            </a:pP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simplest AR </a:t>
            </a:r>
            <a:r>
              <a:rPr lang="en-US" sz="1100" b="0" strike="noStrike" spc="-86" dirty="0">
                <a:solidFill>
                  <a:srgbClr val="000000"/>
                </a:solidFill>
                <a:latin typeface="Arial"/>
              </a:rPr>
              <a:t>process </a:t>
            </a:r>
            <a:r>
              <a:rPr lang="en-US" sz="1100" b="0" strike="noStrike" spc="-60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100" b="0" i="1" strike="noStrike" spc="38" dirty="0">
                <a:solidFill>
                  <a:srgbClr val="000000"/>
                </a:solidFill>
                <a:latin typeface="Trebuchet MS"/>
              </a:rPr>
              <a:t>AR</a:t>
            </a:r>
            <a:r>
              <a:rPr lang="en-US" sz="1100" b="0" strike="noStrike" spc="38" dirty="0">
                <a:solidFill>
                  <a:srgbClr val="000000"/>
                </a:solidFill>
                <a:latin typeface="Arial"/>
              </a:rPr>
              <a:t>(0), 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which </a:t>
            </a:r>
            <a:r>
              <a:rPr lang="en-US" sz="1100" b="0" strike="noStrike" spc="-92" dirty="0">
                <a:solidFill>
                  <a:srgbClr val="000000"/>
                </a:solidFill>
                <a:latin typeface="Arial"/>
              </a:rPr>
              <a:t>has </a:t>
            </a:r>
            <a:r>
              <a:rPr lang="en-US" sz="1100" b="0" strike="noStrike" spc="-60" dirty="0">
                <a:solidFill>
                  <a:srgbClr val="000000"/>
                </a:solidFill>
                <a:latin typeface="Arial"/>
              </a:rPr>
              <a:t>no </a:t>
            </a:r>
            <a:r>
              <a:rPr lang="en-US" sz="1100" b="0" strike="noStrike" spc="-80" dirty="0">
                <a:solidFill>
                  <a:srgbClr val="000000"/>
                </a:solidFill>
                <a:latin typeface="Arial"/>
              </a:rPr>
              <a:t>dependence  </a:t>
            </a:r>
            <a:r>
              <a:rPr lang="en-US" sz="1100" b="0" strike="noStrike" spc="-72" dirty="0">
                <a:solidFill>
                  <a:srgbClr val="000000"/>
                </a:solidFill>
                <a:latin typeface="Arial"/>
              </a:rPr>
              <a:t>between 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terms. 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In </a:t>
            </a:r>
            <a:r>
              <a:rPr lang="en-US" sz="1100" b="0" strike="noStrike" spc="-12" dirty="0">
                <a:solidFill>
                  <a:srgbClr val="000000"/>
                </a:solidFill>
                <a:latin typeface="Arial"/>
              </a:rPr>
              <a:t>fact, </a:t>
            </a:r>
            <a:r>
              <a:rPr lang="en-US" sz="1100" b="0" i="1" strike="noStrike" spc="49" dirty="0">
                <a:solidFill>
                  <a:srgbClr val="000000"/>
                </a:solidFill>
                <a:latin typeface="Trebuchet MS"/>
              </a:rPr>
              <a:t>AR</a:t>
            </a:r>
            <a:r>
              <a:rPr lang="en-US" sz="1100" b="0" strike="noStrike" spc="49" dirty="0">
                <a:solidFill>
                  <a:srgbClr val="000000"/>
                </a:solidFill>
                <a:latin typeface="Arial"/>
              </a:rPr>
              <a:t>(0) </a:t>
            </a:r>
            <a:r>
              <a:rPr lang="en-US" sz="1100" b="0" strike="noStrike" spc="-60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100" b="0" strike="noStrike" spc="-55" dirty="0">
                <a:solidFill>
                  <a:srgbClr val="000000"/>
                </a:solidFill>
                <a:latin typeface="Arial"/>
              </a:rPr>
              <a:t>essentially </a:t>
            </a:r>
            <a:r>
              <a:rPr lang="en-US" sz="1100" b="0" strike="noStrike" spc="-26" dirty="0">
                <a:solidFill>
                  <a:srgbClr val="3333B2"/>
                </a:solidFill>
                <a:latin typeface="Arial"/>
              </a:rPr>
              <a:t>white</a:t>
            </a:r>
            <a:r>
              <a:rPr lang="en-US" sz="1100" b="0" strike="noStrike" spc="-114" dirty="0">
                <a:solidFill>
                  <a:srgbClr val="3333B2"/>
                </a:solidFill>
                <a:latin typeface="Arial"/>
              </a:rPr>
              <a:t> </a:t>
            </a:r>
            <a:r>
              <a:rPr lang="en-US" sz="1100" b="0" strike="noStrike" spc="-66" dirty="0">
                <a:solidFill>
                  <a:srgbClr val="3333B2"/>
                </a:solidFill>
                <a:latin typeface="Arial"/>
              </a:rPr>
              <a:t>noise</a:t>
            </a:r>
            <a:r>
              <a:rPr lang="en-US" sz="1100" b="0" strike="noStrike" spc="-66" dirty="0">
                <a:solidFill>
                  <a:srgbClr val="000000"/>
                </a:solidFill>
                <a:latin typeface="Arial"/>
              </a:rPr>
              <a:t>.</a:t>
            </a:r>
            <a:endParaRPr lang="en-IN" sz="1100" b="0" strike="noStrike" spc="-1" dirty="0">
              <a:latin typeface="Arial"/>
            </a:endParaRPr>
          </a:p>
          <a:p>
            <a:pPr marL="214560" indent="-138600">
              <a:lnSpc>
                <a:spcPct val="102000"/>
              </a:lnSpc>
              <a:spcBef>
                <a:spcPts val="54"/>
              </a:spcBef>
              <a:tabLst>
                <a:tab pos="0" algn="l"/>
              </a:tabLst>
            </a:pPr>
            <a:endParaRPr lang="en-IN" sz="1100" b="0" strike="noStrike" spc="-1" dirty="0">
              <a:latin typeface="Arial"/>
            </a:endParaRPr>
          </a:p>
          <a:p>
            <a:pPr marL="214560" indent="-1386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•"/>
              <a:tabLst>
                <a:tab pos="215280" algn="l"/>
              </a:tabLst>
            </a:pPr>
            <a:r>
              <a:rPr lang="en-US" sz="1100" b="0" i="1" strike="noStrike" spc="49" dirty="0">
                <a:solidFill>
                  <a:srgbClr val="000000"/>
                </a:solidFill>
                <a:latin typeface="Trebuchet MS"/>
              </a:rPr>
              <a:t>AR</a:t>
            </a:r>
            <a:r>
              <a:rPr lang="en-US" sz="1100" b="0" strike="noStrike" spc="49" dirty="0">
                <a:solidFill>
                  <a:srgbClr val="000000"/>
                </a:solidFill>
                <a:latin typeface="Arial"/>
              </a:rPr>
              <a:t>(1) </a:t>
            </a:r>
            <a:r>
              <a:rPr lang="en-US" sz="1100" b="0" strike="noStrike" spc="-72" dirty="0">
                <a:solidFill>
                  <a:srgbClr val="000000"/>
                </a:solidFill>
                <a:latin typeface="Arial"/>
              </a:rPr>
              <a:t>can </a:t>
            </a:r>
            <a:r>
              <a:rPr lang="en-US" sz="1100" b="0" strike="noStrike" spc="-75" dirty="0">
                <a:solidFill>
                  <a:srgbClr val="000000"/>
                </a:solidFill>
                <a:latin typeface="Arial"/>
              </a:rPr>
              <a:t>be </a:t>
            </a:r>
            <a:r>
              <a:rPr lang="en-US" sz="1100" b="0" strike="noStrike" spc="-55" dirty="0">
                <a:solidFill>
                  <a:srgbClr val="000000"/>
                </a:solidFill>
                <a:latin typeface="Arial"/>
              </a:rPr>
              <a:t>given </a:t>
            </a:r>
            <a:r>
              <a:rPr lang="en-US" sz="1100" b="0" strike="noStrike" spc="-66" dirty="0">
                <a:solidFill>
                  <a:srgbClr val="000000"/>
                </a:solidFill>
                <a:latin typeface="Arial"/>
              </a:rPr>
              <a:t>by </a:t>
            </a:r>
            <a:r>
              <a:rPr lang="en-US" sz="1100" b="0" i="1" strike="noStrike" spc="94" dirty="0" err="1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200" b="0" i="1" strike="noStrike" spc="140" baseline="-10000" dirty="0" err="1">
                <a:solidFill>
                  <a:srgbClr val="000000"/>
                </a:solidFill>
                <a:latin typeface="Arial"/>
              </a:rPr>
              <a:t>t</a:t>
            </a:r>
            <a:r>
              <a:rPr lang="en-US" sz="1200" b="0" i="1" strike="noStrike" spc="140" baseline="-10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202" dirty="0">
                <a:solidFill>
                  <a:srgbClr val="000000"/>
                </a:solidFill>
                <a:latin typeface="Arial"/>
              </a:rPr>
              <a:t>= </a:t>
            </a:r>
            <a:r>
              <a:rPr lang="en-US" sz="1100" b="0" i="1" strike="noStrike" spc="32" dirty="0">
                <a:solidFill>
                  <a:srgbClr val="000000"/>
                </a:solidFill>
                <a:latin typeface="Verdana"/>
              </a:rPr>
              <a:t>φ</a:t>
            </a:r>
            <a:r>
              <a:rPr lang="en-US" sz="1200" b="0" strike="noStrike" spc="49" baseline="-10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100" b="0" i="1" strike="noStrike" spc="32" dirty="0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200" b="0" i="1" strike="noStrike" spc="49" baseline="-10000" dirty="0">
                <a:solidFill>
                  <a:srgbClr val="000000"/>
                </a:solidFill>
                <a:latin typeface="Arial"/>
              </a:rPr>
              <a:t>t−</a:t>
            </a:r>
            <a:r>
              <a:rPr lang="en-US" sz="1200" b="0" strike="noStrike" spc="49" baseline="-10000" dirty="0">
                <a:solidFill>
                  <a:srgbClr val="000000"/>
                </a:solidFill>
                <a:latin typeface="Arial"/>
              </a:rPr>
              <a:t>1 </a:t>
            </a:r>
            <a:r>
              <a:rPr lang="en-US" sz="1100" b="0" strike="noStrike" spc="202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sz="1100" b="0" i="1" strike="noStrike" spc="-1" dirty="0" err="1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1200" b="0" i="1" strike="noStrike" spc="-1" baseline="-10000" dirty="0" err="1">
                <a:solidFill>
                  <a:srgbClr val="000000"/>
                </a:solidFill>
                <a:latin typeface="Arial"/>
              </a:rPr>
              <a:t>t</a:t>
            </a:r>
            <a:r>
              <a:rPr lang="en-US" sz="1200" b="0" i="1" strike="noStrike" spc="12" baseline="-10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7" dirty="0">
                <a:solidFill>
                  <a:srgbClr val="000000"/>
                </a:solidFill>
                <a:latin typeface="Arial"/>
              </a:rPr>
              <a:t>.</a:t>
            </a:r>
            <a:endParaRPr lang="en-IN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  <a:tabLst>
                <a:tab pos="215280" algn="l"/>
              </a:tabLst>
            </a:pPr>
            <a:endParaRPr lang="en-IN" sz="1100" b="0" strike="noStrike" spc="-1" dirty="0">
              <a:latin typeface="Arial"/>
            </a:endParaRPr>
          </a:p>
          <a:p>
            <a:pPr marL="491400" lvl="1" indent="-132480">
              <a:lnSpc>
                <a:spcPct val="100000"/>
              </a:lnSpc>
              <a:spcBef>
                <a:spcPts val="471"/>
              </a:spcBef>
              <a:buClr>
                <a:srgbClr val="3333B2"/>
              </a:buClr>
              <a:buFont typeface="Symbol" charset="2"/>
              <a:buChar char=""/>
              <a:tabLst>
                <a:tab pos="492120" algn="l"/>
              </a:tabLst>
            </a:pPr>
            <a:r>
              <a:rPr lang="en-US" sz="1000" b="0" strike="noStrike" spc="-32" dirty="0">
                <a:solidFill>
                  <a:srgbClr val="C00000"/>
                </a:solidFill>
                <a:latin typeface="Arial"/>
              </a:rPr>
              <a:t>Only </a:t>
            </a:r>
            <a:r>
              <a:rPr lang="en-US" sz="1000" b="0" strike="noStrike" spc="-26" dirty="0">
                <a:solidFill>
                  <a:srgbClr val="C00000"/>
                </a:solidFill>
                <a:latin typeface="Arial"/>
              </a:rPr>
              <a:t>the </a:t>
            </a:r>
            <a:r>
              <a:rPr lang="en-US" sz="1000" b="0" strike="noStrike" spc="-55" dirty="0">
                <a:solidFill>
                  <a:srgbClr val="C00000"/>
                </a:solidFill>
                <a:latin typeface="Arial"/>
              </a:rPr>
              <a:t>previous </a:t>
            </a:r>
            <a:r>
              <a:rPr lang="en-US" sz="1000" b="0" strike="noStrike" spc="-21" dirty="0">
                <a:solidFill>
                  <a:srgbClr val="C00000"/>
                </a:solidFill>
                <a:latin typeface="Arial"/>
              </a:rPr>
              <a:t>term </a:t>
            </a:r>
            <a:r>
              <a:rPr lang="en-US" sz="1000" b="0" strike="noStrike" spc="-15" dirty="0">
                <a:solidFill>
                  <a:srgbClr val="C00000"/>
                </a:solidFill>
                <a:latin typeface="Arial"/>
              </a:rPr>
              <a:t>in </a:t>
            </a:r>
            <a:r>
              <a:rPr lang="en-US" sz="1000" b="0" strike="noStrike" spc="-26" dirty="0">
                <a:solidFill>
                  <a:srgbClr val="C00000"/>
                </a:solidFill>
                <a:latin typeface="Arial"/>
              </a:rPr>
              <a:t>the </a:t>
            </a:r>
            <a:r>
              <a:rPr lang="en-US" sz="1000" b="0" strike="noStrike" spc="-75" dirty="0">
                <a:solidFill>
                  <a:srgbClr val="C00000"/>
                </a:solidFill>
                <a:latin typeface="Arial"/>
              </a:rPr>
              <a:t>process </a:t>
            </a:r>
            <a:r>
              <a:rPr lang="en-US" sz="1000" b="0" strike="noStrike" spc="-55" dirty="0">
                <a:solidFill>
                  <a:srgbClr val="C00000"/>
                </a:solidFill>
                <a:latin typeface="Arial"/>
              </a:rPr>
              <a:t>and </a:t>
            </a:r>
            <a:r>
              <a:rPr lang="en-US" sz="1000" b="0" strike="noStrike" spc="-26" dirty="0">
                <a:solidFill>
                  <a:srgbClr val="C00000"/>
                </a:solidFill>
                <a:latin typeface="Arial"/>
              </a:rPr>
              <a:t>the </a:t>
            </a:r>
            <a:r>
              <a:rPr lang="en-US" sz="1000" b="0" strike="noStrike" spc="-66" dirty="0">
                <a:solidFill>
                  <a:srgbClr val="C00000"/>
                </a:solidFill>
                <a:latin typeface="Arial"/>
              </a:rPr>
              <a:t>noise </a:t>
            </a:r>
            <a:r>
              <a:rPr lang="en-US" sz="1000" b="0" strike="noStrike" spc="-21" dirty="0">
                <a:solidFill>
                  <a:srgbClr val="C00000"/>
                </a:solidFill>
                <a:latin typeface="Arial"/>
              </a:rPr>
              <a:t>term  contribute </a:t>
            </a:r>
            <a:r>
              <a:rPr lang="en-US" sz="1000" b="0" strike="noStrike" spc="9" dirty="0">
                <a:solidFill>
                  <a:srgbClr val="C00000"/>
                </a:solidFill>
                <a:latin typeface="Arial"/>
              </a:rPr>
              <a:t>to </a:t>
            </a:r>
            <a:r>
              <a:rPr lang="en-US" sz="1000" b="0" strike="noStrike" spc="-26" dirty="0">
                <a:solidFill>
                  <a:srgbClr val="C00000"/>
                </a:solidFill>
                <a:latin typeface="Arial"/>
              </a:rPr>
              <a:t>the</a:t>
            </a:r>
            <a:r>
              <a:rPr lang="en-US" sz="1000" b="0" strike="noStrike" spc="157" dirty="0">
                <a:solidFill>
                  <a:srgbClr val="C00000"/>
                </a:solidFill>
                <a:latin typeface="Arial"/>
              </a:rPr>
              <a:t> </a:t>
            </a:r>
            <a:r>
              <a:rPr lang="en-US" sz="1000" b="0" strike="noStrike" spc="-7" dirty="0">
                <a:solidFill>
                  <a:srgbClr val="C00000"/>
                </a:solidFill>
                <a:latin typeface="Arial"/>
              </a:rPr>
              <a:t>output.</a:t>
            </a:r>
            <a:endParaRPr lang="en-IN" sz="1000" b="0" strike="noStrike" spc="-1" dirty="0">
              <a:latin typeface="Arial"/>
            </a:endParaRPr>
          </a:p>
          <a:p>
            <a:pPr marL="491400" indent="-132480">
              <a:lnSpc>
                <a:spcPct val="100000"/>
              </a:lnSpc>
              <a:spcBef>
                <a:spcPts val="471"/>
              </a:spcBef>
              <a:tabLst>
                <a:tab pos="0" algn="l"/>
              </a:tabLst>
            </a:pPr>
            <a:endParaRPr lang="en-IN" sz="1000" b="0" strike="noStrike" spc="-1" dirty="0">
              <a:latin typeface="Arial"/>
            </a:endParaRPr>
          </a:p>
          <a:p>
            <a:pPr marL="491400" lvl="1" indent="-132840">
              <a:lnSpc>
                <a:spcPts val="1191"/>
              </a:lnSpc>
              <a:buClr>
                <a:srgbClr val="3333B2"/>
              </a:buClr>
              <a:buFont typeface="Symbol" charset="2"/>
              <a:buChar char=""/>
              <a:tabLst>
                <a:tab pos="492120" algn="l"/>
              </a:tabLst>
            </a:pPr>
            <a:r>
              <a:rPr lang="en-US" sz="1000" b="0" strike="noStrike" spc="4" dirty="0">
                <a:solidFill>
                  <a:srgbClr val="000000"/>
                </a:solidFill>
                <a:latin typeface="Arial"/>
              </a:rPr>
              <a:t>If </a:t>
            </a:r>
            <a:r>
              <a:rPr lang="en-US" sz="1000" b="0" strike="noStrike" spc="-97" dirty="0">
                <a:solidFill>
                  <a:srgbClr val="C00000"/>
                </a:solidFill>
                <a:latin typeface="Lucida Sans Unicode"/>
              </a:rPr>
              <a:t>|</a:t>
            </a:r>
            <a:r>
              <a:rPr lang="en-US" sz="1000" b="0" i="1" strike="noStrike" spc="-97" dirty="0">
                <a:solidFill>
                  <a:srgbClr val="C00000"/>
                </a:solidFill>
                <a:latin typeface="Verdana"/>
              </a:rPr>
              <a:t>φ</a:t>
            </a:r>
            <a:r>
              <a:rPr lang="en-US" sz="1050" b="0" strike="noStrike" spc="-143" baseline="-11000" dirty="0">
                <a:solidFill>
                  <a:srgbClr val="C00000"/>
                </a:solidFill>
                <a:latin typeface="Arial"/>
              </a:rPr>
              <a:t>1</a:t>
            </a:r>
            <a:r>
              <a:rPr lang="en-US" sz="1000" b="0" strike="noStrike" spc="-97" dirty="0">
                <a:solidFill>
                  <a:srgbClr val="C00000"/>
                </a:solidFill>
                <a:latin typeface="Lucida Sans Unicode"/>
              </a:rPr>
              <a:t>| </a:t>
            </a:r>
            <a:r>
              <a:rPr lang="en-US" sz="1000" b="0" strike="noStrike" spc="-55" dirty="0">
                <a:solidFill>
                  <a:srgbClr val="C00000"/>
                </a:solidFill>
                <a:latin typeface="Arial"/>
              </a:rPr>
              <a:t>is </a:t>
            </a:r>
            <a:r>
              <a:rPr lang="en-US" sz="1000" b="0" strike="noStrike" spc="-72" dirty="0">
                <a:solidFill>
                  <a:srgbClr val="C00000"/>
                </a:solidFill>
                <a:latin typeface="Arial"/>
              </a:rPr>
              <a:t>close </a:t>
            </a:r>
            <a:r>
              <a:rPr lang="en-US" sz="1000" b="0" strike="noStrike" spc="9" dirty="0">
                <a:solidFill>
                  <a:srgbClr val="C00000"/>
                </a:solidFill>
                <a:latin typeface="Arial"/>
              </a:rPr>
              <a:t>to </a:t>
            </a:r>
            <a:r>
              <a:rPr lang="en-US" sz="1000" b="0" strike="noStrike" spc="-32" dirty="0">
                <a:solidFill>
                  <a:srgbClr val="C00000"/>
                </a:solidFill>
                <a:latin typeface="Arial"/>
              </a:rPr>
              <a:t>0</a:t>
            </a:r>
            <a:r>
              <a:rPr lang="en-US" sz="1000" b="0" strike="noStrike" spc="-32" dirty="0">
                <a:solidFill>
                  <a:srgbClr val="000000"/>
                </a:solidFill>
                <a:latin typeface="Arial"/>
              </a:rPr>
              <a:t>, then </a:t>
            </a:r>
            <a:r>
              <a:rPr lang="en-US" sz="1000" b="0" strike="noStrike" spc="-26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000" b="0" strike="noStrike" spc="-75" dirty="0">
                <a:solidFill>
                  <a:srgbClr val="000000"/>
                </a:solidFill>
                <a:latin typeface="Arial"/>
              </a:rPr>
              <a:t>process 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</a:rPr>
              <a:t>still </a:t>
            </a:r>
            <a:r>
              <a:rPr lang="en-US" sz="1000" b="0" strike="noStrike" spc="-46" dirty="0">
                <a:solidFill>
                  <a:srgbClr val="000000"/>
                </a:solidFill>
                <a:latin typeface="Arial"/>
              </a:rPr>
              <a:t>looks </a:t>
            </a:r>
            <a:r>
              <a:rPr lang="en-US" sz="1000" b="0" strike="noStrike" spc="-35" dirty="0">
                <a:solidFill>
                  <a:srgbClr val="3333FF"/>
                </a:solidFill>
                <a:latin typeface="Arial"/>
              </a:rPr>
              <a:t>like </a:t>
            </a:r>
            <a:r>
              <a:rPr lang="en-US" sz="1000" b="0" strike="noStrike" spc="-26" dirty="0">
                <a:solidFill>
                  <a:srgbClr val="3333FF"/>
                </a:solidFill>
                <a:latin typeface="Arial"/>
              </a:rPr>
              <a:t>white</a:t>
            </a:r>
            <a:r>
              <a:rPr lang="en-US" sz="1000" b="0" strike="noStrike" spc="-126" dirty="0">
                <a:solidFill>
                  <a:srgbClr val="3333FF"/>
                </a:solidFill>
                <a:latin typeface="Arial"/>
              </a:rPr>
              <a:t> </a:t>
            </a:r>
            <a:r>
              <a:rPr lang="en-US" sz="1000" b="0" strike="noStrike" spc="-55" dirty="0">
                <a:solidFill>
                  <a:srgbClr val="3333FF"/>
                </a:solidFill>
                <a:latin typeface="Arial"/>
              </a:rPr>
              <a:t>noise</a:t>
            </a:r>
            <a:r>
              <a:rPr lang="en-US" sz="1000" b="0" strike="noStrike" spc="-55" dirty="0">
                <a:solidFill>
                  <a:srgbClr val="000000"/>
                </a:solidFill>
                <a:latin typeface="Arial"/>
              </a:rPr>
              <a:t>.</a:t>
            </a:r>
            <a:endParaRPr lang="en-IN" sz="1000" b="0" strike="noStrike" spc="-1" dirty="0">
              <a:latin typeface="Arial"/>
            </a:endParaRPr>
          </a:p>
          <a:p>
            <a:pPr marL="491400" indent="-132840">
              <a:lnSpc>
                <a:spcPts val="1191"/>
              </a:lnSpc>
              <a:tabLst>
                <a:tab pos="0" algn="l"/>
              </a:tabLst>
            </a:pPr>
            <a:endParaRPr lang="en-IN" sz="1000" b="0" strike="noStrike" spc="-1" dirty="0">
              <a:latin typeface="Arial"/>
            </a:endParaRPr>
          </a:p>
          <a:p>
            <a:pPr marL="491400" lvl="1" indent="-132480">
              <a:lnSpc>
                <a:spcPts val="1199"/>
              </a:lnSpc>
              <a:spcBef>
                <a:spcPts val="40"/>
              </a:spcBef>
              <a:buClr>
                <a:srgbClr val="3333B2"/>
              </a:buClr>
              <a:buFont typeface="Symbol" charset="2"/>
              <a:buChar char=""/>
              <a:tabLst>
                <a:tab pos="492120" algn="l"/>
              </a:tabLst>
            </a:pPr>
            <a:r>
              <a:rPr lang="en-US" sz="1000" b="0" strike="noStrike" spc="4" dirty="0">
                <a:solidFill>
                  <a:srgbClr val="000000"/>
                </a:solidFill>
                <a:latin typeface="Arial"/>
              </a:rPr>
              <a:t>If </a:t>
            </a:r>
            <a:r>
              <a:rPr lang="en-US" sz="1000" b="0" i="1" strike="noStrike" spc="-111" dirty="0">
                <a:solidFill>
                  <a:srgbClr val="C00000"/>
                </a:solidFill>
                <a:latin typeface="Verdana"/>
              </a:rPr>
              <a:t>φ</a:t>
            </a:r>
            <a:r>
              <a:rPr lang="en-US" sz="1050" b="0" strike="noStrike" spc="-165" baseline="-11000" dirty="0">
                <a:solidFill>
                  <a:srgbClr val="C00000"/>
                </a:solidFill>
                <a:latin typeface="Arial"/>
              </a:rPr>
              <a:t>1 </a:t>
            </a:r>
            <a:r>
              <a:rPr lang="en-US" sz="1000" b="0" i="1" strike="noStrike" spc="-46" dirty="0">
                <a:solidFill>
                  <a:srgbClr val="C00000"/>
                </a:solidFill>
                <a:latin typeface="Verdana"/>
              </a:rPr>
              <a:t>&lt; </a:t>
            </a:r>
            <a:r>
              <a:rPr lang="en-US" sz="1000" b="0" strike="noStrike" spc="-32" dirty="0">
                <a:solidFill>
                  <a:srgbClr val="C00000"/>
                </a:solidFill>
                <a:latin typeface="Arial"/>
              </a:rPr>
              <a:t>0</a:t>
            </a:r>
            <a:r>
              <a:rPr lang="en-US" sz="1000" b="0" strike="noStrike" spc="-32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1000" b="0" i="1" strike="noStrike" spc="83" dirty="0" err="1">
                <a:solidFill>
                  <a:srgbClr val="000000"/>
                </a:solidFill>
                <a:latin typeface="Trebuchet MS"/>
              </a:rPr>
              <a:t>X</a:t>
            </a:r>
            <a:r>
              <a:rPr lang="en-US" sz="1050" b="0" i="1" strike="noStrike" spc="126" baseline="-11000" dirty="0" err="1">
                <a:solidFill>
                  <a:srgbClr val="000000"/>
                </a:solidFill>
                <a:latin typeface="Arial"/>
              </a:rPr>
              <a:t>t</a:t>
            </a:r>
            <a:r>
              <a:rPr lang="en-US" sz="1050" b="0" i="1" strike="noStrike" spc="126" baseline="-11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52" dirty="0">
                <a:solidFill>
                  <a:srgbClr val="000000"/>
                </a:solidFill>
                <a:latin typeface="Arial"/>
              </a:rPr>
              <a:t>tends </a:t>
            </a:r>
            <a:r>
              <a:rPr lang="en-US" sz="1000" b="0" strike="noStrike" spc="9" dirty="0">
                <a:solidFill>
                  <a:srgbClr val="000000"/>
                </a:solidFill>
                <a:latin typeface="Arial"/>
              </a:rPr>
              <a:t>to </a:t>
            </a:r>
            <a:r>
              <a:rPr lang="en-US" sz="1000" b="0" strike="noStrike" spc="-35" dirty="0">
                <a:solidFill>
                  <a:srgbClr val="3333FF"/>
                </a:solidFill>
                <a:latin typeface="Arial"/>
              </a:rPr>
              <a:t>oscillate </a:t>
            </a:r>
            <a:r>
              <a:rPr lang="en-US" sz="1000" b="0" strike="noStrike" spc="-66" dirty="0">
                <a:solidFill>
                  <a:srgbClr val="3333FF"/>
                </a:solidFill>
                <a:latin typeface="Arial"/>
              </a:rPr>
              <a:t>between </a:t>
            </a:r>
            <a:r>
              <a:rPr lang="en-US" sz="1000" b="0" strike="noStrike" spc="-32" dirty="0">
                <a:solidFill>
                  <a:srgbClr val="3333FF"/>
                </a:solidFill>
                <a:latin typeface="Arial"/>
              </a:rPr>
              <a:t>positive </a:t>
            </a:r>
            <a:r>
              <a:rPr lang="en-US" sz="1000" b="0" strike="noStrike" spc="-55" dirty="0">
                <a:solidFill>
                  <a:srgbClr val="3333FF"/>
                </a:solidFill>
                <a:latin typeface="Arial"/>
              </a:rPr>
              <a:t>and </a:t>
            </a:r>
            <a:r>
              <a:rPr lang="en-US" sz="1000" b="0" strike="noStrike" spc="-46" dirty="0">
                <a:solidFill>
                  <a:srgbClr val="3333FF"/>
                </a:solidFill>
                <a:latin typeface="Arial"/>
              </a:rPr>
              <a:t>negative  </a:t>
            </a:r>
            <a:r>
              <a:rPr lang="en-US" sz="1000" b="0" strike="noStrike" spc="-55" dirty="0">
                <a:solidFill>
                  <a:srgbClr val="3333FF"/>
                </a:solidFill>
                <a:latin typeface="Arial"/>
              </a:rPr>
              <a:t>values</a:t>
            </a:r>
            <a:r>
              <a:rPr lang="en-US" sz="1000" b="0" strike="noStrike" spc="-55" dirty="0">
                <a:solidFill>
                  <a:srgbClr val="000000"/>
                </a:solidFill>
                <a:latin typeface="Arial"/>
              </a:rPr>
              <a:t>.</a:t>
            </a:r>
            <a:endParaRPr lang="en-IN" sz="1000" b="0" strike="noStrike" spc="-1" dirty="0">
              <a:latin typeface="Arial"/>
            </a:endParaRPr>
          </a:p>
          <a:p>
            <a:pPr marL="491400" indent="-132480">
              <a:lnSpc>
                <a:spcPts val="1199"/>
              </a:lnSpc>
              <a:spcBef>
                <a:spcPts val="40"/>
              </a:spcBef>
              <a:tabLst>
                <a:tab pos="0" algn="l"/>
              </a:tabLst>
            </a:pPr>
            <a:endParaRPr lang="en-IN" sz="1000" b="0" strike="noStrike" spc="-1" dirty="0">
              <a:latin typeface="Arial"/>
            </a:endParaRPr>
          </a:p>
          <a:p>
            <a:pPr marL="491400" lvl="1" indent="-132840">
              <a:lnSpc>
                <a:spcPts val="1151"/>
              </a:lnSpc>
              <a:buClr>
                <a:srgbClr val="3333B2"/>
              </a:buClr>
              <a:buFont typeface="Symbol" charset="2"/>
              <a:buChar char=""/>
              <a:tabLst>
                <a:tab pos="492120" algn="l"/>
              </a:tabLst>
            </a:pPr>
            <a:r>
              <a:rPr lang="en-US" sz="1000" b="0" strike="noStrike" spc="4" dirty="0">
                <a:solidFill>
                  <a:srgbClr val="000000"/>
                </a:solidFill>
                <a:latin typeface="Arial"/>
              </a:rPr>
              <a:t>If </a:t>
            </a:r>
            <a:r>
              <a:rPr lang="en-US" sz="1000" b="0" i="1" strike="noStrike" spc="-111" dirty="0">
                <a:solidFill>
                  <a:srgbClr val="C00000"/>
                </a:solidFill>
                <a:latin typeface="Verdana"/>
              </a:rPr>
              <a:t>φ</a:t>
            </a:r>
            <a:r>
              <a:rPr lang="en-US" sz="1050" b="0" strike="noStrike" spc="-165" baseline="-11000" dirty="0">
                <a:solidFill>
                  <a:srgbClr val="C00000"/>
                </a:solidFill>
                <a:latin typeface="Arial"/>
              </a:rPr>
              <a:t>1 </a:t>
            </a:r>
            <a:r>
              <a:rPr lang="en-US" sz="1050" b="0" strike="noStrike" spc="-165" dirty="0">
                <a:solidFill>
                  <a:srgbClr val="C00000"/>
                </a:solidFill>
                <a:latin typeface="Arial"/>
              </a:rPr>
              <a:t>  </a:t>
            </a:r>
            <a:r>
              <a:rPr lang="en-US" sz="1050" b="0" strike="noStrike" spc="-165" baseline="-11000" dirty="0">
                <a:solidFill>
                  <a:srgbClr val="C00000"/>
                </a:solidFill>
                <a:latin typeface="Arial"/>
              </a:rPr>
              <a:t> </a:t>
            </a:r>
            <a:r>
              <a:rPr lang="en-US" sz="1000" b="0" strike="noStrike" spc="188" dirty="0">
                <a:solidFill>
                  <a:srgbClr val="C00000"/>
                </a:solidFill>
                <a:latin typeface="Arial"/>
              </a:rPr>
              <a:t>= </a:t>
            </a:r>
            <a:r>
              <a:rPr lang="en-US" sz="1000" b="0" strike="noStrike" spc="-60" dirty="0">
                <a:solidFill>
                  <a:srgbClr val="C00000"/>
                </a:solidFill>
                <a:latin typeface="Arial"/>
              </a:rPr>
              <a:t>1 </a:t>
            </a:r>
            <a:r>
              <a:rPr lang="en-US" sz="1000" b="0" strike="noStrike" spc="-32" dirty="0">
                <a:solidFill>
                  <a:srgbClr val="000000"/>
                </a:solidFill>
                <a:latin typeface="Arial"/>
              </a:rPr>
              <a:t>then </a:t>
            </a:r>
            <a:r>
              <a:rPr lang="en-US" sz="1000" b="0" strike="noStrike" spc="-26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000" b="0" strike="noStrike" spc="-75" dirty="0">
                <a:solidFill>
                  <a:srgbClr val="000000"/>
                </a:solidFill>
                <a:latin typeface="Arial"/>
              </a:rPr>
              <a:t>process </a:t>
            </a:r>
            <a:r>
              <a:rPr lang="en-US" sz="1000" b="0" strike="noStrike" spc="-55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000" b="0" strike="noStrike" spc="-41" dirty="0">
                <a:solidFill>
                  <a:srgbClr val="3333FF"/>
                </a:solidFill>
                <a:latin typeface="Arial"/>
              </a:rPr>
              <a:t>equivalent </a:t>
            </a:r>
            <a:r>
              <a:rPr lang="en-US" sz="1000" b="0" strike="noStrike" spc="9" dirty="0">
                <a:solidFill>
                  <a:srgbClr val="3333FF"/>
                </a:solidFill>
                <a:latin typeface="Arial"/>
              </a:rPr>
              <a:t>to </a:t>
            </a:r>
            <a:r>
              <a:rPr lang="en-US" sz="1000" b="0" strike="noStrike" spc="-46" dirty="0">
                <a:solidFill>
                  <a:srgbClr val="3333FF"/>
                </a:solidFill>
                <a:latin typeface="Arial"/>
              </a:rPr>
              <a:t>random </a:t>
            </a:r>
            <a:r>
              <a:rPr lang="en-US" sz="1000" b="0" strike="noStrike" spc="-35" dirty="0">
                <a:solidFill>
                  <a:srgbClr val="3333FF"/>
                </a:solidFill>
                <a:latin typeface="Arial"/>
              </a:rPr>
              <a:t>walk</a:t>
            </a:r>
            <a:r>
              <a:rPr lang="en-US" sz="1000" b="0" strike="noStrike" spc="-35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00" b="0" strike="noStrike" spc="-35" dirty="0">
                <a:solidFill>
                  <a:srgbClr val="000000"/>
                </a:solidFill>
                <a:latin typeface="Arial"/>
              </a:rPr>
              <a:t>which</a:t>
            </a:r>
            <a:endParaRPr lang="en-IN" sz="1000" b="0" strike="noStrike" spc="-1" dirty="0">
              <a:latin typeface="Arial"/>
            </a:endParaRPr>
          </a:p>
          <a:p>
            <a:pPr marL="491400">
              <a:lnSpc>
                <a:spcPts val="1199"/>
              </a:lnSpc>
              <a:spcBef>
                <a:spcPts val="40"/>
              </a:spcBef>
              <a:tabLst>
                <a:tab pos="492120" algn="l"/>
              </a:tabLst>
            </a:pPr>
            <a:r>
              <a:rPr lang="en-US" sz="1000" b="0" strike="noStrike" spc="-55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000" b="0" strike="noStrike" spc="-12" dirty="0">
                <a:solidFill>
                  <a:srgbClr val="000000"/>
                </a:solidFill>
                <a:latin typeface="Arial"/>
              </a:rPr>
              <a:t>not </a:t>
            </a:r>
            <a:r>
              <a:rPr lang="en-US" sz="1000" b="0" strike="noStrike" spc="-32" dirty="0">
                <a:solidFill>
                  <a:srgbClr val="000000"/>
                </a:solidFill>
                <a:latin typeface="Arial"/>
              </a:rPr>
              <a:t>stationary </a:t>
            </a:r>
            <a:r>
              <a:rPr lang="en-US" sz="1000" b="0" strike="noStrike" spc="-100" dirty="0">
                <a:solidFill>
                  <a:srgbClr val="000000"/>
                </a:solidFill>
                <a:latin typeface="Arial"/>
              </a:rPr>
              <a:t>as </a:t>
            </a:r>
            <a:r>
              <a:rPr lang="en-US" sz="1000" b="0" strike="noStrike" spc="-26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000" b="0" strike="noStrike" spc="-55" dirty="0">
                <a:solidFill>
                  <a:srgbClr val="000000"/>
                </a:solidFill>
                <a:latin typeface="Arial"/>
              </a:rPr>
              <a:t>variance is </a:t>
            </a:r>
            <a:r>
              <a:rPr lang="en-US" sz="1000" b="0" strike="noStrike" spc="-52" dirty="0">
                <a:solidFill>
                  <a:srgbClr val="000000"/>
                </a:solidFill>
                <a:latin typeface="Arial"/>
              </a:rPr>
              <a:t>dependent </a:t>
            </a:r>
            <a:r>
              <a:rPr lang="en-US" sz="1000" b="0" strike="noStrike" spc="-55" dirty="0">
                <a:solidFill>
                  <a:srgbClr val="000000"/>
                </a:solidFill>
                <a:latin typeface="Arial"/>
              </a:rPr>
              <a:t>on </a:t>
            </a:r>
            <a:r>
              <a:rPr lang="en-US" sz="1000" b="0" i="1" strike="noStrike" spc="-66" dirty="0">
                <a:solidFill>
                  <a:srgbClr val="000000"/>
                </a:solidFill>
                <a:latin typeface="Trebuchet MS"/>
              </a:rPr>
              <a:t>t </a:t>
            </a:r>
            <a:r>
              <a:rPr lang="en-US" sz="1000" b="0" strike="noStrike" spc="-32" dirty="0">
                <a:solidFill>
                  <a:srgbClr val="000000"/>
                </a:solidFill>
                <a:latin typeface="Arial"/>
              </a:rPr>
              <a:t>(and  </a:t>
            </a:r>
            <a:r>
              <a:rPr lang="en-US" sz="1000" b="0" strike="noStrike" spc="-7" dirty="0">
                <a:solidFill>
                  <a:srgbClr val="000000"/>
                </a:solidFill>
                <a:latin typeface="Arial"/>
              </a:rPr>
              <a:t>infinite).</a:t>
            </a:r>
            <a:endParaRPr lang="en-IN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1194</Words>
  <Application>Microsoft Office PowerPoint</Application>
  <PresentationFormat>Custom</PresentationFormat>
  <Paragraphs>165</Paragraphs>
  <Slides>41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Submission &amp; Lab Evaluation</vt:lpstr>
      <vt:lpstr>PowerPoint Presentation</vt:lpstr>
      <vt:lpstr>Thank You</vt:lpstr>
      <vt:lpstr>PowerPoint Presentation</vt:lpstr>
      <vt:lpstr>PowerPoint Presentation</vt:lpstr>
      <vt:lpstr>Classical Decomposition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Additive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Series: Autoregressive models AR, MA, ARMA, ARIMA</dc:title>
  <dc:subject/>
  <dc:creator>Mingda Zhang</dc:creator>
  <dc:description/>
  <cp:lastModifiedBy>Prof. P. N. KUMAR</cp:lastModifiedBy>
  <cp:revision>121</cp:revision>
  <dcterms:created xsi:type="dcterms:W3CDTF">2020-04-03T13:29:24Z</dcterms:created>
  <dcterms:modified xsi:type="dcterms:W3CDTF">2022-10-20T09:12:40Z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2018-10-23T00:00:00Z</vt:filetime>
  </property>
  <property fmtid="{D5CDD505-2E9C-101B-9397-08002B2CF9AE}" pid="3" name="Creator">
    <vt:lpwstr>LaTeX with Beamer class</vt:lpwstr>
  </property>
  <property fmtid="{D5CDD505-2E9C-101B-9397-08002B2CF9AE}" pid="4" name="HiddenSlides">
    <vt:i4>4</vt:i4>
  </property>
  <property fmtid="{D5CDD505-2E9C-101B-9397-08002B2CF9AE}" pid="5" name="LastSaved">
    <vt:filetime>2020-04-03T00:00:00Z</vt:filetime>
  </property>
  <property fmtid="{D5CDD505-2E9C-101B-9397-08002B2CF9AE}" pid="6" name="Notes">
    <vt:i4>1</vt:i4>
  </property>
  <property fmtid="{D5CDD505-2E9C-101B-9397-08002B2CF9AE}" pid="7" name="PresentationFormat">
    <vt:lpwstr>Custom</vt:lpwstr>
  </property>
  <property fmtid="{D5CDD505-2E9C-101B-9397-08002B2CF9AE}" pid="8" name="Slides">
    <vt:i4>61</vt:i4>
  </property>
</Properties>
</file>