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57" r:id="rId4"/>
    <p:sldId id="272" r:id="rId5"/>
    <p:sldId id="273" r:id="rId6"/>
    <p:sldId id="274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451B-3247-43A8-919E-7DEE5DAEFD2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98BA-70BE-4868-90E6-042195FE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Akaike</a:t>
            </a:r>
            <a:r>
              <a:rPr lang="en-US" dirty="0" smtClean="0"/>
              <a:t> Information Criteria(AIC) and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Schwarz Bayesian Information Criteria(BIC)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  <a:tabLst>
                <a:tab pos="7413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Trade-off: Errors </a:t>
            </a:r>
            <a:r>
              <a:rPr lang="en-US" dirty="0" err="1" smtClean="0"/>
              <a:t>Vs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Q-How to choose a model that forecasts accurately?</a:t>
            </a:r>
          </a:p>
          <a:p>
            <a:r>
              <a:rPr lang="en-US" dirty="0" smtClean="0"/>
              <a:t>Consider the graph in the fig: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27" y="3429000"/>
            <a:ext cx="38100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2427" y="6447435"/>
            <a:ext cx="403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FF"/>
                </a:solidFill>
              </a:rPr>
              <a:t>Importance of principle of Parsimony</a:t>
            </a:r>
            <a:endParaRPr 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3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Model: Options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029" y="1752600"/>
            <a:ext cx="88392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 smtClean="0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743200"/>
            <a:ext cx="56483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585861"/>
            <a:ext cx="605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Results could be conflicting – good option is to look at AIC/ BIC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5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AIC/ </a:t>
            </a:r>
            <a:r>
              <a:rPr lang="en-US" dirty="0" smtClean="0">
                <a:solidFill>
                  <a:srgbClr val="3333FF"/>
                </a:solidFill>
              </a:rPr>
              <a:t>BIC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3333FF"/>
                </a:solidFill>
              </a:rPr>
              <a:t>Assist select </a:t>
            </a:r>
            <a:r>
              <a:rPr lang="en-US" sz="2800" dirty="0">
                <a:solidFill>
                  <a:srgbClr val="3333FF"/>
                </a:solidFill>
              </a:rPr>
              <a:t>models that trade off model complexity </a:t>
            </a:r>
            <a:r>
              <a:rPr lang="en-US" sz="2800" dirty="0" err="1">
                <a:solidFill>
                  <a:srgbClr val="3333FF"/>
                </a:solidFill>
              </a:rPr>
              <a:t>Vs</a:t>
            </a:r>
            <a:r>
              <a:rPr lang="en-US" sz="2800" dirty="0">
                <a:solidFill>
                  <a:srgbClr val="3333FF"/>
                </a:solidFill>
              </a:rPr>
              <a:t> Error in </a:t>
            </a:r>
            <a:r>
              <a:rPr lang="en-US" sz="2800" dirty="0" smtClean="0">
                <a:solidFill>
                  <a:srgbClr val="3333FF"/>
                </a:solidFill>
              </a:rPr>
              <a:t>fitting, so as to </a:t>
            </a:r>
            <a:r>
              <a:rPr lang="en-US" sz="2800" dirty="0" smtClean="0"/>
              <a:t>achieve the most </a:t>
            </a:r>
            <a:r>
              <a:rPr lang="en-US" sz="2800" u="sng" dirty="0" smtClean="0"/>
              <a:t>out of sample </a:t>
            </a:r>
            <a:r>
              <a:rPr lang="en-US" sz="2800" dirty="0" smtClean="0"/>
              <a:t>forecasts.</a:t>
            </a:r>
          </a:p>
          <a:p>
            <a:pPr algn="just"/>
            <a:r>
              <a:rPr lang="en-US" sz="2800" dirty="0" smtClean="0"/>
              <a:t>Select the lowest AIC/ BIC</a:t>
            </a:r>
          </a:p>
          <a:p>
            <a:pPr algn="just"/>
            <a:r>
              <a:rPr lang="en-US" sz="2800" dirty="0" smtClean="0"/>
              <a:t>BIC outperforms AIC in general forecasting</a:t>
            </a:r>
          </a:p>
          <a:p>
            <a:pPr algn="just"/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60960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251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67200"/>
            <a:ext cx="3124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3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AIC/ </a:t>
            </a:r>
            <a:r>
              <a:rPr lang="en-US" dirty="0" smtClean="0">
                <a:solidFill>
                  <a:srgbClr val="3333FF"/>
                </a:solidFill>
              </a:rPr>
              <a:t>BIC 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38800"/>
            <a:ext cx="45720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" y="5049876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" y="5507076"/>
            <a:ext cx="2057400" cy="26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3" y="1328739"/>
            <a:ext cx="7389167" cy="293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4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BIC over 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BIC penalizes model complexity more than </a:t>
            </a:r>
            <a:r>
              <a:rPr lang="en-US" b="1" dirty="0" smtClean="0">
                <a:solidFill>
                  <a:srgbClr val="3333FF"/>
                </a:solidFill>
              </a:rPr>
              <a:t>AIC (hence </a:t>
            </a:r>
            <a:r>
              <a:rPr lang="en-US" b="1" dirty="0">
                <a:solidFill>
                  <a:srgbClr val="3333FF"/>
                </a:solidFill>
              </a:rPr>
              <a:t>perhaps the improved out-of-sample </a:t>
            </a:r>
            <a:r>
              <a:rPr lang="en-US" b="1" dirty="0" smtClean="0">
                <a:solidFill>
                  <a:srgbClr val="3333FF"/>
                </a:solidFill>
              </a:rPr>
              <a:t>performance)</a:t>
            </a:r>
            <a:endParaRPr lang="en-US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b="1" dirty="0"/>
              <a:t>NB: We cannot compare them</a:t>
            </a:r>
          </a:p>
          <a:p>
            <a:pPr>
              <a:buAutoNum type="alphaLcParenBoth"/>
            </a:pPr>
            <a:r>
              <a:rPr lang="en-US" b="1" dirty="0"/>
              <a:t>Series to series</a:t>
            </a:r>
          </a:p>
          <a:p>
            <a:pPr>
              <a:buAutoNum type="alphaLcParenBoth"/>
            </a:pPr>
            <a:r>
              <a:rPr lang="en-US" b="1" dirty="0"/>
              <a:t>Or AIC to BIC</a:t>
            </a:r>
          </a:p>
          <a:p>
            <a:pPr>
              <a:buAutoNum type="alphaLcParenBoth"/>
            </a:pPr>
            <a:r>
              <a:rPr lang="en-US" b="1" dirty="0"/>
              <a:t>Choosing one model to </a:t>
            </a:r>
            <a:r>
              <a:rPr lang="en-US" b="1" dirty="0" smtClean="0"/>
              <a:t>another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3333FF"/>
                </a:solidFill>
              </a:rPr>
              <a:t>Choose the model with the lowest BIC</a:t>
            </a:r>
            <a:endParaRPr lang="en-US" b="1" dirty="0">
              <a:solidFill>
                <a:srgbClr val="3333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138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Akaike Information Criteria(AIC) and   Schwarz Bayesian Information Criteria(BIC)</vt:lpstr>
      <vt:lpstr>Trade-off: Errors Vs Complexity</vt:lpstr>
      <vt:lpstr>Choosing a Model: Options</vt:lpstr>
      <vt:lpstr>AIC/ BIC  </vt:lpstr>
      <vt:lpstr>AIC/ BIC  </vt:lpstr>
      <vt:lpstr>Choose BIC over AIC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Trends with Differences</dc:title>
  <dc:creator>Prof. P. N. KUMAR</dc:creator>
  <cp:lastModifiedBy>Prof. P. N. KUMAR</cp:lastModifiedBy>
  <cp:revision>24</cp:revision>
  <dcterms:created xsi:type="dcterms:W3CDTF">2006-08-16T00:00:00Z</dcterms:created>
  <dcterms:modified xsi:type="dcterms:W3CDTF">2022-11-11T05:34:21Z</dcterms:modified>
</cp:coreProperties>
</file>