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2"/>
  </p:notesMasterIdLst>
  <p:sldIdLst>
    <p:sldId id="326" r:id="rId2"/>
    <p:sldId id="327" r:id="rId3"/>
    <p:sldId id="328" r:id="rId4"/>
    <p:sldId id="329" r:id="rId5"/>
    <p:sldId id="331" r:id="rId6"/>
    <p:sldId id="330" r:id="rId7"/>
    <p:sldId id="332" r:id="rId8"/>
    <p:sldId id="334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284" y="-822"/>
      </p:cViewPr>
      <p:guideLst>
        <p:guide orient="horz" pos="1090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1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E91A11-ACDB-4B14-99BF-3126F6FFA12E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08840" y="198360"/>
            <a:ext cx="3191760" cy="113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k object 16" hidden="1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17" hidden="1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18" hidden="1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19" hidden="1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20" hidden="1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21" hidden="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22" hidden="1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23" hidden="1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24" hidden="1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25" hidden="1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26" hidden="1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27" hidden="1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28" hidden="1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29" hidden="1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30" hidden="1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31" hidden="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32" hidden="1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33" hidden="1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34" hidden="1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35" hidden="1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36" hidden="1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bk object 37" hidden="1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bk object 16"/>
          <p:cNvSpPr/>
          <p:nvPr/>
        </p:nvSpPr>
        <p:spPr>
          <a:xfrm>
            <a:off x="306900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bk object 17"/>
          <p:cNvSpPr/>
          <p:nvPr/>
        </p:nvSpPr>
        <p:spPr>
          <a:xfrm>
            <a:off x="298944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bk object 18"/>
          <p:cNvSpPr/>
          <p:nvPr/>
        </p:nvSpPr>
        <p:spPr>
          <a:xfrm>
            <a:off x="3167280" y="3265920"/>
            <a:ext cx="25200" cy="378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bk object 19"/>
          <p:cNvSpPr/>
          <p:nvPr/>
        </p:nvSpPr>
        <p:spPr>
          <a:xfrm>
            <a:off x="3323520" y="327996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bk object 20"/>
          <p:cNvSpPr/>
          <p:nvPr/>
        </p:nvSpPr>
        <p:spPr>
          <a:xfrm>
            <a:off x="3333960" y="326988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bk object 21"/>
          <p:cNvSpPr/>
          <p:nvPr/>
        </p:nvSpPr>
        <p:spPr>
          <a:xfrm>
            <a:off x="3344400" y="3259800"/>
            <a:ext cx="42840" cy="3024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bk object 22"/>
          <p:cNvSpPr/>
          <p:nvPr/>
        </p:nvSpPr>
        <p:spPr>
          <a:xfrm>
            <a:off x="32605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bk object 23"/>
          <p:cNvSpPr/>
          <p:nvPr/>
        </p:nvSpPr>
        <p:spPr>
          <a:xfrm>
            <a:off x="362016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bk object 24"/>
          <p:cNvSpPr/>
          <p:nvPr/>
        </p:nvSpPr>
        <p:spPr>
          <a:xfrm>
            <a:off x="353160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bk object 25"/>
          <p:cNvSpPr/>
          <p:nvPr/>
        </p:nvSpPr>
        <p:spPr>
          <a:xfrm>
            <a:off x="360756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bk object 26"/>
          <p:cNvSpPr/>
          <p:nvPr/>
        </p:nvSpPr>
        <p:spPr>
          <a:xfrm>
            <a:off x="362016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bk object 27"/>
          <p:cNvSpPr/>
          <p:nvPr/>
        </p:nvSpPr>
        <p:spPr>
          <a:xfrm>
            <a:off x="360756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bk object 28"/>
          <p:cNvSpPr/>
          <p:nvPr/>
        </p:nvSpPr>
        <p:spPr>
          <a:xfrm>
            <a:off x="362016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bk object 29"/>
          <p:cNvSpPr/>
          <p:nvPr/>
        </p:nvSpPr>
        <p:spPr>
          <a:xfrm>
            <a:off x="387864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bk object 30"/>
          <p:cNvSpPr/>
          <p:nvPr/>
        </p:nvSpPr>
        <p:spPr>
          <a:xfrm>
            <a:off x="389124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bk object 31"/>
          <p:cNvSpPr/>
          <p:nvPr/>
        </p:nvSpPr>
        <p:spPr>
          <a:xfrm>
            <a:off x="389124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bk object 32"/>
          <p:cNvSpPr/>
          <p:nvPr/>
        </p:nvSpPr>
        <p:spPr>
          <a:xfrm>
            <a:off x="3802320" y="3265920"/>
            <a:ext cx="202680" cy="378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bk object 33"/>
          <p:cNvSpPr/>
          <p:nvPr/>
        </p:nvSpPr>
        <p:spPr>
          <a:xfrm>
            <a:off x="387864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bk object 34"/>
          <p:cNvSpPr/>
          <p:nvPr/>
        </p:nvSpPr>
        <p:spPr>
          <a:xfrm>
            <a:off x="389124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bk object 35"/>
          <p:cNvSpPr/>
          <p:nvPr/>
        </p:nvSpPr>
        <p:spPr>
          <a:xfrm>
            <a:off x="4149720" y="32598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bk object 36"/>
          <p:cNvSpPr/>
          <p:nvPr/>
        </p:nvSpPr>
        <p:spPr>
          <a:xfrm>
            <a:off x="4162320" y="32724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bk object 37"/>
          <p:cNvSpPr/>
          <p:nvPr/>
        </p:nvSpPr>
        <p:spPr>
          <a:xfrm>
            <a:off x="4162320" y="328500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bk object 38"/>
          <p:cNvSpPr/>
          <p:nvPr/>
        </p:nvSpPr>
        <p:spPr>
          <a:xfrm>
            <a:off x="4149720" y="32979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bk object 39"/>
          <p:cNvSpPr/>
          <p:nvPr/>
        </p:nvSpPr>
        <p:spPr>
          <a:xfrm>
            <a:off x="4162320" y="3310560"/>
            <a:ext cx="37800" cy="36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bk object 40"/>
          <p:cNvSpPr/>
          <p:nvPr/>
        </p:nvSpPr>
        <p:spPr>
          <a:xfrm>
            <a:off x="4451040" y="3290040"/>
            <a:ext cx="19800" cy="1980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bk object 41"/>
          <p:cNvSpPr/>
          <p:nvPr/>
        </p:nvSpPr>
        <p:spPr>
          <a:xfrm>
            <a:off x="4424040" y="3263760"/>
            <a:ext cx="30240" cy="3024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bk object 42"/>
          <p:cNvSpPr/>
          <p:nvPr/>
        </p:nvSpPr>
        <p:spPr>
          <a:xfrm>
            <a:off x="434448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bk object 43"/>
          <p:cNvSpPr/>
          <p:nvPr/>
        </p:nvSpPr>
        <p:spPr>
          <a:xfrm>
            <a:off x="43290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bk object 44"/>
          <p:cNvSpPr/>
          <p:nvPr/>
        </p:nvSpPr>
        <p:spPr>
          <a:xfrm>
            <a:off x="4496760" y="3259800"/>
            <a:ext cx="50400" cy="504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bk object 45"/>
          <p:cNvSpPr/>
          <p:nvPr/>
        </p:nvSpPr>
        <p:spPr>
          <a:xfrm>
            <a:off x="4532400" y="3277440"/>
            <a:ext cx="30240" cy="1224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08840" y="198360"/>
            <a:ext cx="3191760" cy="24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70B5101-CF03-4EE3-837D-D4BB504A0A4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pPr>
                <a:lnSpc>
                  <a:spcPct val="100000"/>
                </a:lnSpc>
              </a:pPr>
              <a:t>10/20/2022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/>
          </p:nvPr>
        </p:nvSpPr>
        <p:spPr>
          <a:xfrm>
            <a:off x="4273560" y="3341160"/>
            <a:ext cx="266400" cy="101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560">
              <a:lnSpc>
                <a:spcPts val="675"/>
              </a:lnSpc>
            </a:pPr>
            <a:fld id="{8E2BC1D1-8A94-4CBA-85C6-074AFE0E9A78}" type="slidenum">
              <a:rPr lang="en-US" sz="600" b="0" strike="noStrike" spc="-21">
                <a:solidFill>
                  <a:srgbClr val="262685"/>
                </a:solidFill>
                <a:latin typeface="Arial"/>
              </a:rPr>
              <a:pPr marL="25560">
                <a:lnSpc>
                  <a:spcPts val="675"/>
                </a:lnSpc>
              </a:pPr>
              <a:t>‹#›</a:t>
            </a:fld>
            <a:r>
              <a:rPr lang="en-US" sz="600" b="0" strike="noStrike" spc="-97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148">
                <a:solidFill>
                  <a:srgbClr val="262685"/>
                </a:solidFill>
                <a:latin typeface="Arial"/>
              </a:rPr>
              <a:t>/</a:t>
            </a:r>
            <a:r>
              <a:rPr lang="en-US" sz="600" b="0" strike="noStrike" spc="-92">
                <a:solidFill>
                  <a:srgbClr val="262685"/>
                </a:solidFill>
                <a:latin typeface="Arial"/>
              </a:rPr>
              <a:t> </a:t>
            </a:r>
            <a:r>
              <a:rPr lang="en-US" sz="600" b="0" strike="noStrike" spc="-21">
                <a:solidFill>
                  <a:srgbClr val="262685"/>
                </a:solidFill>
                <a:latin typeface="Arial"/>
              </a:rPr>
              <a:t>77</a:t>
            </a:r>
            <a:endParaRPr lang="en-IN" sz="6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582">
            <a:off x="-160" y="127975"/>
            <a:ext cx="4599264" cy="321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14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681314" cy="252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650255"/>
            <a:ext cx="4321274" cy="252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7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25438"/>
            <a:ext cx="4343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52"/>
            <a:ext cx="4610100" cy="362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4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346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96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" y="-1"/>
            <a:ext cx="4537298" cy="35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64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4537298" cy="223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9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" y="1068387"/>
            <a:ext cx="417725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31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4610100" cy="346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04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" y="2230862"/>
            <a:ext cx="446242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96181"/>
            <a:ext cx="43624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4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446529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5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91"/>
            <a:ext cx="461010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2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Decomposition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8" y="650255"/>
            <a:ext cx="4393282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5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758825"/>
            <a:ext cx="432048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938287"/>
            <a:ext cx="409575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5038"/>
            <a:ext cx="432127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92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25525"/>
            <a:ext cx="4393281" cy="178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60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"/>
            <a:ext cx="468131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2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753323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5</Words>
  <Application>Microsoft Office PowerPoint</Application>
  <PresentationFormat>Custom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Classical Decomposition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Additive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Autoregressive models AR, MA, ARMA, ARIMA</dc:title>
  <dc:subject/>
  <dc:creator>Mingda Zhang</dc:creator>
  <dc:description/>
  <cp:lastModifiedBy>Prof. P. N. KUMAR</cp:lastModifiedBy>
  <cp:revision>123</cp:revision>
  <dcterms:created xsi:type="dcterms:W3CDTF">2020-04-03T13:29:24Z</dcterms:created>
  <dcterms:modified xsi:type="dcterms:W3CDTF">2022-10-20T09:18:33Z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LaTeX with Beamer class</vt:lpwstr>
  </property>
  <property fmtid="{D5CDD505-2E9C-101B-9397-08002B2CF9AE}" pid="4" name="HiddenSlides">
    <vt:i4>4</vt:i4>
  </property>
  <property fmtid="{D5CDD505-2E9C-101B-9397-08002B2CF9AE}" pid="5" name="LastSaved">
    <vt:filetime>2020-04-03T00:00:00Z</vt:filetime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lides">
    <vt:i4>61</vt:i4>
  </property>
</Properties>
</file>