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 id="261" r:id="rId6"/>
    <p:sldId id="263" r:id="rId7"/>
    <p:sldId id="264" r:id="rId8"/>
    <p:sldId id="265" r:id="rId9"/>
    <p:sldId id="266" r:id="rId10"/>
    <p:sldId id="267" r:id="rId11"/>
    <p:sldId id="269" r:id="rId12"/>
    <p:sldId id="268" r:id="rId13"/>
    <p:sldId id="270" r:id="rId14"/>
    <p:sldId id="272"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77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2" Type="http://schemas.openxmlformats.org/officeDocument/2006/relationships/hyperlink" Target="https://www.metmuseum.org/art/collection/search/283189" TargetMode="External"/><Relationship Id="rId1" Type="http://schemas.openxmlformats.org/officeDocument/2006/relationships/hyperlink" Target="https://books.google.com/books?id=fqQoDwAAQBAJ&amp;pg=PA2028&amp;dq=guinness+world+records+oldest+surviving+photograph&amp;hl=en&amp;sa=X&amp;ved=0ahUKEwi19JeL3I3bAhUMBMAKHaW5CzUQ6AEIKTAA"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2" Type="http://schemas.openxmlformats.org/officeDocument/2006/relationships/hyperlink" Target="https://www.metmuseum.org/art/collection/search/283189" TargetMode="External"/><Relationship Id="rId1" Type="http://schemas.openxmlformats.org/officeDocument/2006/relationships/hyperlink" Target="https://books.google.com/books?id=fqQoDwAAQBAJ&amp;pg=PA2028&amp;dq=guinness+world+records+oldest+surviving+photograph&amp;hl=en&amp;sa=X&amp;ved=0ahUKEwi19JeL3I3bAhUMBMAKHaW5CzUQ6AEIKTAA"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7CD36-0D76-46A8-AB1F-2FA3F46453B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4042CC-223C-4C50-84ED-D2758950E663}">
      <dgm:prSet custT="1"/>
      <dgm:spPr/>
      <dgm:t>
        <a:bodyPr/>
        <a:lstStyle/>
        <a:p>
          <a:pPr>
            <a:defRPr cap="all"/>
          </a:pPr>
          <a:r>
            <a:rPr lang="en-IN" sz="1050" dirty="0">
              <a:latin typeface="BankGothic Md BT" panose="020B0807020203060204" pitchFamily="34" charset="0"/>
            </a:rPr>
            <a:t>Aerial photography and videography</a:t>
          </a:r>
          <a:endParaRPr lang="en-US" sz="1050" dirty="0">
            <a:latin typeface="BankGothic Md BT" panose="020B0807020203060204" pitchFamily="34" charset="0"/>
          </a:endParaRPr>
        </a:p>
      </dgm:t>
    </dgm:pt>
    <dgm:pt modelId="{E8928471-C00E-4857-81ED-BF581C7CDCC7}" type="parTrans" cxnId="{0AA6AE08-B1D1-435A-8510-95ED3B136542}">
      <dgm:prSet/>
      <dgm:spPr/>
      <dgm:t>
        <a:bodyPr/>
        <a:lstStyle/>
        <a:p>
          <a:endParaRPr lang="en-US"/>
        </a:p>
      </dgm:t>
    </dgm:pt>
    <dgm:pt modelId="{A01FC1A5-A4F8-41FC-9ADE-2FDC7E4C5FE4}" type="sibTrans" cxnId="{0AA6AE08-B1D1-435A-8510-95ED3B136542}">
      <dgm:prSet/>
      <dgm:spPr/>
      <dgm:t>
        <a:bodyPr/>
        <a:lstStyle/>
        <a:p>
          <a:endParaRPr lang="en-US"/>
        </a:p>
      </dgm:t>
    </dgm:pt>
    <dgm:pt modelId="{E893D53C-DFA3-41EB-BE24-B8DC282D2149}">
      <dgm:prSet custT="1"/>
      <dgm:spPr/>
      <dgm:t>
        <a:bodyPr/>
        <a:lstStyle/>
        <a:p>
          <a:pPr>
            <a:defRPr cap="all"/>
          </a:pPr>
          <a:r>
            <a:rPr lang="en-IN" sz="1050" dirty="0">
              <a:latin typeface="BankGothic Md BT" panose="020B0807020203060204" pitchFamily="34" charset="0"/>
            </a:rPr>
            <a:t>Warfare and Border surveillance</a:t>
          </a:r>
          <a:endParaRPr lang="en-US" sz="1050" dirty="0">
            <a:latin typeface="BankGothic Md BT" panose="020B0807020203060204" pitchFamily="34" charset="0"/>
          </a:endParaRPr>
        </a:p>
      </dgm:t>
    </dgm:pt>
    <dgm:pt modelId="{9E38129B-4FED-4A1A-BBC3-B9529B9DDEA6}" type="parTrans" cxnId="{BA21CBD3-B7F6-4977-AE0A-A89A0891C3FC}">
      <dgm:prSet/>
      <dgm:spPr/>
      <dgm:t>
        <a:bodyPr/>
        <a:lstStyle/>
        <a:p>
          <a:endParaRPr lang="en-US"/>
        </a:p>
      </dgm:t>
    </dgm:pt>
    <dgm:pt modelId="{E72775D9-5489-4379-84A5-FF6BEF011B51}" type="sibTrans" cxnId="{BA21CBD3-B7F6-4977-AE0A-A89A0891C3FC}">
      <dgm:prSet/>
      <dgm:spPr/>
      <dgm:t>
        <a:bodyPr/>
        <a:lstStyle/>
        <a:p>
          <a:endParaRPr lang="en-US"/>
        </a:p>
      </dgm:t>
    </dgm:pt>
    <dgm:pt modelId="{2B9A265A-A4AD-4089-A71A-A0C1F94C347E}">
      <dgm:prSet custT="1"/>
      <dgm:spPr/>
      <dgm:t>
        <a:bodyPr/>
        <a:lstStyle/>
        <a:p>
          <a:pPr>
            <a:defRPr cap="all"/>
          </a:pPr>
          <a:r>
            <a:rPr lang="en-IN" sz="1050" dirty="0">
              <a:latin typeface="BankGothic Md BT" panose="020B0807020203060204" pitchFamily="34" charset="0"/>
            </a:rPr>
            <a:t>Remote sensing</a:t>
          </a:r>
          <a:endParaRPr lang="en-US" sz="1050" dirty="0">
            <a:latin typeface="BankGothic Md BT" panose="020B0807020203060204" pitchFamily="34" charset="0"/>
          </a:endParaRPr>
        </a:p>
      </dgm:t>
    </dgm:pt>
    <dgm:pt modelId="{43BE3B25-BC3A-48A8-9325-6549CE32E510}" type="parTrans" cxnId="{A2752EDF-A06A-488F-A621-78AAD8E4A924}">
      <dgm:prSet/>
      <dgm:spPr/>
      <dgm:t>
        <a:bodyPr/>
        <a:lstStyle/>
        <a:p>
          <a:endParaRPr lang="en-US"/>
        </a:p>
      </dgm:t>
    </dgm:pt>
    <dgm:pt modelId="{F0D9E9EF-B487-4F70-A91C-E8A69D926364}" type="sibTrans" cxnId="{A2752EDF-A06A-488F-A621-78AAD8E4A924}">
      <dgm:prSet/>
      <dgm:spPr/>
      <dgm:t>
        <a:bodyPr/>
        <a:lstStyle/>
        <a:p>
          <a:endParaRPr lang="en-US"/>
        </a:p>
      </dgm:t>
    </dgm:pt>
    <dgm:pt modelId="{78C2666B-A894-4B2E-87BF-5473EFD0141A}">
      <dgm:prSet custT="1"/>
      <dgm:spPr/>
      <dgm:t>
        <a:bodyPr/>
        <a:lstStyle/>
        <a:p>
          <a:pPr>
            <a:defRPr cap="all"/>
          </a:pPr>
          <a:r>
            <a:rPr lang="en-IN" sz="1050" dirty="0">
              <a:latin typeface="BankGothic Md BT" panose="020B0807020203060204" pitchFamily="34" charset="0"/>
            </a:rPr>
            <a:t>Telecommunication</a:t>
          </a:r>
          <a:endParaRPr lang="en-US" sz="1050" dirty="0">
            <a:latin typeface="BankGothic Md BT" panose="020B0807020203060204" pitchFamily="34" charset="0"/>
          </a:endParaRPr>
        </a:p>
      </dgm:t>
    </dgm:pt>
    <dgm:pt modelId="{BF493F22-845A-47EE-BED8-26461E1450C1}" type="parTrans" cxnId="{FBE5ED6C-0796-4231-A324-67DF5AEB907A}">
      <dgm:prSet/>
      <dgm:spPr/>
      <dgm:t>
        <a:bodyPr/>
        <a:lstStyle/>
        <a:p>
          <a:endParaRPr lang="en-US"/>
        </a:p>
      </dgm:t>
    </dgm:pt>
    <dgm:pt modelId="{3F229A39-8073-42DF-8D18-E1AEA7E2975D}" type="sibTrans" cxnId="{FBE5ED6C-0796-4231-A324-67DF5AEB907A}">
      <dgm:prSet/>
      <dgm:spPr/>
      <dgm:t>
        <a:bodyPr/>
        <a:lstStyle/>
        <a:p>
          <a:endParaRPr lang="en-US"/>
        </a:p>
      </dgm:t>
    </dgm:pt>
    <dgm:pt modelId="{7DE43467-E288-4535-A6FA-D31737D34E3D}">
      <dgm:prSet custT="1"/>
      <dgm:spPr/>
      <dgm:t>
        <a:bodyPr/>
        <a:lstStyle/>
        <a:p>
          <a:pPr>
            <a:defRPr cap="all"/>
          </a:pPr>
          <a:r>
            <a:rPr lang="en-IN" sz="1050" dirty="0">
              <a:latin typeface="BankGothic Md BT" panose="020B0807020203060204" pitchFamily="34" charset="0"/>
            </a:rPr>
            <a:t>Agriculture</a:t>
          </a:r>
          <a:endParaRPr lang="en-US" sz="1050" dirty="0">
            <a:latin typeface="BankGothic Md BT" panose="020B0807020203060204" pitchFamily="34" charset="0"/>
          </a:endParaRPr>
        </a:p>
      </dgm:t>
    </dgm:pt>
    <dgm:pt modelId="{BC4EC517-129C-4594-A376-9E184196F0DC}" type="parTrans" cxnId="{B1F7ADA0-1452-4483-817D-B7E9B174DA3E}">
      <dgm:prSet/>
      <dgm:spPr/>
      <dgm:t>
        <a:bodyPr/>
        <a:lstStyle/>
        <a:p>
          <a:endParaRPr lang="en-US"/>
        </a:p>
      </dgm:t>
    </dgm:pt>
    <dgm:pt modelId="{D1099BBA-EA5A-4272-A87D-F2C09C840D33}" type="sibTrans" cxnId="{B1F7ADA0-1452-4483-817D-B7E9B174DA3E}">
      <dgm:prSet/>
      <dgm:spPr/>
      <dgm:t>
        <a:bodyPr/>
        <a:lstStyle/>
        <a:p>
          <a:endParaRPr lang="en-US"/>
        </a:p>
      </dgm:t>
    </dgm:pt>
    <dgm:pt modelId="{48CA40D9-06D0-4588-901B-815152818D3F}">
      <dgm:prSet custT="1"/>
      <dgm:spPr/>
      <dgm:t>
        <a:bodyPr/>
        <a:lstStyle/>
        <a:p>
          <a:pPr>
            <a:defRPr cap="all"/>
          </a:pPr>
          <a:r>
            <a:rPr lang="en-IN" sz="1050" dirty="0">
              <a:latin typeface="BankGothic Md BT" panose="020B0807020203060204" pitchFamily="34" charset="0"/>
            </a:rPr>
            <a:t>Medicine</a:t>
          </a:r>
          <a:endParaRPr lang="en-US" sz="1050" dirty="0">
            <a:latin typeface="BankGothic Md BT" panose="020B0807020203060204" pitchFamily="34" charset="0"/>
          </a:endParaRPr>
        </a:p>
      </dgm:t>
    </dgm:pt>
    <dgm:pt modelId="{C4BBECA5-A0AB-4401-8B89-578B985ADDDD}" type="parTrans" cxnId="{CD2679FC-D80F-4799-BE32-8320AA20710D}">
      <dgm:prSet/>
      <dgm:spPr/>
      <dgm:t>
        <a:bodyPr/>
        <a:lstStyle/>
        <a:p>
          <a:endParaRPr lang="en-US"/>
        </a:p>
      </dgm:t>
    </dgm:pt>
    <dgm:pt modelId="{E885933C-E85A-4ABE-BF26-D9E1788436B5}" type="sibTrans" cxnId="{CD2679FC-D80F-4799-BE32-8320AA20710D}">
      <dgm:prSet/>
      <dgm:spPr/>
      <dgm:t>
        <a:bodyPr/>
        <a:lstStyle/>
        <a:p>
          <a:endParaRPr lang="en-US"/>
        </a:p>
      </dgm:t>
    </dgm:pt>
    <dgm:pt modelId="{E0440BCC-F979-4454-9360-8E6675E685AC}">
      <dgm:prSet custT="1"/>
      <dgm:spPr/>
      <dgm:t>
        <a:bodyPr/>
        <a:lstStyle/>
        <a:p>
          <a:pPr>
            <a:defRPr cap="all"/>
          </a:pPr>
          <a:r>
            <a:rPr lang="en-IN" sz="1050" dirty="0">
              <a:latin typeface="BankGothic Md BT" panose="020B0807020203060204" pitchFamily="34" charset="0"/>
            </a:rPr>
            <a:t>Weather forecasting</a:t>
          </a:r>
          <a:endParaRPr lang="en-US" sz="1050" dirty="0">
            <a:latin typeface="BankGothic Md BT" panose="020B0807020203060204" pitchFamily="34" charset="0"/>
          </a:endParaRPr>
        </a:p>
      </dgm:t>
    </dgm:pt>
    <dgm:pt modelId="{B72B3284-1CA0-4A3E-B143-CE992A83E62F}" type="parTrans" cxnId="{8E9AC4F7-1880-4896-B2BF-0F393A488C44}">
      <dgm:prSet/>
      <dgm:spPr/>
      <dgm:t>
        <a:bodyPr/>
        <a:lstStyle/>
        <a:p>
          <a:endParaRPr lang="en-US"/>
        </a:p>
      </dgm:t>
    </dgm:pt>
    <dgm:pt modelId="{8324E66F-548D-4372-A1C8-BE034B65D4DF}" type="sibTrans" cxnId="{8E9AC4F7-1880-4896-B2BF-0F393A488C44}">
      <dgm:prSet/>
      <dgm:spPr/>
      <dgm:t>
        <a:bodyPr/>
        <a:lstStyle/>
        <a:p>
          <a:endParaRPr lang="en-US"/>
        </a:p>
      </dgm:t>
    </dgm:pt>
    <dgm:pt modelId="{95D37074-EBD2-4107-954E-85480CA0BEA2}" type="pres">
      <dgm:prSet presAssocID="{DDC7CD36-0D76-46A8-AB1F-2FA3F46453B1}" presName="root" presStyleCnt="0">
        <dgm:presLayoutVars>
          <dgm:dir/>
          <dgm:resizeHandles val="exact"/>
        </dgm:presLayoutVars>
      </dgm:prSet>
      <dgm:spPr/>
    </dgm:pt>
    <dgm:pt modelId="{0A362EC7-D548-4B24-9E34-0B38B07EC0DC}" type="pres">
      <dgm:prSet presAssocID="{514042CC-223C-4C50-84ED-D2758950E663}" presName="compNode" presStyleCnt="0"/>
      <dgm:spPr/>
    </dgm:pt>
    <dgm:pt modelId="{B8707EC6-C491-46DC-9028-8A47333DB4F9}" type="pres">
      <dgm:prSet presAssocID="{514042CC-223C-4C50-84ED-D2758950E663}" presName="iconBgRect" presStyleLbl="bgShp" presStyleIdx="0" presStyleCnt="7"/>
      <dgm:spPr/>
    </dgm:pt>
    <dgm:pt modelId="{F86E6E80-0180-4A1D-9A69-089968A81C19}" type="pres">
      <dgm:prSet presAssocID="{514042CC-223C-4C50-84ED-D2758950E66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7FDE96E2-B3F7-4FB6-92FC-DE86AFDD447E}" type="pres">
      <dgm:prSet presAssocID="{514042CC-223C-4C50-84ED-D2758950E663}" presName="spaceRect" presStyleCnt="0"/>
      <dgm:spPr/>
    </dgm:pt>
    <dgm:pt modelId="{A7368086-111C-45E0-B0D4-18D96D76C22E}" type="pres">
      <dgm:prSet presAssocID="{514042CC-223C-4C50-84ED-D2758950E663}" presName="textRect" presStyleLbl="revTx" presStyleIdx="0" presStyleCnt="7">
        <dgm:presLayoutVars>
          <dgm:chMax val="1"/>
          <dgm:chPref val="1"/>
        </dgm:presLayoutVars>
      </dgm:prSet>
      <dgm:spPr/>
    </dgm:pt>
    <dgm:pt modelId="{190BC63C-2F05-4011-9523-0A7EEAF6B07A}" type="pres">
      <dgm:prSet presAssocID="{A01FC1A5-A4F8-41FC-9ADE-2FDC7E4C5FE4}" presName="sibTrans" presStyleCnt="0"/>
      <dgm:spPr/>
    </dgm:pt>
    <dgm:pt modelId="{4373E7D1-EFB6-44AB-AE61-C18A15CB1316}" type="pres">
      <dgm:prSet presAssocID="{E893D53C-DFA3-41EB-BE24-B8DC282D2149}" presName="compNode" presStyleCnt="0"/>
      <dgm:spPr/>
    </dgm:pt>
    <dgm:pt modelId="{B8313CF0-2A47-4B12-907F-92A60B411E91}" type="pres">
      <dgm:prSet presAssocID="{E893D53C-DFA3-41EB-BE24-B8DC282D2149}" presName="iconBgRect" presStyleLbl="bgShp" presStyleIdx="1" presStyleCnt="7"/>
      <dgm:spPr/>
    </dgm:pt>
    <dgm:pt modelId="{2F364C23-0766-4679-B3C7-5EBF5734F721}" type="pres">
      <dgm:prSet presAssocID="{E893D53C-DFA3-41EB-BE24-B8DC282D214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A170119E-E885-4AD9-8559-B922E447E63D}" type="pres">
      <dgm:prSet presAssocID="{E893D53C-DFA3-41EB-BE24-B8DC282D2149}" presName="spaceRect" presStyleCnt="0"/>
      <dgm:spPr/>
    </dgm:pt>
    <dgm:pt modelId="{8D64B102-6682-4E6B-B8BF-84540774D7ED}" type="pres">
      <dgm:prSet presAssocID="{E893D53C-DFA3-41EB-BE24-B8DC282D2149}" presName="textRect" presStyleLbl="revTx" presStyleIdx="1" presStyleCnt="7">
        <dgm:presLayoutVars>
          <dgm:chMax val="1"/>
          <dgm:chPref val="1"/>
        </dgm:presLayoutVars>
      </dgm:prSet>
      <dgm:spPr/>
    </dgm:pt>
    <dgm:pt modelId="{CC041869-E2C5-4240-B806-269C2718E017}" type="pres">
      <dgm:prSet presAssocID="{E72775D9-5489-4379-84A5-FF6BEF011B51}" presName="sibTrans" presStyleCnt="0"/>
      <dgm:spPr/>
    </dgm:pt>
    <dgm:pt modelId="{993C91A4-E74B-4525-A4FD-2F195B4AC651}" type="pres">
      <dgm:prSet presAssocID="{2B9A265A-A4AD-4089-A71A-A0C1F94C347E}" presName="compNode" presStyleCnt="0"/>
      <dgm:spPr/>
    </dgm:pt>
    <dgm:pt modelId="{BC16600C-9315-47DE-BA8E-90DD34D47148}" type="pres">
      <dgm:prSet presAssocID="{2B9A265A-A4AD-4089-A71A-A0C1F94C347E}" presName="iconBgRect" presStyleLbl="bgShp" presStyleIdx="2" presStyleCnt="7"/>
      <dgm:spPr/>
    </dgm:pt>
    <dgm:pt modelId="{4365CDF7-2F50-4EF9-BA62-A1BF1EAC14A2}" type="pres">
      <dgm:prSet presAssocID="{2B9A265A-A4AD-4089-A71A-A0C1F94C347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a:ext>
      </dgm:extLst>
    </dgm:pt>
    <dgm:pt modelId="{2E0903BB-508E-4D19-A769-85BD55BF3C1E}" type="pres">
      <dgm:prSet presAssocID="{2B9A265A-A4AD-4089-A71A-A0C1F94C347E}" presName="spaceRect" presStyleCnt="0"/>
      <dgm:spPr/>
    </dgm:pt>
    <dgm:pt modelId="{7B26C463-55A0-402D-882E-88A438F4E4A6}" type="pres">
      <dgm:prSet presAssocID="{2B9A265A-A4AD-4089-A71A-A0C1F94C347E}" presName="textRect" presStyleLbl="revTx" presStyleIdx="2" presStyleCnt="7">
        <dgm:presLayoutVars>
          <dgm:chMax val="1"/>
          <dgm:chPref val="1"/>
        </dgm:presLayoutVars>
      </dgm:prSet>
      <dgm:spPr/>
    </dgm:pt>
    <dgm:pt modelId="{7CC1BE05-253F-4B94-B91E-96C91BCD81C2}" type="pres">
      <dgm:prSet presAssocID="{F0D9E9EF-B487-4F70-A91C-E8A69D926364}" presName="sibTrans" presStyleCnt="0"/>
      <dgm:spPr/>
    </dgm:pt>
    <dgm:pt modelId="{A10465D2-34B6-411C-AE60-116E423BEC3D}" type="pres">
      <dgm:prSet presAssocID="{78C2666B-A894-4B2E-87BF-5473EFD0141A}" presName="compNode" presStyleCnt="0"/>
      <dgm:spPr/>
    </dgm:pt>
    <dgm:pt modelId="{B89361C7-778C-4A3C-A049-A07DBDE66796}" type="pres">
      <dgm:prSet presAssocID="{78C2666B-A894-4B2E-87BF-5473EFD0141A}" presName="iconBgRect" presStyleLbl="bgShp" presStyleIdx="3" presStyleCnt="7"/>
      <dgm:spPr/>
    </dgm:pt>
    <dgm:pt modelId="{1DD0F3A0-EC1E-475D-A12C-A27524C1E7DD}" type="pres">
      <dgm:prSet presAssocID="{78C2666B-A894-4B2E-87BF-5473EFD0141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phone"/>
        </a:ext>
      </dgm:extLst>
    </dgm:pt>
    <dgm:pt modelId="{83CD3D13-FA3F-42D3-99B3-6E6F65A19B21}" type="pres">
      <dgm:prSet presAssocID="{78C2666B-A894-4B2E-87BF-5473EFD0141A}" presName="spaceRect" presStyleCnt="0"/>
      <dgm:spPr/>
    </dgm:pt>
    <dgm:pt modelId="{9A755ABF-1276-4E12-AF35-E77182C014A8}" type="pres">
      <dgm:prSet presAssocID="{78C2666B-A894-4B2E-87BF-5473EFD0141A}" presName="textRect" presStyleLbl="revTx" presStyleIdx="3" presStyleCnt="7">
        <dgm:presLayoutVars>
          <dgm:chMax val="1"/>
          <dgm:chPref val="1"/>
        </dgm:presLayoutVars>
      </dgm:prSet>
      <dgm:spPr/>
    </dgm:pt>
    <dgm:pt modelId="{004BE3E3-3615-4429-9935-0BCDE21488A6}" type="pres">
      <dgm:prSet presAssocID="{3F229A39-8073-42DF-8D18-E1AEA7E2975D}" presName="sibTrans" presStyleCnt="0"/>
      <dgm:spPr/>
    </dgm:pt>
    <dgm:pt modelId="{EBBBD7D8-445E-4357-9842-9920D8033E67}" type="pres">
      <dgm:prSet presAssocID="{7DE43467-E288-4535-A6FA-D31737D34E3D}" presName="compNode" presStyleCnt="0"/>
      <dgm:spPr/>
    </dgm:pt>
    <dgm:pt modelId="{79CF8004-F153-45D9-AE64-4F181BA10042}" type="pres">
      <dgm:prSet presAssocID="{7DE43467-E288-4535-A6FA-D31737D34E3D}" presName="iconBgRect" presStyleLbl="bgShp" presStyleIdx="4" presStyleCnt="7"/>
      <dgm:spPr/>
    </dgm:pt>
    <dgm:pt modelId="{8095ED0C-9549-4011-A2F3-5442D90C4475}" type="pres">
      <dgm:prSet presAssocID="{7DE43467-E288-4535-A6FA-D31737D34E3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rm scene"/>
        </a:ext>
      </dgm:extLst>
    </dgm:pt>
    <dgm:pt modelId="{CE8D20D6-0579-40A4-BF6A-AA5B2B9E8689}" type="pres">
      <dgm:prSet presAssocID="{7DE43467-E288-4535-A6FA-D31737D34E3D}" presName="spaceRect" presStyleCnt="0"/>
      <dgm:spPr/>
    </dgm:pt>
    <dgm:pt modelId="{C70969D8-4509-48A7-8E44-0506B57B0867}" type="pres">
      <dgm:prSet presAssocID="{7DE43467-E288-4535-A6FA-D31737D34E3D}" presName="textRect" presStyleLbl="revTx" presStyleIdx="4" presStyleCnt="7">
        <dgm:presLayoutVars>
          <dgm:chMax val="1"/>
          <dgm:chPref val="1"/>
        </dgm:presLayoutVars>
      </dgm:prSet>
      <dgm:spPr/>
    </dgm:pt>
    <dgm:pt modelId="{4E73028C-BC7C-4B65-A9C6-5D9C1238C083}" type="pres">
      <dgm:prSet presAssocID="{D1099BBA-EA5A-4272-A87D-F2C09C840D33}" presName="sibTrans" presStyleCnt="0"/>
      <dgm:spPr/>
    </dgm:pt>
    <dgm:pt modelId="{7F91521F-1BEE-4450-A103-86F6C8D9098E}" type="pres">
      <dgm:prSet presAssocID="{48CA40D9-06D0-4588-901B-815152818D3F}" presName="compNode" presStyleCnt="0"/>
      <dgm:spPr/>
    </dgm:pt>
    <dgm:pt modelId="{CCE7D16F-9335-4EC0-BE31-84D692268816}" type="pres">
      <dgm:prSet presAssocID="{48CA40D9-06D0-4588-901B-815152818D3F}" presName="iconBgRect" presStyleLbl="bgShp" presStyleIdx="5" presStyleCnt="7"/>
      <dgm:spPr/>
    </dgm:pt>
    <dgm:pt modelId="{64E4DAE9-745B-40F2-8D0C-814487961BB7}" type="pres">
      <dgm:prSet presAssocID="{48CA40D9-06D0-4588-901B-815152818D3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eterinarian"/>
        </a:ext>
      </dgm:extLst>
    </dgm:pt>
    <dgm:pt modelId="{15FB1101-A3A6-4A37-9964-4388D8686BBF}" type="pres">
      <dgm:prSet presAssocID="{48CA40D9-06D0-4588-901B-815152818D3F}" presName="spaceRect" presStyleCnt="0"/>
      <dgm:spPr/>
    </dgm:pt>
    <dgm:pt modelId="{9C3B4525-BBDA-48AA-9E3D-B65D67DD4579}" type="pres">
      <dgm:prSet presAssocID="{48CA40D9-06D0-4588-901B-815152818D3F}" presName="textRect" presStyleLbl="revTx" presStyleIdx="5" presStyleCnt="7">
        <dgm:presLayoutVars>
          <dgm:chMax val="1"/>
          <dgm:chPref val="1"/>
        </dgm:presLayoutVars>
      </dgm:prSet>
      <dgm:spPr/>
    </dgm:pt>
    <dgm:pt modelId="{D75D9448-0359-471A-A788-C53C7F6626F6}" type="pres">
      <dgm:prSet presAssocID="{E885933C-E85A-4ABE-BF26-D9E1788436B5}" presName="sibTrans" presStyleCnt="0"/>
      <dgm:spPr/>
    </dgm:pt>
    <dgm:pt modelId="{47AFCB55-AF61-46E7-ADAE-3D00D9791445}" type="pres">
      <dgm:prSet presAssocID="{E0440BCC-F979-4454-9360-8E6675E685AC}" presName="compNode" presStyleCnt="0"/>
      <dgm:spPr/>
    </dgm:pt>
    <dgm:pt modelId="{4E68B45C-4712-4449-BC0B-CC67615CF921}" type="pres">
      <dgm:prSet presAssocID="{E0440BCC-F979-4454-9360-8E6675E685AC}" presName="iconBgRect" presStyleLbl="bgShp" presStyleIdx="6" presStyleCnt="7"/>
      <dgm:spPr/>
    </dgm:pt>
    <dgm:pt modelId="{52CFFF25-E667-4283-B908-9B04DEB3D1C4}" type="pres">
      <dgm:prSet presAssocID="{E0440BCC-F979-4454-9360-8E6675E685A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artial Sun"/>
        </a:ext>
      </dgm:extLst>
    </dgm:pt>
    <dgm:pt modelId="{AF20B20F-6E98-41E8-AB14-0461526A0A04}" type="pres">
      <dgm:prSet presAssocID="{E0440BCC-F979-4454-9360-8E6675E685AC}" presName="spaceRect" presStyleCnt="0"/>
      <dgm:spPr/>
    </dgm:pt>
    <dgm:pt modelId="{28DDEC90-E951-4C00-ACE2-FDF2C4F3632C}" type="pres">
      <dgm:prSet presAssocID="{E0440BCC-F979-4454-9360-8E6675E685AC}" presName="textRect" presStyleLbl="revTx" presStyleIdx="6" presStyleCnt="7">
        <dgm:presLayoutVars>
          <dgm:chMax val="1"/>
          <dgm:chPref val="1"/>
        </dgm:presLayoutVars>
      </dgm:prSet>
      <dgm:spPr/>
    </dgm:pt>
  </dgm:ptLst>
  <dgm:cxnLst>
    <dgm:cxn modelId="{0AA6AE08-B1D1-435A-8510-95ED3B136542}" srcId="{DDC7CD36-0D76-46A8-AB1F-2FA3F46453B1}" destId="{514042CC-223C-4C50-84ED-D2758950E663}" srcOrd="0" destOrd="0" parTransId="{E8928471-C00E-4857-81ED-BF581C7CDCC7}" sibTransId="{A01FC1A5-A4F8-41FC-9ADE-2FDC7E4C5FE4}"/>
    <dgm:cxn modelId="{FE19903D-463D-4540-9960-90903A703DB6}" type="presOf" srcId="{E0440BCC-F979-4454-9360-8E6675E685AC}" destId="{28DDEC90-E951-4C00-ACE2-FDF2C4F3632C}" srcOrd="0" destOrd="0" presId="urn:microsoft.com/office/officeart/2018/5/layout/IconCircleLabelList"/>
    <dgm:cxn modelId="{612DE73E-8167-4F44-AF3F-D3DB852E0BB5}" type="presOf" srcId="{7DE43467-E288-4535-A6FA-D31737D34E3D}" destId="{C70969D8-4509-48A7-8E44-0506B57B0867}" srcOrd="0" destOrd="0" presId="urn:microsoft.com/office/officeart/2018/5/layout/IconCircleLabelList"/>
    <dgm:cxn modelId="{FBE5ED6C-0796-4231-A324-67DF5AEB907A}" srcId="{DDC7CD36-0D76-46A8-AB1F-2FA3F46453B1}" destId="{78C2666B-A894-4B2E-87BF-5473EFD0141A}" srcOrd="3" destOrd="0" parTransId="{BF493F22-845A-47EE-BED8-26461E1450C1}" sibTransId="{3F229A39-8073-42DF-8D18-E1AEA7E2975D}"/>
    <dgm:cxn modelId="{D345FE80-AF8E-41DD-BFCA-425A5FB4DD98}" type="presOf" srcId="{48CA40D9-06D0-4588-901B-815152818D3F}" destId="{9C3B4525-BBDA-48AA-9E3D-B65D67DD4579}" srcOrd="0" destOrd="0" presId="urn:microsoft.com/office/officeart/2018/5/layout/IconCircleLabelList"/>
    <dgm:cxn modelId="{840E9F85-5413-4CED-BD5F-0B00CB20A55C}" type="presOf" srcId="{E893D53C-DFA3-41EB-BE24-B8DC282D2149}" destId="{8D64B102-6682-4E6B-B8BF-84540774D7ED}" srcOrd="0" destOrd="0" presId="urn:microsoft.com/office/officeart/2018/5/layout/IconCircleLabelList"/>
    <dgm:cxn modelId="{CD6C5F89-EFA8-4AF5-9ACB-830DA436070E}" type="presOf" srcId="{78C2666B-A894-4B2E-87BF-5473EFD0141A}" destId="{9A755ABF-1276-4E12-AF35-E77182C014A8}" srcOrd="0" destOrd="0" presId="urn:microsoft.com/office/officeart/2018/5/layout/IconCircleLabelList"/>
    <dgm:cxn modelId="{380E6E8A-8B21-4924-8986-73EE87E186C7}" type="presOf" srcId="{DDC7CD36-0D76-46A8-AB1F-2FA3F46453B1}" destId="{95D37074-EBD2-4107-954E-85480CA0BEA2}" srcOrd="0" destOrd="0" presId="urn:microsoft.com/office/officeart/2018/5/layout/IconCircleLabelList"/>
    <dgm:cxn modelId="{6F551A9D-F9D8-4A51-B8F6-C9E9F4AA3AA3}" type="presOf" srcId="{514042CC-223C-4C50-84ED-D2758950E663}" destId="{A7368086-111C-45E0-B0D4-18D96D76C22E}" srcOrd="0" destOrd="0" presId="urn:microsoft.com/office/officeart/2018/5/layout/IconCircleLabelList"/>
    <dgm:cxn modelId="{B1F7ADA0-1452-4483-817D-B7E9B174DA3E}" srcId="{DDC7CD36-0D76-46A8-AB1F-2FA3F46453B1}" destId="{7DE43467-E288-4535-A6FA-D31737D34E3D}" srcOrd="4" destOrd="0" parTransId="{BC4EC517-129C-4594-A376-9E184196F0DC}" sibTransId="{D1099BBA-EA5A-4272-A87D-F2C09C840D33}"/>
    <dgm:cxn modelId="{7523C0B3-274B-4023-AAA1-49F33F64324C}" type="presOf" srcId="{2B9A265A-A4AD-4089-A71A-A0C1F94C347E}" destId="{7B26C463-55A0-402D-882E-88A438F4E4A6}" srcOrd="0" destOrd="0" presId="urn:microsoft.com/office/officeart/2018/5/layout/IconCircleLabelList"/>
    <dgm:cxn modelId="{BA21CBD3-B7F6-4977-AE0A-A89A0891C3FC}" srcId="{DDC7CD36-0D76-46A8-AB1F-2FA3F46453B1}" destId="{E893D53C-DFA3-41EB-BE24-B8DC282D2149}" srcOrd="1" destOrd="0" parTransId="{9E38129B-4FED-4A1A-BBC3-B9529B9DDEA6}" sibTransId="{E72775D9-5489-4379-84A5-FF6BEF011B51}"/>
    <dgm:cxn modelId="{A2752EDF-A06A-488F-A621-78AAD8E4A924}" srcId="{DDC7CD36-0D76-46A8-AB1F-2FA3F46453B1}" destId="{2B9A265A-A4AD-4089-A71A-A0C1F94C347E}" srcOrd="2" destOrd="0" parTransId="{43BE3B25-BC3A-48A8-9325-6549CE32E510}" sibTransId="{F0D9E9EF-B487-4F70-A91C-E8A69D926364}"/>
    <dgm:cxn modelId="{8E9AC4F7-1880-4896-B2BF-0F393A488C44}" srcId="{DDC7CD36-0D76-46A8-AB1F-2FA3F46453B1}" destId="{E0440BCC-F979-4454-9360-8E6675E685AC}" srcOrd="6" destOrd="0" parTransId="{B72B3284-1CA0-4A3E-B143-CE992A83E62F}" sibTransId="{8324E66F-548D-4372-A1C8-BE034B65D4DF}"/>
    <dgm:cxn modelId="{CD2679FC-D80F-4799-BE32-8320AA20710D}" srcId="{DDC7CD36-0D76-46A8-AB1F-2FA3F46453B1}" destId="{48CA40D9-06D0-4588-901B-815152818D3F}" srcOrd="5" destOrd="0" parTransId="{C4BBECA5-A0AB-4401-8B89-578B985ADDDD}" sibTransId="{E885933C-E85A-4ABE-BF26-D9E1788436B5}"/>
    <dgm:cxn modelId="{2C23E8DE-39C0-4658-851D-3D9E0DA22756}" type="presParOf" srcId="{95D37074-EBD2-4107-954E-85480CA0BEA2}" destId="{0A362EC7-D548-4B24-9E34-0B38B07EC0DC}" srcOrd="0" destOrd="0" presId="urn:microsoft.com/office/officeart/2018/5/layout/IconCircleLabelList"/>
    <dgm:cxn modelId="{3F1F6D39-CB5C-4CE0-AD5E-F4AF253C135A}" type="presParOf" srcId="{0A362EC7-D548-4B24-9E34-0B38B07EC0DC}" destId="{B8707EC6-C491-46DC-9028-8A47333DB4F9}" srcOrd="0" destOrd="0" presId="urn:microsoft.com/office/officeart/2018/5/layout/IconCircleLabelList"/>
    <dgm:cxn modelId="{DB886CB9-C124-4CC7-93CE-17AB3C4DDE4A}" type="presParOf" srcId="{0A362EC7-D548-4B24-9E34-0B38B07EC0DC}" destId="{F86E6E80-0180-4A1D-9A69-089968A81C19}" srcOrd="1" destOrd="0" presId="urn:microsoft.com/office/officeart/2018/5/layout/IconCircleLabelList"/>
    <dgm:cxn modelId="{0AA36E7E-D586-4099-A1D8-AB43C8F46D5F}" type="presParOf" srcId="{0A362EC7-D548-4B24-9E34-0B38B07EC0DC}" destId="{7FDE96E2-B3F7-4FB6-92FC-DE86AFDD447E}" srcOrd="2" destOrd="0" presId="urn:microsoft.com/office/officeart/2018/5/layout/IconCircleLabelList"/>
    <dgm:cxn modelId="{2450605E-0E14-4475-9555-EA30912A3FC1}" type="presParOf" srcId="{0A362EC7-D548-4B24-9E34-0B38B07EC0DC}" destId="{A7368086-111C-45E0-B0D4-18D96D76C22E}" srcOrd="3" destOrd="0" presId="urn:microsoft.com/office/officeart/2018/5/layout/IconCircleLabelList"/>
    <dgm:cxn modelId="{4AD83BDF-E665-4BB7-BB11-72A5F1537AF2}" type="presParOf" srcId="{95D37074-EBD2-4107-954E-85480CA0BEA2}" destId="{190BC63C-2F05-4011-9523-0A7EEAF6B07A}" srcOrd="1" destOrd="0" presId="urn:microsoft.com/office/officeart/2018/5/layout/IconCircleLabelList"/>
    <dgm:cxn modelId="{8A8825CE-350D-4324-A210-5194AAD194FD}" type="presParOf" srcId="{95D37074-EBD2-4107-954E-85480CA0BEA2}" destId="{4373E7D1-EFB6-44AB-AE61-C18A15CB1316}" srcOrd="2" destOrd="0" presId="urn:microsoft.com/office/officeart/2018/5/layout/IconCircleLabelList"/>
    <dgm:cxn modelId="{FDFCAE8F-DB3C-4330-A339-3554E0D3F849}" type="presParOf" srcId="{4373E7D1-EFB6-44AB-AE61-C18A15CB1316}" destId="{B8313CF0-2A47-4B12-907F-92A60B411E91}" srcOrd="0" destOrd="0" presId="urn:microsoft.com/office/officeart/2018/5/layout/IconCircleLabelList"/>
    <dgm:cxn modelId="{3C807FFB-871E-46D1-AB4A-F6912B22F68D}" type="presParOf" srcId="{4373E7D1-EFB6-44AB-AE61-C18A15CB1316}" destId="{2F364C23-0766-4679-B3C7-5EBF5734F721}" srcOrd="1" destOrd="0" presId="urn:microsoft.com/office/officeart/2018/5/layout/IconCircleLabelList"/>
    <dgm:cxn modelId="{1D1732EB-0D1C-45C5-9749-218CB7FE32D0}" type="presParOf" srcId="{4373E7D1-EFB6-44AB-AE61-C18A15CB1316}" destId="{A170119E-E885-4AD9-8559-B922E447E63D}" srcOrd="2" destOrd="0" presId="urn:microsoft.com/office/officeart/2018/5/layout/IconCircleLabelList"/>
    <dgm:cxn modelId="{9A98D161-7E89-4A4F-A433-944C08C63116}" type="presParOf" srcId="{4373E7D1-EFB6-44AB-AE61-C18A15CB1316}" destId="{8D64B102-6682-4E6B-B8BF-84540774D7ED}" srcOrd="3" destOrd="0" presId="urn:microsoft.com/office/officeart/2018/5/layout/IconCircleLabelList"/>
    <dgm:cxn modelId="{2E5C346F-CB89-4004-822B-73A8BA1E48A6}" type="presParOf" srcId="{95D37074-EBD2-4107-954E-85480CA0BEA2}" destId="{CC041869-E2C5-4240-B806-269C2718E017}" srcOrd="3" destOrd="0" presId="urn:microsoft.com/office/officeart/2018/5/layout/IconCircleLabelList"/>
    <dgm:cxn modelId="{51DE013E-63B1-4CF4-B56B-B94DA63A9B96}" type="presParOf" srcId="{95D37074-EBD2-4107-954E-85480CA0BEA2}" destId="{993C91A4-E74B-4525-A4FD-2F195B4AC651}" srcOrd="4" destOrd="0" presId="urn:microsoft.com/office/officeart/2018/5/layout/IconCircleLabelList"/>
    <dgm:cxn modelId="{C948A261-E5F5-4834-B2C8-4AD99BDDEA71}" type="presParOf" srcId="{993C91A4-E74B-4525-A4FD-2F195B4AC651}" destId="{BC16600C-9315-47DE-BA8E-90DD34D47148}" srcOrd="0" destOrd="0" presId="urn:microsoft.com/office/officeart/2018/5/layout/IconCircleLabelList"/>
    <dgm:cxn modelId="{B293DDB6-E63B-4158-B768-A8A7EDBB2541}" type="presParOf" srcId="{993C91A4-E74B-4525-A4FD-2F195B4AC651}" destId="{4365CDF7-2F50-4EF9-BA62-A1BF1EAC14A2}" srcOrd="1" destOrd="0" presId="urn:microsoft.com/office/officeart/2018/5/layout/IconCircleLabelList"/>
    <dgm:cxn modelId="{7F6DB743-3F6B-4C1B-9BC6-57BFB33DD7E9}" type="presParOf" srcId="{993C91A4-E74B-4525-A4FD-2F195B4AC651}" destId="{2E0903BB-508E-4D19-A769-85BD55BF3C1E}" srcOrd="2" destOrd="0" presId="urn:microsoft.com/office/officeart/2018/5/layout/IconCircleLabelList"/>
    <dgm:cxn modelId="{4905F762-4B5C-4477-B7DE-6E165F34316D}" type="presParOf" srcId="{993C91A4-E74B-4525-A4FD-2F195B4AC651}" destId="{7B26C463-55A0-402D-882E-88A438F4E4A6}" srcOrd="3" destOrd="0" presId="urn:microsoft.com/office/officeart/2018/5/layout/IconCircleLabelList"/>
    <dgm:cxn modelId="{8B6570C6-FF8C-4131-9F70-11E6EFAB4AB6}" type="presParOf" srcId="{95D37074-EBD2-4107-954E-85480CA0BEA2}" destId="{7CC1BE05-253F-4B94-B91E-96C91BCD81C2}" srcOrd="5" destOrd="0" presId="urn:microsoft.com/office/officeart/2018/5/layout/IconCircleLabelList"/>
    <dgm:cxn modelId="{2EC2AAF3-8DA9-435B-BFE9-577A05FF8716}" type="presParOf" srcId="{95D37074-EBD2-4107-954E-85480CA0BEA2}" destId="{A10465D2-34B6-411C-AE60-116E423BEC3D}" srcOrd="6" destOrd="0" presId="urn:microsoft.com/office/officeart/2018/5/layout/IconCircleLabelList"/>
    <dgm:cxn modelId="{9CC1D95F-1AAF-4A88-B1BF-2777C4FF2C9F}" type="presParOf" srcId="{A10465D2-34B6-411C-AE60-116E423BEC3D}" destId="{B89361C7-778C-4A3C-A049-A07DBDE66796}" srcOrd="0" destOrd="0" presId="urn:microsoft.com/office/officeart/2018/5/layout/IconCircleLabelList"/>
    <dgm:cxn modelId="{C6F6B732-292F-41F0-89C9-09065943A8F2}" type="presParOf" srcId="{A10465D2-34B6-411C-AE60-116E423BEC3D}" destId="{1DD0F3A0-EC1E-475D-A12C-A27524C1E7DD}" srcOrd="1" destOrd="0" presId="urn:microsoft.com/office/officeart/2018/5/layout/IconCircleLabelList"/>
    <dgm:cxn modelId="{E08A8426-5BBC-4AF4-B655-DC143DE614BA}" type="presParOf" srcId="{A10465D2-34B6-411C-AE60-116E423BEC3D}" destId="{83CD3D13-FA3F-42D3-99B3-6E6F65A19B21}" srcOrd="2" destOrd="0" presId="urn:microsoft.com/office/officeart/2018/5/layout/IconCircleLabelList"/>
    <dgm:cxn modelId="{D4F5948C-4114-4B28-9FFC-802E7A33B974}" type="presParOf" srcId="{A10465D2-34B6-411C-AE60-116E423BEC3D}" destId="{9A755ABF-1276-4E12-AF35-E77182C014A8}" srcOrd="3" destOrd="0" presId="urn:microsoft.com/office/officeart/2018/5/layout/IconCircleLabelList"/>
    <dgm:cxn modelId="{F0AD47FB-4A72-476F-8146-0A83089A1A74}" type="presParOf" srcId="{95D37074-EBD2-4107-954E-85480CA0BEA2}" destId="{004BE3E3-3615-4429-9935-0BCDE21488A6}" srcOrd="7" destOrd="0" presId="urn:microsoft.com/office/officeart/2018/5/layout/IconCircleLabelList"/>
    <dgm:cxn modelId="{8DF005F5-FC5F-4FDC-B73F-FB21793AB874}" type="presParOf" srcId="{95D37074-EBD2-4107-954E-85480CA0BEA2}" destId="{EBBBD7D8-445E-4357-9842-9920D8033E67}" srcOrd="8" destOrd="0" presId="urn:microsoft.com/office/officeart/2018/5/layout/IconCircleLabelList"/>
    <dgm:cxn modelId="{2587463C-878E-46D5-870D-9E1C368BB288}" type="presParOf" srcId="{EBBBD7D8-445E-4357-9842-9920D8033E67}" destId="{79CF8004-F153-45D9-AE64-4F181BA10042}" srcOrd="0" destOrd="0" presId="urn:microsoft.com/office/officeart/2018/5/layout/IconCircleLabelList"/>
    <dgm:cxn modelId="{8720B546-33DF-4890-AD02-7BBA762930AC}" type="presParOf" srcId="{EBBBD7D8-445E-4357-9842-9920D8033E67}" destId="{8095ED0C-9549-4011-A2F3-5442D90C4475}" srcOrd="1" destOrd="0" presId="urn:microsoft.com/office/officeart/2018/5/layout/IconCircleLabelList"/>
    <dgm:cxn modelId="{36A83CF5-0D23-432E-860C-9E2F7CA23ECB}" type="presParOf" srcId="{EBBBD7D8-445E-4357-9842-9920D8033E67}" destId="{CE8D20D6-0579-40A4-BF6A-AA5B2B9E8689}" srcOrd="2" destOrd="0" presId="urn:microsoft.com/office/officeart/2018/5/layout/IconCircleLabelList"/>
    <dgm:cxn modelId="{FB874F1F-2AFB-435E-866E-988CF1354606}" type="presParOf" srcId="{EBBBD7D8-445E-4357-9842-9920D8033E67}" destId="{C70969D8-4509-48A7-8E44-0506B57B0867}" srcOrd="3" destOrd="0" presId="urn:microsoft.com/office/officeart/2018/5/layout/IconCircleLabelList"/>
    <dgm:cxn modelId="{A5333B0C-6250-4864-B110-939A2AA614E4}" type="presParOf" srcId="{95D37074-EBD2-4107-954E-85480CA0BEA2}" destId="{4E73028C-BC7C-4B65-A9C6-5D9C1238C083}" srcOrd="9" destOrd="0" presId="urn:microsoft.com/office/officeart/2018/5/layout/IconCircleLabelList"/>
    <dgm:cxn modelId="{6BF6B790-834B-4587-BC82-128CA6BA49D6}" type="presParOf" srcId="{95D37074-EBD2-4107-954E-85480CA0BEA2}" destId="{7F91521F-1BEE-4450-A103-86F6C8D9098E}" srcOrd="10" destOrd="0" presId="urn:microsoft.com/office/officeart/2018/5/layout/IconCircleLabelList"/>
    <dgm:cxn modelId="{4553C89E-E114-4BB2-8726-EF0DB755C122}" type="presParOf" srcId="{7F91521F-1BEE-4450-A103-86F6C8D9098E}" destId="{CCE7D16F-9335-4EC0-BE31-84D692268816}" srcOrd="0" destOrd="0" presId="urn:microsoft.com/office/officeart/2018/5/layout/IconCircleLabelList"/>
    <dgm:cxn modelId="{94C714D1-4865-4534-8C61-A962CC12A8F0}" type="presParOf" srcId="{7F91521F-1BEE-4450-A103-86F6C8D9098E}" destId="{64E4DAE9-745B-40F2-8D0C-814487961BB7}" srcOrd="1" destOrd="0" presId="urn:microsoft.com/office/officeart/2018/5/layout/IconCircleLabelList"/>
    <dgm:cxn modelId="{D7456AA0-D225-4751-98E8-EBDD4B7C8D10}" type="presParOf" srcId="{7F91521F-1BEE-4450-A103-86F6C8D9098E}" destId="{15FB1101-A3A6-4A37-9964-4388D8686BBF}" srcOrd="2" destOrd="0" presId="urn:microsoft.com/office/officeart/2018/5/layout/IconCircleLabelList"/>
    <dgm:cxn modelId="{350587E0-3E4D-47C0-A4CC-C43C631D2FE6}" type="presParOf" srcId="{7F91521F-1BEE-4450-A103-86F6C8D9098E}" destId="{9C3B4525-BBDA-48AA-9E3D-B65D67DD4579}" srcOrd="3" destOrd="0" presId="urn:microsoft.com/office/officeart/2018/5/layout/IconCircleLabelList"/>
    <dgm:cxn modelId="{54E8456B-9D39-436B-9FB9-940CF9B81729}" type="presParOf" srcId="{95D37074-EBD2-4107-954E-85480CA0BEA2}" destId="{D75D9448-0359-471A-A788-C53C7F6626F6}" srcOrd="11" destOrd="0" presId="urn:microsoft.com/office/officeart/2018/5/layout/IconCircleLabelList"/>
    <dgm:cxn modelId="{229779C0-3778-4963-95A1-641D69251C43}" type="presParOf" srcId="{95D37074-EBD2-4107-954E-85480CA0BEA2}" destId="{47AFCB55-AF61-46E7-ADAE-3D00D9791445}" srcOrd="12" destOrd="0" presId="urn:microsoft.com/office/officeart/2018/5/layout/IconCircleLabelList"/>
    <dgm:cxn modelId="{60DB4570-667C-4E3C-B332-834F0A8C295B}" type="presParOf" srcId="{47AFCB55-AF61-46E7-ADAE-3D00D9791445}" destId="{4E68B45C-4712-4449-BC0B-CC67615CF921}" srcOrd="0" destOrd="0" presId="urn:microsoft.com/office/officeart/2018/5/layout/IconCircleLabelList"/>
    <dgm:cxn modelId="{86AFDABF-D0A3-470B-A2B0-539986C6218C}" type="presParOf" srcId="{47AFCB55-AF61-46E7-ADAE-3D00D9791445}" destId="{52CFFF25-E667-4283-B908-9B04DEB3D1C4}" srcOrd="1" destOrd="0" presId="urn:microsoft.com/office/officeart/2018/5/layout/IconCircleLabelList"/>
    <dgm:cxn modelId="{10094E81-6C95-423A-A33D-18C7D705D025}" type="presParOf" srcId="{47AFCB55-AF61-46E7-ADAE-3D00D9791445}" destId="{AF20B20F-6E98-41E8-AB14-0461526A0A04}" srcOrd="2" destOrd="0" presId="urn:microsoft.com/office/officeart/2018/5/layout/IconCircleLabelList"/>
    <dgm:cxn modelId="{A17A70D2-79E0-4ECD-AA6F-B622A2549273}" type="presParOf" srcId="{47AFCB55-AF61-46E7-ADAE-3D00D9791445}" destId="{28DDEC90-E951-4C00-ACE2-FDF2C4F363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C6AFFE-DAB9-4B29-921F-1A728F676F99}"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1F64F1F3-6D24-4A0C-9E54-5D318DFFE8A8}">
      <dgm:prSet custT="1"/>
      <dgm:spPr/>
      <dgm:t>
        <a:bodyPr/>
        <a:lstStyle/>
        <a:p>
          <a:r>
            <a:rPr lang="en-IN" sz="1100" dirty="0"/>
            <a:t>In 1858, Gaspar Felix Tournachon</a:t>
          </a:r>
        </a:p>
        <a:p>
          <a:r>
            <a:rPr lang="en-IN" sz="1100" dirty="0"/>
            <a:t>(“Nadar,”).-</a:t>
          </a:r>
          <a:r>
            <a:rPr lang="en-IN" sz="1100" u="sng" dirty="0">
              <a:hlinkClick xmlns:r="http://schemas.openxmlformats.org/officeDocument/2006/relationships" r:id="rId1"/>
            </a:rPr>
            <a:t>the first successful aerial photograph</a:t>
          </a:r>
          <a:endParaRPr lang="en-US" sz="1100" dirty="0"/>
        </a:p>
      </dgm:t>
    </dgm:pt>
    <dgm:pt modelId="{08AEF5B4-874D-4D61-A089-73E705682F42}" type="parTrans" cxnId="{1ADEB589-1254-49C0-B4D2-FF3FCC03D66C}">
      <dgm:prSet/>
      <dgm:spPr/>
      <dgm:t>
        <a:bodyPr/>
        <a:lstStyle/>
        <a:p>
          <a:endParaRPr lang="en-US"/>
        </a:p>
      </dgm:t>
    </dgm:pt>
    <dgm:pt modelId="{2F07BF5A-47A7-4211-BEE8-8A6ED972F1AE}" type="sibTrans" cxnId="{1ADEB589-1254-49C0-B4D2-FF3FCC03D66C}">
      <dgm:prSet phldrT="1"/>
      <dgm:spPr/>
      <dgm:t>
        <a:bodyPr/>
        <a:lstStyle/>
        <a:p>
          <a:r>
            <a:rPr lang="en-US"/>
            <a:t>1</a:t>
          </a:r>
        </a:p>
      </dgm:t>
    </dgm:pt>
    <dgm:pt modelId="{FDC28296-3663-4735-8778-357457C044A0}">
      <dgm:prSet/>
      <dgm:spPr/>
      <dgm:t>
        <a:bodyPr/>
        <a:lstStyle/>
        <a:p>
          <a:r>
            <a:rPr lang="en-IN" dirty="0"/>
            <a:t>In 1860, James Wallace Black’s</a:t>
          </a:r>
        </a:p>
        <a:p>
          <a:r>
            <a:rPr lang="en-IN" i="1" dirty="0"/>
            <a:t>Queen of the Air</a:t>
          </a:r>
          <a:r>
            <a:rPr lang="en-IN" dirty="0"/>
            <a:t> -</a:t>
          </a:r>
          <a:r>
            <a:rPr lang="en-IN" u="sng" dirty="0">
              <a:hlinkClick xmlns:r="http://schemas.openxmlformats.org/officeDocument/2006/relationships" r:id="rId2"/>
            </a:rPr>
            <a:t>the oldest surviving aerial photograph.</a:t>
          </a:r>
          <a:endParaRPr lang="en-US" dirty="0"/>
        </a:p>
      </dgm:t>
    </dgm:pt>
    <dgm:pt modelId="{7D63063D-4C65-4E91-B85D-9A9860725C61}" type="parTrans" cxnId="{917C800D-CAA7-4330-9855-D64C7847E3F0}">
      <dgm:prSet/>
      <dgm:spPr/>
      <dgm:t>
        <a:bodyPr/>
        <a:lstStyle/>
        <a:p>
          <a:endParaRPr lang="en-US"/>
        </a:p>
      </dgm:t>
    </dgm:pt>
    <dgm:pt modelId="{B9AD4D2D-B5EB-4210-9690-5444D85D40A4}" type="sibTrans" cxnId="{917C800D-CAA7-4330-9855-D64C7847E3F0}">
      <dgm:prSet phldrT="2"/>
      <dgm:spPr/>
      <dgm:t>
        <a:bodyPr/>
        <a:lstStyle/>
        <a:p>
          <a:r>
            <a:rPr lang="en-US"/>
            <a:t>2</a:t>
          </a:r>
        </a:p>
      </dgm:t>
    </dgm:pt>
    <dgm:pt modelId="{0943D4F7-F7EC-4594-9CF2-6EB2D47FBE1B}">
      <dgm:prSet/>
      <dgm:spPr/>
      <dgm:t>
        <a:bodyPr/>
        <a:lstStyle/>
        <a:p>
          <a:r>
            <a:rPr lang="en-IN" dirty="0"/>
            <a:t>Later, George Lawrence strapped large-format cameras with curved film plates to kites.</a:t>
          </a:r>
          <a:endParaRPr lang="en-US" dirty="0"/>
        </a:p>
      </dgm:t>
    </dgm:pt>
    <dgm:pt modelId="{88CEAE93-4959-463E-893E-CBAB083AC5EA}" type="parTrans" cxnId="{3ECC2A49-F842-40CB-8D96-9F65C17E8DEC}">
      <dgm:prSet/>
      <dgm:spPr/>
      <dgm:t>
        <a:bodyPr/>
        <a:lstStyle/>
        <a:p>
          <a:endParaRPr lang="en-US"/>
        </a:p>
      </dgm:t>
    </dgm:pt>
    <dgm:pt modelId="{E1D886FA-7FB3-4807-B0C7-252EE5CD55A0}" type="sibTrans" cxnId="{3ECC2A49-F842-40CB-8D96-9F65C17E8DEC}">
      <dgm:prSet phldrT="3"/>
      <dgm:spPr/>
      <dgm:t>
        <a:bodyPr/>
        <a:lstStyle/>
        <a:p>
          <a:r>
            <a:rPr lang="en-US"/>
            <a:t>3</a:t>
          </a:r>
        </a:p>
      </dgm:t>
    </dgm:pt>
    <dgm:pt modelId="{2BBF115D-5D44-441A-9A9F-6CCC60A7857D}">
      <dgm:prSet/>
      <dgm:spPr/>
      <dgm:t>
        <a:bodyPr/>
        <a:lstStyle/>
        <a:p>
          <a:r>
            <a:rPr lang="en-IN" dirty="0"/>
            <a:t>In 1903, German engineer Alfred Maul demonstrated a gunpowder rocket.</a:t>
          </a:r>
          <a:endParaRPr lang="en-US" dirty="0"/>
        </a:p>
      </dgm:t>
    </dgm:pt>
    <dgm:pt modelId="{2E003E31-515F-4CF6-AFEB-D11D6045DBA1}" type="parTrans" cxnId="{BBEB93B5-F274-4302-B913-B8FCC6BD13C6}">
      <dgm:prSet/>
      <dgm:spPr/>
      <dgm:t>
        <a:bodyPr/>
        <a:lstStyle/>
        <a:p>
          <a:endParaRPr lang="en-US"/>
        </a:p>
      </dgm:t>
    </dgm:pt>
    <dgm:pt modelId="{7EDC3985-57A1-47E3-96CA-7F9DC300E2A5}" type="sibTrans" cxnId="{BBEB93B5-F274-4302-B913-B8FCC6BD13C6}">
      <dgm:prSet phldrT="4"/>
      <dgm:spPr/>
      <dgm:t>
        <a:bodyPr/>
        <a:lstStyle/>
        <a:p>
          <a:r>
            <a:rPr lang="en-US"/>
            <a:t>4</a:t>
          </a:r>
        </a:p>
      </dgm:t>
    </dgm:pt>
    <dgm:pt modelId="{BA3478E0-4E2F-404A-9D73-8D34535EF968}">
      <dgm:prSet/>
      <dgm:spPr/>
      <dgm:t>
        <a:bodyPr/>
        <a:lstStyle/>
        <a:p>
          <a:r>
            <a:rPr lang="en-IN"/>
            <a:t>That same year, Julius Neubronner, strapped cameras to his prescription-delivering pigeons</a:t>
          </a:r>
          <a:endParaRPr lang="en-US"/>
        </a:p>
      </dgm:t>
    </dgm:pt>
    <dgm:pt modelId="{AFAD1A43-FE5D-41BD-AC69-5E1CE687087A}" type="parTrans" cxnId="{23F447CE-9747-48DB-8414-610846AFBACF}">
      <dgm:prSet/>
      <dgm:spPr/>
      <dgm:t>
        <a:bodyPr/>
        <a:lstStyle/>
        <a:p>
          <a:endParaRPr lang="en-US"/>
        </a:p>
      </dgm:t>
    </dgm:pt>
    <dgm:pt modelId="{CA9012CA-1A88-41BD-8024-4BFB4D3B8C0B}" type="sibTrans" cxnId="{23F447CE-9747-48DB-8414-610846AFBACF}">
      <dgm:prSet phldrT="5"/>
      <dgm:spPr/>
      <dgm:t>
        <a:bodyPr/>
        <a:lstStyle/>
        <a:p>
          <a:r>
            <a:rPr lang="en-US"/>
            <a:t>5</a:t>
          </a:r>
        </a:p>
      </dgm:t>
    </dgm:pt>
    <dgm:pt modelId="{D3B26E4E-1704-409A-A212-69F0C4535265}">
      <dgm:prSet/>
      <dgm:spPr/>
      <dgm:t>
        <a:bodyPr/>
        <a:lstStyle/>
        <a:p>
          <a:r>
            <a:rPr lang="en-IN" dirty="0"/>
            <a:t>In 1903, The Wright Brothers’ first flight was first used for aerial imagery</a:t>
          </a:r>
          <a:endParaRPr lang="en-US" dirty="0"/>
        </a:p>
      </dgm:t>
    </dgm:pt>
    <dgm:pt modelId="{A0E70C95-46F4-4058-80AD-755B0D08C13C}" type="parTrans" cxnId="{86B1D2FC-0519-4F1A-95C7-16D0755A9D76}">
      <dgm:prSet/>
      <dgm:spPr/>
      <dgm:t>
        <a:bodyPr/>
        <a:lstStyle/>
        <a:p>
          <a:endParaRPr lang="en-US"/>
        </a:p>
      </dgm:t>
    </dgm:pt>
    <dgm:pt modelId="{F92EB6AF-35F1-480F-B8CB-DA54C43CB29C}" type="sibTrans" cxnId="{86B1D2FC-0519-4F1A-95C7-16D0755A9D76}">
      <dgm:prSet phldrT="6"/>
      <dgm:spPr/>
      <dgm:t>
        <a:bodyPr/>
        <a:lstStyle/>
        <a:p>
          <a:r>
            <a:rPr lang="en-US"/>
            <a:t>6</a:t>
          </a:r>
        </a:p>
      </dgm:t>
    </dgm:pt>
    <dgm:pt modelId="{7F7C3E76-5E05-4292-8960-30B7D9C283C6}">
      <dgm:prSet/>
      <dgm:spPr/>
      <dgm:t>
        <a:bodyPr/>
        <a:lstStyle/>
        <a:p>
          <a:r>
            <a:rPr lang="en-IN" dirty="0"/>
            <a:t>In 1980s, The first modern-style drones appeared, as Israeli engineers developed drones with video cameras</a:t>
          </a:r>
          <a:endParaRPr lang="en-US" dirty="0"/>
        </a:p>
      </dgm:t>
    </dgm:pt>
    <dgm:pt modelId="{68073944-947B-4CE9-BD45-A289D81007B7}" type="parTrans" cxnId="{26F3CD7F-31BC-4A9F-B8A4-BFBDE768FB2B}">
      <dgm:prSet/>
      <dgm:spPr/>
      <dgm:t>
        <a:bodyPr/>
        <a:lstStyle/>
        <a:p>
          <a:endParaRPr lang="en-US"/>
        </a:p>
      </dgm:t>
    </dgm:pt>
    <dgm:pt modelId="{AF3D51BD-6D75-4031-B10D-76B4528C9A41}" type="sibTrans" cxnId="{26F3CD7F-31BC-4A9F-B8A4-BFBDE768FB2B}">
      <dgm:prSet phldrT="7"/>
      <dgm:spPr/>
      <dgm:t>
        <a:bodyPr/>
        <a:lstStyle/>
        <a:p>
          <a:r>
            <a:rPr lang="en-US"/>
            <a:t>7</a:t>
          </a:r>
        </a:p>
      </dgm:t>
    </dgm:pt>
    <dgm:pt modelId="{A909E7AB-45B6-4893-B601-04CBE3BD9B7B}">
      <dgm:prSet/>
      <dgm:spPr/>
      <dgm:t>
        <a:bodyPr/>
        <a:lstStyle/>
        <a:p>
          <a:r>
            <a:rPr lang="en-IN" dirty="0"/>
            <a:t>Today’s store-bought drones are comparatively cheap, take high-quality images and video, and are easy to learn to fly. </a:t>
          </a:r>
          <a:endParaRPr lang="en-US" dirty="0"/>
        </a:p>
      </dgm:t>
    </dgm:pt>
    <dgm:pt modelId="{9C7B3AA1-F665-4B2C-B68E-E4982047C3D1}" type="parTrans" cxnId="{0771EC3A-78D8-440B-BF23-442116C35D3E}">
      <dgm:prSet/>
      <dgm:spPr/>
      <dgm:t>
        <a:bodyPr/>
        <a:lstStyle/>
        <a:p>
          <a:endParaRPr lang="en-US"/>
        </a:p>
      </dgm:t>
    </dgm:pt>
    <dgm:pt modelId="{D6D554B6-F745-40DB-9043-1201DD5D599B}" type="sibTrans" cxnId="{0771EC3A-78D8-440B-BF23-442116C35D3E}">
      <dgm:prSet phldrT="8"/>
      <dgm:spPr/>
      <dgm:t>
        <a:bodyPr/>
        <a:lstStyle/>
        <a:p>
          <a:r>
            <a:rPr lang="en-US"/>
            <a:t>8</a:t>
          </a:r>
        </a:p>
      </dgm:t>
    </dgm:pt>
    <dgm:pt modelId="{7621AA84-3CA8-4F4F-9030-2A8B8FC32726}" type="pres">
      <dgm:prSet presAssocID="{2FC6AFFE-DAB9-4B29-921F-1A728F676F99}" presName="linearFlow" presStyleCnt="0">
        <dgm:presLayoutVars>
          <dgm:dir/>
          <dgm:animLvl val="lvl"/>
          <dgm:resizeHandles val="exact"/>
        </dgm:presLayoutVars>
      </dgm:prSet>
      <dgm:spPr/>
    </dgm:pt>
    <dgm:pt modelId="{D9A3370A-2958-43F3-94D3-C72D65EA1EF0}" type="pres">
      <dgm:prSet presAssocID="{1F64F1F3-6D24-4A0C-9E54-5D318DFFE8A8}" presName="compositeNode" presStyleCnt="0"/>
      <dgm:spPr/>
    </dgm:pt>
    <dgm:pt modelId="{C9160AAC-DCE1-43F4-BB7D-B82FE2D652F2}" type="pres">
      <dgm:prSet presAssocID="{1F64F1F3-6D24-4A0C-9E54-5D318DFFE8A8}" presName="parTx" presStyleLbl="node1" presStyleIdx="0" presStyleCnt="0">
        <dgm:presLayoutVars>
          <dgm:chMax val="0"/>
          <dgm:chPref val="0"/>
          <dgm:bulletEnabled val="1"/>
        </dgm:presLayoutVars>
      </dgm:prSet>
      <dgm:spPr/>
    </dgm:pt>
    <dgm:pt modelId="{59827D89-18C7-478B-AD10-B571F86FE261}" type="pres">
      <dgm:prSet presAssocID="{1F64F1F3-6D24-4A0C-9E54-5D318DFFE8A8}" presName="parSh" presStyleCnt="0"/>
      <dgm:spPr/>
    </dgm:pt>
    <dgm:pt modelId="{A21F16D1-D6B5-40CA-BFEF-ABC67791F412}" type="pres">
      <dgm:prSet presAssocID="{1F64F1F3-6D24-4A0C-9E54-5D318DFFE8A8}" presName="lineNode" presStyleLbl="alignAccFollowNode1" presStyleIdx="0" presStyleCnt="24"/>
      <dgm:spPr/>
    </dgm:pt>
    <dgm:pt modelId="{368B0794-DF70-4E13-B94E-070163A2D0C1}" type="pres">
      <dgm:prSet presAssocID="{1F64F1F3-6D24-4A0C-9E54-5D318DFFE8A8}" presName="lineArrowNode" presStyleLbl="alignAccFollowNode1" presStyleIdx="1" presStyleCnt="24"/>
      <dgm:spPr/>
    </dgm:pt>
    <dgm:pt modelId="{9DDE11C6-D9AE-4275-873F-FB1284CF4DF2}" type="pres">
      <dgm:prSet presAssocID="{2F07BF5A-47A7-4211-BEE8-8A6ED972F1AE}" presName="sibTransNodeCircle" presStyleLbl="alignNode1" presStyleIdx="0" presStyleCnt="8">
        <dgm:presLayoutVars>
          <dgm:chMax val="0"/>
          <dgm:bulletEnabled/>
        </dgm:presLayoutVars>
      </dgm:prSet>
      <dgm:spPr/>
    </dgm:pt>
    <dgm:pt modelId="{9B530DA2-1826-42E7-8B2B-753BB694B822}" type="pres">
      <dgm:prSet presAssocID="{2F07BF5A-47A7-4211-BEE8-8A6ED972F1AE}" presName="spacerBetweenCircleAndCallout" presStyleCnt="0">
        <dgm:presLayoutVars/>
      </dgm:prSet>
      <dgm:spPr/>
    </dgm:pt>
    <dgm:pt modelId="{B6DF9BE8-C9D6-46CC-9101-74CBF9E3E151}" type="pres">
      <dgm:prSet presAssocID="{1F64F1F3-6D24-4A0C-9E54-5D318DFFE8A8}" presName="nodeText" presStyleLbl="alignAccFollowNode1" presStyleIdx="2" presStyleCnt="24">
        <dgm:presLayoutVars>
          <dgm:bulletEnabled val="1"/>
        </dgm:presLayoutVars>
      </dgm:prSet>
      <dgm:spPr/>
    </dgm:pt>
    <dgm:pt modelId="{0ACA5711-C50D-45ED-BE3B-1AD9F15AA427}" type="pres">
      <dgm:prSet presAssocID="{2F07BF5A-47A7-4211-BEE8-8A6ED972F1AE}" presName="sibTransComposite" presStyleCnt="0"/>
      <dgm:spPr/>
    </dgm:pt>
    <dgm:pt modelId="{CB897447-6AA7-4434-A26F-A748A9C35327}" type="pres">
      <dgm:prSet presAssocID="{FDC28296-3663-4735-8778-357457C044A0}" presName="compositeNode" presStyleCnt="0"/>
      <dgm:spPr/>
    </dgm:pt>
    <dgm:pt modelId="{67F70F81-3758-45FD-B805-BEF91759766E}" type="pres">
      <dgm:prSet presAssocID="{FDC28296-3663-4735-8778-357457C044A0}" presName="parTx" presStyleLbl="node1" presStyleIdx="0" presStyleCnt="0">
        <dgm:presLayoutVars>
          <dgm:chMax val="0"/>
          <dgm:chPref val="0"/>
          <dgm:bulletEnabled val="1"/>
        </dgm:presLayoutVars>
      </dgm:prSet>
      <dgm:spPr/>
    </dgm:pt>
    <dgm:pt modelId="{A5897CEC-32CF-42EC-8247-F1EAA619DC63}" type="pres">
      <dgm:prSet presAssocID="{FDC28296-3663-4735-8778-357457C044A0}" presName="parSh" presStyleCnt="0"/>
      <dgm:spPr/>
    </dgm:pt>
    <dgm:pt modelId="{35553D48-8CC2-4BC0-A281-638E3135B6B6}" type="pres">
      <dgm:prSet presAssocID="{FDC28296-3663-4735-8778-357457C044A0}" presName="lineNode" presStyleLbl="alignAccFollowNode1" presStyleIdx="3" presStyleCnt="24"/>
      <dgm:spPr/>
    </dgm:pt>
    <dgm:pt modelId="{1799407A-59C7-4A30-AA72-395CD01AA516}" type="pres">
      <dgm:prSet presAssocID="{FDC28296-3663-4735-8778-357457C044A0}" presName="lineArrowNode" presStyleLbl="alignAccFollowNode1" presStyleIdx="4" presStyleCnt="24"/>
      <dgm:spPr/>
    </dgm:pt>
    <dgm:pt modelId="{1DF02535-8E74-4F0B-B6FD-DF4D1394FFB0}" type="pres">
      <dgm:prSet presAssocID="{B9AD4D2D-B5EB-4210-9690-5444D85D40A4}" presName="sibTransNodeCircle" presStyleLbl="alignNode1" presStyleIdx="1" presStyleCnt="8">
        <dgm:presLayoutVars>
          <dgm:chMax val="0"/>
          <dgm:bulletEnabled/>
        </dgm:presLayoutVars>
      </dgm:prSet>
      <dgm:spPr/>
    </dgm:pt>
    <dgm:pt modelId="{8AAE0606-2324-4DD3-B490-1937B239F619}" type="pres">
      <dgm:prSet presAssocID="{B9AD4D2D-B5EB-4210-9690-5444D85D40A4}" presName="spacerBetweenCircleAndCallout" presStyleCnt="0">
        <dgm:presLayoutVars/>
      </dgm:prSet>
      <dgm:spPr/>
    </dgm:pt>
    <dgm:pt modelId="{29CC37F2-9672-4254-A2C8-F013A518875C}" type="pres">
      <dgm:prSet presAssocID="{FDC28296-3663-4735-8778-357457C044A0}" presName="nodeText" presStyleLbl="alignAccFollowNode1" presStyleIdx="5" presStyleCnt="24">
        <dgm:presLayoutVars>
          <dgm:bulletEnabled val="1"/>
        </dgm:presLayoutVars>
      </dgm:prSet>
      <dgm:spPr/>
    </dgm:pt>
    <dgm:pt modelId="{13158680-DC2C-4072-AACD-1AFEB216F574}" type="pres">
      <dgm:prSet presAssocID="{B9AD4D2D-B5EB-4210-9690-5444D85D40A4}" presName="sibTransComposite" presStyleCnt="0"/>
      <dgm:spPr/>
    </dgm:pt>
    <dgm:pt modelId="{E7E0A8F7-0BE7-43D5-ADDC-9E812CD4783F}" type="pres">
      <dgm:prSet presAssocID="{0943D4F7-F7EC-4594-9CF2-6EB2D47FBE1B}" presName="compositeNode" presStyleCnt="0"/>
      <dgm:spPr/>
    </dgm:pt>
    <dgm:pt modelId="{9699BEAD-395B-4A86-9DF5-CDC5F326527D}" type="pres">
      <dgm:prSet presAssocID="{0943D4F7-F7EC-4594-9CF2-6EB2D47FBE1B}" presName="parTx" presStyleLbl="node1" presStyleIdx="0" presStyleCnt="0">
        <dgm:presLayoutVars>
          <dgm:chMax val="0"/>
          <dgm:chPref val="0"/>
          <dgm:bulletEnabled val="1"/>
        </dgm:presLayoutVars>
      </dgm:prSet>
      <dgm:spPr/>
    </dgm:pt>
    <dgm:pt modelId="{219774A5-D091-457F-A657-6C834EE2392A}" type="pres">
      <dgm:prSet presAssocID="{0943D4F7-F7EC-4594-9CF2-6EB2D47FBE1B}" presName="parSh" presStyleCnt="0"/>
      <dgm:spPr/>
    </dgm:pt>
    <dgm:pt modelId="{14B168D9-CD99-4CC7-BFAF-9492DC475069}" type="pres">
      <dgm:prSet presAssocID="{0943D4F7-F7EC-4594-9CF2-6EB2D47FBE1B}" presName="lineNode" presStyleLbl="alignAccFollowNode1" presStyleIdx="6" presStyleCnt="24"/>
      <dgm:spPr/>
    </dgm:pt>
    <dgm:pt modelId="{CDA44998-6E90-4B81-9147-4245EC25C531}" type="pres">
      <dgm:prSet presAssocID="{0943D4F7-F7EC-4594-9CF2-6EB2D47FBE1B}" presName="lineArrowNode" presStyleLbl="alignAccFollowNode1" presStyleIdx="7" presStyleCnt="24"/>
      <dgm:spPr/>
    </dgm:pt>
    <dgm:pt modelId="{EEA5F8A7-2781-4F7B-B61D-D09892EBBA00}" type="pres">
      <dgm:prSet presAssocID="{E1D886FA-7FB3-4807-B0C7-252EE5CD55A0}" presName="sibTransNodeCircle" presStyleLbl="alignNode1" presStyleIdx="2" presStyleCnt="8">
        <dgm:presLayoutVars>
          <dgm:chMax val="0"/>
          <dgm:bulletEnabled/>
        </dgm:presLayoutVars>
      </dgm:prSet>
      <dgm:spPr/>
    </dgm:pt>
    <dgm:pt modelId="{698B7816-F8DA-45F6-A146-B0D34EB7AE0F}" type="pres">
      <dgm:prSet presAssocID="{E1D886FA-7FB3-4807-B0C7-252EE5CD55A0}" presName="spacerBetweenCircleAndCallout" presStyleCnt="0">
        <dgm:presLayoutVars/>
      </dgm:prSet>
      <dgm:spPr/>
    </dgm:pt>
    <dgm:pt modelId="{5E01C221-0296-4B14-B686-CF55ED0FC1EA}" type="pres">
      <dgm:prSet presAssocID="{0943D4F7-F7EC-4594-9CF2-6EB2D47FBE1B}" presName="nodeText" presStyleLbl="alignAccFollowNode1" presStyleIdx="8" presStyleCnt="24">
        <dgm:presLayoutVars>
          <dgm:bulletEnabled val="1"/>
        </dgm:presLayoutVars>
      </dgm:prSet>
      <dgm:spPr/>
    </dgm:pt>
    <dgm:pt modelId="{53035B56-87C7-45A7-BD2D-F7DCEDC12A8B}" type="pres">
      <dgm:prSet presAssocID="{E1D886FA-7FB3-4807-B0C7-252EE5CD55A0}" presName="sibTransComposite" presStyleCnt="0"/>
      <dgm:spPr/>
    </dgm:pt>
    <dgm:pt modelId="{99774A04-6C3A-49E5-8608-BF7167ECBBB7}" type="pres">
      <dgm:prSet presAssocID="{2BBF115D-5D44-441A-9A9F-6CCC60A7857D}" presName="compositeNode" presStyleCnt="0"/>
      <dgm:spPr/>
    </dgm:pt>
    <dgm:pt modelId="{0D42E989-069A-4D9B-A8DB-E59782FD8085}" type="pres">
      <dgm:prSet presAssocID="{2BBF115D-5D44-441A-9A9F-6CCC60A7857D}" presName="parTx" presStyleLbl="node1" presStyleIdx="0" presStyleCnt="0">
        <dgm:presLayoutVars>
          <dgm:chMax val="0"/>
          <dgm:chPref val="0"/>
          <dgm:bulletEnabled val="1"/>
        </dgm:presLayoutVars>
      </dgm:prSet>
      <dgm:spPr/>
    </dgm:pt>
    <dgm:pt modelId="{70A7E661-84F2-4728-A59E-240E4C930DA9}" type="pres">
      <dgm:prSet presAssocID="{2BBF115D-5D44-441A-9A9F-6CCC60A7857D}" presName="parSh" presStyleCnt="0"/>
      <dgm:spPr/>
    </dgm:pt>
    <dgm:pt modelId="{3BB8B479-127B-45A0-8694-21D71F513AAA}" type="pres">
      <dgm:prSet presAssocID="{2BBF115D-5D44-441A-9A9F-6CCC60A7857D}" presName="lineNode" presStyleLbl="alignAccFollowNode1" presStyleIdx="9" presStyleCnt="24"/>
      <dgm:spPr/>
    </dgm:pt>
    <dgm:pt modelId="{BD8099FE-5B31-4FBC-BBF1-4A85123E5CD9}" type="pres">
      <dgm:prSet presAssocID="{2BBF115D-5D44-441A-9A9F-6CCC60A7857D}" presName="lineArrowNode" presStyleLbl="alignAccFollowNode1" presStyleIdx="10" presStyleCnt="24"/>
      <dgm:spPr/>
    </dgm:pt>
    <dgm:pt modelId="{5732418E-8627-49D5-A295-42463C4E5822}" type="pres">
      <dgm:prSet presAssocID="{7EDC3985-57A1-47E3-96CA-7F9DC300E2A5}" presName="sibTransNodeCircle" presStyleLbl="alignNode1" presStyleIdx="3" presStyleCnt="8">
        <dgm:presLayoutVars>
          <dgm:chMax val="0"/>
          <dgm:bulletEnabled/>
        </dgm:presLayoutVars>
      </dgm:prSet>
      <dgm:spPr/>
    </dgm:pt>
    <dgm:pt modelId="{4E44DEEC-D77E-46A5-BF9A-4D85175783A6}" type="pres">
      <dgm:prSet presAssocID="{7EDC3985-57A1-47E3-96CA-7F9DC300E2A5}" presName="spacerBetweenCircleAndCallout" presStyleCnt="0">
        <dgm:presLayoutVars/>
      </dgm:prSet>
      <dgm:spPr/>
    </dgm:pt>
    <dgm:pt modelId="{D2F48E8A-700C-46D5-9A77-8DB77A0AF54E}" type="pres">
      <dgm:prSet presAssocID="{2BBF115D-5D44-441A-9A9F-6CCC60A7857D}" presName="nodeText" presStyleLbl="alignAccFollowNode1" presStyleIdx="11" presStyleCnt="24">
        <dgm:presLayoutVars>
          <dgm:bulletEnabled val="1"/>
        </dgm:presLayoutVars>
      </dgm:prSet>
      <dgm:spPr/>
    </dgm:pt>
    <dgm:pt modelId="{DF627487-085F-42F3-8535-4B0318DB2B2B}" type="pres">
      <dgm:prSet presAssocID="{7EDC3985-57A1-47E3-96CA-7F9DC300E2A5}" presName="sibTransComposite" presStyleCnt="0"/>
      <dgm:spPr/>
    </dgm:pt>
    <dgm:pt modelId="{5DD07E53-1F78-48B6-8EA9-B58172BA9CFE}" type="pres">
      <dgm:prSet presAssocID="{BA3478E0-4E2F-404A-9D73-8D34535EF968}" presName="compositeNode" presStyleCnt="0"/>
      <dgm:spPr/>
    </dgm:pt>
    <dgm:pt modelId="{79A2DDE5-E3C7-418E-93A2-A7F6C6B28150}" type="pres">
      <dgm:prSet presAssocID="{BA3478E0-4E2F-404A-9D73-8D34535EF968}" presName="parTx" presStyleLbl="node1" presStyleIdx="0" presStyleCnt="0">
        <dgm:presLayoutVars>
          <dgm:chMax val="0"/>
          <dgm:chPref val="0"/>
          <dgm:bulletEnabled val="1"/>
        </dgm:presLayoutVars>
      </dgm:prSet>
      <dgm:spPr/>
    </dgm:pt>
    <dgm:pt modelId="{E4A847C6-A163-469B-A0EF-37D8302B5995}" type="pres">
      <dgm:prSet presAssocID="{BA3478E0-4E2F-404A-9D73-8D34535EF968}" presName="parSh" presStyleCnt="0"/>
      <dgm:spPr/>
    </dgm:pt>
    <dgm:pt modelId="{BDC101D7-D576-4DE7-A893-2096B1670CD1}" type="pres">
      <dgm:prSet presAssocID="{BA3478E0-4E2F-404A-9D73-8D34535EF968}" presName="lineNode" presStyleLbl="alignAccFollowNode1" presStyleIdx="12" presStyleCnt="24"/>
      <dgm:spPr/>
    </dgm:pt>
    <dgm:pt modelId="{19DDC7A0-35DA-447F-AB66-5DFDC2B71D8F}" type="pres">
      <dgm:prSet presAssocID="{BA3478E0-4E2F-404A-9D73-8D34535EF968}" presName="lineArrowNode" presStyleLbl="alignAccFollowNode1" presStyleIdx="13" presStyleCnt="24"/>
      <dgm:spPr/>
    </dgm:pt>
    <dgm:pt modelId="{CBAB1711-9FE6-4FC9-B691-8CB9237A2829}" type="pres">
      <dgm:prSet presAssocID="{CA9012CA-1A88-41BD-8024-4BFB4D3B8C0B}" presName="sibTransNodeCircle" presStyleLbl="alignNode1" presStyleIdx="4" presStyleCnt="8">
        <dgm:presLayoutVars>
          <dgm:chMax val="0"/>
          <dgm:bulletEnabled/>
        </dgm:presLayoutVars>
      </dgm:prSet>
      <dgm:spPr/>
    </dgm:pt>
    <dgm:pt modelId="{EF97712D-53A2-4694-9EE9-7BADDA12D405}" type="pres">
      <dgm:prSet presAssocID="{CA9012CA-1A88-41BD-8024-4BFB4D3B8C0B}" presName="spacerBetweenCircleAndCallout" presStyleCnt="0">
        <dgm:presLayoutVars/>
      </dgm:prSet>
      <dgm:spPr/>
    </dgm:pt>
    <dgm:pt modelId="{938B4303-EEB1-47EF-8812-6A100FC8A636}" type="pres">
      <dgm:prSet presAssocID="{BA3478E0-4E2F-404A-9D73-8D34535EF968}" presName="nodeText" presStyleLbl="alignAccFollowNode1" presStyleIdx="14" presStyleCnt="24">
        <dgm:presLayoutVars>
          <dgm:bulletEnabled val="1"/>
        </dgm:presLayoutVars>
      </dgm:prSet>
      <dgm:spPr/>
    </dgm:pt>
    <dgm:pt modelId="{1BFAE0F1-95AA-4DB2-B0BB-1F0B936C066D}" type="pres">
      <dgm:prSet presAssocID="{CA9012CA-1A88-41BD-8024-4BFB4D3B8C0B}" presName="sibTransComposite" presStyleCnt="0"/>
      <dgm:spPr/>
    </dgm:pt>
    <dgm:pt modelId="{61D000AF-F6CD-468B-8EBB-477007E6F0DD}" type="pres">
      <dgm:prSet presAssocID="{D3B26E4E-1704-409A-A212-69F0C4535265}" presName="compositeNode" presStyleCnt="0"/>
      <dgm:spPr/>
    </dgm:pt>
    <dgm:pt modelId="{07ADE383-C590-41DE-96CC-FB837BE2DA4F}" type="pres">
      <dgm:prSet presAssocID="{D3B26E4E-1704-409A-A212-69F0C4535265}" presName="parTx" presStyleLbl="node1" presStyleIdx="0" presStyleCnt="0">
        <dgm:presLayoutVars>
          <dgm:chMax val="0"/>
          <dgm:chPref val="0"/>
          <dgm:bulletEnabled val="1"/>
        </dgm:presLayoutVars>
      </dgm:prSet>
      <dgm:spPr/>
    </dgm:pt>
    <dgm:pt modelId="{11A941DE-3FB5-4EDB-97BA-23285B2234BC}" type="pres">
      <dgm:prSet presAssocID="{D3B26E4E-1704-409A-A212-69F0C4535265}" presName="parSh" presStyleCnt="0"/>
      <dgm:spPr/>
    </dgm:pt>
    <dgm:pt modelId="{1A03DF1C-E42F-41DF-BED2-32331B81E0F8}" type="pres">
      <dgm:prSet presAssocID="{D3B26E4E-1704-409A-A212-69F0C4535265}" presName="lineNode" presStyleLbl="alignAccFollowNode1" presStyleIdx="15" presStyleCnt="24"/>
      <dgm:spPr/>
    </dgm:pt>
    <dgm:pt modelId="{27E5FAA3-3C4C-4BE6-BA4B-992ED06ADDFF}" type="pres">
      <dgm:prSet presAssocID="{D3B26E4E-1704-409A-A212-69F0C4535265}" presName="lineArrowNode" presStyleLbl="alignAccFollowNode1" presStyleIdx="16" presStyleCnt="24"/>
      <dgm:spPr/>
    </dgm:pt>
    <dgm:pt modelId="{C0EB9E6E-B69B-44AF-87EE-4D8214F5B558}" type="pres">
      <dgm:prSet presAssocID="{F92EB6AF-35F1-480F-B8CB-DA54C43CB29C}" presName="sibTransNodeCircle" presStyleLbl="alignNode1" presStyleIdx="5" presStyleCnt="8">
        <dgm:presLayoutVars>
          <dgm:chMax val="0"/>
          <dgm:bulletEnabled/>
        </dgm:presLayoutVars>
      </dgm:prSet>
      <dgm:spPr/>
    </dgm:pt>
    <dgm:pt modelId="{35935403-1733-478D-8BAA-5E31D0299D5A}" type="pres">
      <dgm:prSet presAssocID="{F92EB6AF-35F1-480F-B8CB-DA54C43CB29C}" presName="spacerBetweenCircleAndCallout" presStyleCnt="0">
        <dgm:presLayoutVars/>
      </dgm:prSet>
      <dgm:spPr/>
    </dgm:pt>
    <dgm:pt modelId="{18D20651-68D1-44A5-A2D5-205A7B2A1EB4}" type="pres">
      <dgm:prSet presAssocID="{D3B26E4E-1704-409A-A212-69F0C4535265}" presName="nodeText" presStyleLbl="alignAccFollowNode1" presStyleIdx="17" presStyleCnt="24">
        <dgm:presLayoutVars>
          <dgm:bulletEnabled val="1"/>
        </dgm:presLayoutVars>
      </dgm:prSet>
      <dgm:spPr/>
    </dgm:pt>
    <dgm:pt modelId="{7EE2F4C8-480A-409B-A5BC-F2059CA9243A}" type="pres">
      <dgm:prSet presAssocID="{F92EB6AF-35F1-480F-B8CB-DA54C43CB29C}" presName="sibTransComposite" presStyleCnt="0"/>
      <dgm:spPr/>
    </dgm:pt>
    <dgm:pt modelId="{AD32CEBE-9152-4D4C-9029-D1CA2117B731}" type="pres">
      <dgm:prSet presAssocID="{7F7C3E76-5E05-4292-8960-30B7D9C283C6}" presName="compositeNode" presStyleCnt="0"/>
      <dgm:spPr/>
    </dgm:pt>
    <dgm:pt modelId="{B04AD448-4BE5-4EF4-817E-6A680D387D76}" type="pres">
      <dgm:prSet presAssocID="{7F7C3E76-5E05-4292-8960-30B7D9C283C6}" presName="parTx" presStyleLbl="node1" presStyleIdx="0" presStyleCnt="0">
        <dgm:presLayoutVars>
          <dgm:chMax val="0"/>
          <dgm:chPref val="0"/>
          <dgm:bulletEnabled val="1"/>
        </dgm:presLayoutVars>
      </dgm:prSet>
      <dgm:spPr/>
    </dgm:pt>
    <dgm:pt modelId="{A46E0ADA-1716-42C8-8299-7A543CDB0A5D}" type="pres">
      <dgm:prSet presAssocID="{7F7C3E76-5E05-4292-8960-30B7D9C283C6}" presName="parSh" presStyleCnt="0"/>
      <dgm:spPr/>
    </dgm:pt>
    <dgm:pt modelId="{9798A36F-07E0-4342-AABD-29C8371850EE}" type="pres">
      <dgm:prSet presAssocID="{7F7C3E76-5E05-4292-8960-30B7D9C283C6}" presName="lineNode" presStyleLbl="alignAccFollowNode1" presStyleIdx="18" presStyleCnt="24"/>
      <dgm:spPr/>
    </dgm:pt>
    <dgm:pt modelId="{E0D4AC6D-71D8-4E45-AE0F-817F29380827}" type="pres">
      <dgm:prSet presAssocID="{7F7C3E76-5E05-4292-8960-30B7D9C283C6}" presName="lineArrowNode" presStyleLbl="alignAccFollowNode1" presStyleIdx="19" presStyleCnt="24"/>
      <dgm:spPr/>
    </dgm:pt>
    <dgm:pt modelId="{45636832-EA40-470C-A49F-6925403CA53E}" type="pres">
      <dgm:prSet presAssocID="{AF3D51BD-6D75-4031-B10D-76B4528C9A41}" presName="sibTransNodeCircle" presStyleLbl="alignNode1" presStyleIdx="6" presStyleCnt="8">
        <dgm:presLayoutVars>
          <dgm:chMax val="0"/>
          <dgm:bulletEnabled/>
        </dgm:presLayoutVars>
      </dgm:prSet>
      <dgm:spPr/>
    </dgm:pt>
    <dgm:pt modelId="{9715B7AE-6BBF-44F7-90E7-3C0A97DCE8FF}" type="pres">
      <dgm:prSet presAssocID="{AF3D51BD-6D75-4031-B10D-76B4528C9A41}" presName="spacerBetweenCircleAndCallout" presStyleCnt="0">
        <dgm:presLayoutVars/>
      </dgm:prSet>
      <dgm:spPr/>
    </dgm:pt>
    <dgm:pt modelId="{CD51962C-9EDF-4AA8-910F-5935DFD4270E}" type="pres">
      <dgm:prSet presAssocID="{7F7C3E76-5E05-4292-8960-30B7D9C283C6}" presName="nodeText" presStyleLbl="alignAccFollowNode1" presStyleIdx="20" presStyleCnt="24">
        <dgm:presLayoutVars>
          <dgm:bulletEnabled val="1"/>
        </dgm:presLayoutVars>
      </dgm:prSet>
      <dgm:spPr/>
    </dgm:pt>
    <dgm:pt modelId="{3CA8D1C0-690A-4B9B-8303-6FB860FA4B27}" type="pres">
      <dgm:prSet presAssocID="{AF3D51BD-6D75-4031-B10D-76B4528C9A41}" presName="sibTransComposite" presStyleCnt="0"/>
      <dgm:spPr/>
    </dgm:pt>
    <dgm:pt modelId="{6EE52E8F-B503-4499-8BD1-060AB5FB6CAD}" type="pres">
      <dgm:prSet presAssocID="{A909E7AB-45B6-4893-B601-04CBE3BD9B7B}" presName="compositeNode" presStyleCnt="0"/>
      <dgm:spPr/>
    </dgm:pt>
    <dgm:pt modelId="{8B4B19DC-61C8-4A5C-B785-D87E7E939376}" type="pres">
      <dgm:prSet presAssocID="{A909E7AB-45B6-4893-B601-04CBE3BD9B7B}" presName="parTx" presStyleLbl="node1" presStyleIdx="0" presStyleCnt="0">
        <dgm:presLayoutVars>
          <dgm:chMax val="0"/>
          <dgm:chPref val="0"/>
          <dgm:bulletEnabled val="1"/>
        </dgm:presLayoutVars>
      </dgm:prSet>
      <dgm:spPr/>
    </dgm:pt>
    <dgm:pt modelId="{717EAE4E-7DC6-4852-91CD-EF7833513EE9}" type="pres">
      <dgm:prSet presAssocID="{A909E7AB-45B6-4893-B601-04CBE3BD9B7B}" presName="parSh" presStyleCnt="0"/>
      <dgm:spPr/>
    </dgm:pt>
    <dgm:pt modelId="{01A83A69-5157-4F2B-ABC6-4063F61332E4}" type="pres">
      <dgm:prSet presAssocID="{A909E7AB-45B6-4893-B601-04CBE3BD9B7B}" presName="lineNode" presStyleLbl="alignAccFollowNode1" presStyleIdx="21" presStyleCnt="24"/>
      <dgm:spPr/>
    </dgm:pt>
    <dgm:pt modelId="{B82963E1-8497-4B93-A2BF-0E2F8272F0BC}" type="pres">
      <dgm:prSet presAssocID="{A909E7AB-45B6-4893-B601-04CBE3BD9B7B}" presName="lineArrowNode" presStyleLbl="alignAccFollowNode1" presStyleIdx="22" presStyleCnt="24"/>
      <dgm:spPr/>
    </dgm:pt>
    <dgm:pt modelId="{1ECC9883-162F-408B-8A2A-9FFED7D9EEE0}" type="pres">
      <dgm:prSet presAssocID="{D6D554B6-F745-40DB-9043-1201DD5D599B}" presName="sibTransNodeCircle" presStyleLbl="alignNode1" presStyleIdx="7" presStyleCnt="8">
        <dgm:presLayoutVars>
          <dgm:chMax val="0"/>
          <dgm:bulletEnabled/>
        </dgm:presLayoutVars>
      </dgm:prSet>
      <dgm:spPr/>
    </dgm:pt>
    <dgm:pt modelId="{18287E01-1D0A-45F4-BC72-349D159A1F29}" type="pres">
      <dgm:prSet presAssocID="{D6D554B6-F745-40DB-9043-1201DD5D599B}" presName="spacerBetweenCircleAndCallout" presStyleCnt="0">
        <dgm:presLayoutVars/>
      </dgm:prSet>
      <dgm:spPr/>
    </dgm:pt>
    <dgm:pt modelId="{D0866F44-F51B-42E8-9DD1-E39A9ABDB24C}" type="pres">
      <dgm:prSet presAssocID="{A909E7AB-45B6-4893-B601-04CBE3BD9B7B}" presName="nodeText" presStyleLbl="alignAccFollowNode1" presStyleIdx="23" presStyleCnt="24">
        <dgm:presLayoutVars>
          <dgm:bulletEnabled val="1"/>
        </dgm:presLayoutVars>
      </dgm:prSet>
      <dgm:spPr/>
    </dgm:pt>
  </dgm:ptLst>
  <dgm:cxnLst>
    <dgm:cxn modelId="{917C800D-CAA7-4330-9855-D64C7847E3F0}" srcId="{2FC6AFFE-DAB9-4B29-921F-1A728F676F99}" destId="{FDC28296-3663-4735-8778-357457C044A0}" srcOrd="1" destOrd="0" parTransId="{7D63063D-4C65-4E91-B85D-9A9860725C61}" sibTransId="{B9AD4D2D-B5EB-4210-9690-5444D85D40A4}"/>
    <dgm:cxn modelId="{E29E1F19-DE36-42E3-A547-4286D7417BC3}" type="presOf" srcId="{FDC28296-3663-4735-8778-357457C044A0}" destId="{29CC37F2-9672-4254-A2C8-F013A518875C}" srcOrd="0" destOrd="0" presId="urn:microsoft.com/office/officeart/2016/7/layout/LinearArrowProcessNumbered"/>
    <dgm:cxn modelId="{FD931A2B-187A-4EAA-91C6-25BCA516E123}" type="presOf" srcId="{CA9012CA-1A88-41BD-8024-4BFB4D3B8C0B}" destId="{CBAB1711-9FE6-4FC9-B691-8CB9237A2829}" srcOrd="0" destOrd="0" presId="urn:microsoft.com/office/officeart/2016/7/layout/LinearArrowProcessNumbered"/>
    <dgm:cxn modelId="{0771EC3A-78D8-440B-BF23-442116C35D3E}" srcId="{2FC6AFFE-DAB9-4B29-921F-1A728F676F99}" destId="{A909E7AB-45B6-4893-B601-04CBE3BD9B7B}" srcOrd="7" destOrd="0" parTransId="{9C7B3AA1-F665-4B2C-B68E-E4982047C3D1}" sibTransId="{D6D554B6-F745-40DB-9043-1201DD5D599B}"/>
    <dgm:cxn modelId="{3BADE43E-6502-4E5B-8177-E55DA995A077}" type="presOf" srcId="{D6D554B6-F745-40DB-9043-1201DD5D599B}" destId="{1ECC9883-162F-408B-8A2A-9FFED7D9EEE0}" srcOrd="0" destOrd="0" presId="urn:microsoft.com/office/officeart/2016/7/layout/LinearArrowProcessNumbered"/>
    <dgm:cxn modelId="{47C1FA47-FA53-4380-9BAB-95F6B6EF844D}" type="presOf" srcId="{AF3D51BD-6D75-4031-B10D-76B4528C9A41}" destId="{45636832-EA40-470C-A49F-6925403CA53E}" srcOrd="0" destOrd="0" presId="urn:microsoft.com/office/officeart/2016/7/layout/LinearArrowProcessNumbered"/>
    <dgm:cxn modelId="{6F285868-978D-456A-A85E-2467EDF3C44B}" type="presOf" srcId="{A909E7AB-45B6-4893-B601-04CBE3BD9B7B}" destId="{D0866F44-F51B-42E8-9DD1-E39A9ABDB24C}" srcOrd="0" destOrd="0" presId="urn:microsoft.com/office/officeart/2016/7/layout/LinearArrowProcessNumbered"/>
    <dgm:cxn modelId="{1AF2EB48-FEE8-4301-986D-3C4D0B37143F}" type="presOf" srcId="{0943D4F7-F7EC-4594-9CF2-6EB2D47FBE1B}" destId="{5E01C221-0296-4B14-B686-CF55ED0FC1EA}" srcOrd="0" destOrd="0" presId="urn:microsoft.com/office/officeart/2016/7/layout/LinearArrowProcessNumbered"/>
    <dgm:cxn modelId="{3ECC2A49-F842-40CB-8D96-9F65C17E8DEC}" srcId="{2FC6AFFE-DAB9-4B29-921F-1A728F676F99}" destId="{0943D4F7-F7EC-4594-9CF2-6EB2D47FBE1B}" srcOrd="2" destOrd="0" parTransId="{88CEAE93-4959-463E-893E-CBAB083AC5EA}" sibTransId="{E1D886FA-7FB3-4807-B0C7-252EE5CD55A0}"/>
    <dgm:cxn modelId="{A2253069-5683-421D-8BC8-C32E4E0555FD}" type="presOf" srcId="{1F64F1F3-6D24-4A0C-9E54-5D318DFFE8A8}" destId="{B6DF9BE8-C9D6-46CC-9101-74CBF9E3E151}" srcOrd="0" destOrd="0" presId="urn:microsoft.com/office/officeart/2016/7/layout/LinearArrowProcessNumbered"/>
    <dgm:cxn modelId="{FC5D346E-DB86-47EA-A24C-81C255EEE4DF}" type="presOf" srcId="{7EDC3985-57A1-47E3-96CA-7F9DC300E2A5}" destId="{5732418E-8627-49D5-A295-42463C4E5822}" srcOrd="0" destOrd="0" presId="urn:microsoft.com/office/officeart/2016/7/layout/LinearArrowProcessNumbered"/>
    <dgm:cxn modelId="{438D7572-3BF5-479A-966A-9C3FEDD843ED}" type="presOf" srcId="{B9AD4D2D-B5EB-4210-9690-5444D85D40A4}" destId="{1DF02535-8E74-4F0B-B6FD-DF4D1394FFB0}" srcOrd="0" destOrd="0" presId="urn:microsoft.com/office/officeart/2016/7/layout/LinearArrowProcessNumbered"/>
    <dgm:cxn modelId="{26F3CD7F-31BC-4A9F-B8A4-BFBDE768FB2B}" srcId="{2FC6AFFE-DAB9-4B29-921F-1A728F676F99}" destId="{7F7C3E76-5E05-4292-8960-30B7D9C283C6}" srcOrd="6" destOrd="0" parTransId="{68073944-947B-4CE9-BD45-A289D81007B7}" sibTransId="{AF3D51BD-6D75-4031-B10D-76B4528C9A41}"/>
    <dgm:cxn modelId="{83870184-5BE1-44E2-97E5-803E870A4A49}" type="presOf" srcId="{BA3478E0-4E2F-404A-9D73-8D34535EF968}" destId="{938B4303-EEB1-47EF-8812-6A100FC8A636}" srcOrd="0" destOrd="0" presId="urn:microsoft.com/office/officeart/2016/7/layout/LinearArrowProcessNumbered"/>
    <dgm:cxn modelId="{11FCA986-DC19-4C81-8ABA-A1D2C378C646}" type="presOf" srcId="{2BBF115D-5D44-441A-9A9F-6CCC60A7857D}" destId="{D2F48E8A-700C-46D5-9A77-8DB77A0AF54E}" srcOrd="0" destOrd="0" presId="urn:microsoft.com/office/officeart/2016/7/layout/LinearArrowProcessNumbered"/>
    <dgm:cxn modelId="{1ADEB589-1254-49C0-B4D2-FF3FCC03D66C}" srcId="{2FC6AFFE-DAB9-4B29-921F-1A728F676F99}" destId="{1F64F1F3-6D24-4A0C-9E54-5D318DFFE8A8}" srcOrd="0" destOrd="0" parTransId="{08AEF5B4-874D-4D61-A089-73E705682F42}" sibTransId="{2F07BF5A-47A7-4211-BEE8-8A6ED972F1AE}"/>
    <dgm:cxn modelId="{886F8293-8EDD-41B9-B1C7-1149CFEF3723}" type="presOf" srcId="{2F07BF5A-47A7-4211-BEE8-8A6ED972F1AE}" destId="{9DDE11C6-D9AE-4275-873F-FB1284CF4DF2}" srcOrd="0" destOrd="0" presId="urn:microsoft.com/office/officeart/2016/7/layout/LinearArrowProcessNumbered"/>
    <dgm:cxn modelId="{2845E9A2-59A7-49F0-B46F-A0F3E35B5F30}" type="presOf" srcId="{7F7C3E76-5E05-4292-8960-30B7D9C283C6}" destId="{CD51962C-9EDF-4AA8-910F-5935DFD4270E}" srcOrd="0" destOrd="0" presId="urn:microsoft.com/office/officeart/2016/7/layout/LinearArrowProcessNumbered"/>
    <dgm:cxn modelId="{4846B2A7-E823-4A23-B5DC-19E4D6AFED4D}" type="presOf" srcId="{E1D886FA-7FB3-4807-B0C7-252EE5CD55A0}" destId="{EEA5F8A7-2781-4F7B-B61D-D09892EBBA00}" srcOrd="0" destOrd="0" presId="urn:microsoft.com/office/officeart/2016/7/layout/LinearArrowProcessNumbered"/>
    <dgm:cxn modelId="{BBEB93B5-F274-4302-B913-B8FCC6BD13C6}" srcId="{2FC6AFFE-DAB9-4B29-921F-1A728F676F99}" destId="{2BBF115D-5D44-441A-9A9F-6CCC60A7857D}" srcOrd="3" destOrd="0" parTransId="{2E003E31-515F-4CF6-AFEB-D11D6045DBA1}" sibTransId="{7EDC3985-57A1-47E3-96CA-7F9DC300E2A5}"/>
    <dgm:cxn modelId="{A48148BB-9B17-42EA-BBA1-97F6D5DE0C49}" type="presOf" srcId="{2FC6AFFE-DAB9-4B29-921F-1A728F676F99}" destId="{7621AA84-3CA8-4F4F-9030-2A8B8FC32726}" srcOrd="0" destOrd="0" presId="urn:microsoft.com/office/officeart/2016/7/layout/LinearArrowProcessNumbered"/>
    <dgm:cxn modelId="{23F447CE-9747-48DB-8414-610846AFBACF}" srcId="{2FC6AFFE-DAB9-4B29-921F-1A728F676F99}" destId="{BA3478E0-4E2F-404A-9D73-8D34535EF968}" srcOrd="4" destOrd="0" parTransId="{AFAD1A43-FE5D-41BD-AC69-5E1CE687087A}" sibTransId="{CA9012CA-1A88-41BD-8024-4BFB4D3B8C0B}"/>
    <dgm:cxn modelId="{239A30EB-E3C7-4539-BFDC-2C77DF6C3E04}" type="presOf" srcId="{D3B26E4E-1704-409A-A212-69F0C4535265}" destId="{18D20651-68D1-44A5-A2D5-205A7B2A1EB4}" srcOrd="0" destOrd="0" presId="urn:microsoft.com/office/officeart/2016/7/layout/LinearArrowProcessNumbered"/>
    <dgm:cxn modelId="{01CA67EE-0BE2-4018-A4C1-14DC06FF9E30}" type="presOf" srcId="{F92EB6AF-35F1-480F-B8CB-DA54C43CB29C}" destId="{C0EB9E6E-B69B-44AF-87EE-4D8214F5B558}" srcOrd="0" destOrd="0" presId="urn:microsoft.com/office/officeart/2016/7/layout/LinearArrowProcessNumbered"/>
    <dgm:cxn modelId="{86B1D2FC-0519-4F1A-95C7-16D0755A9D76}" srcId="{2FC6AFFE-DAB9-4B29-921F-1A728F676F99}" destId="{D3B26E4E-1704-409A-A212-69F0C4535265}" srcOrd="5" destOrd="0" parTransId="{A0E70C95-46F4-4058-80AD-755B0D08C13C}" sibTransId="{F92EB6AF-35F1-480F-B8CB-DA54C43CB29C}"/>
    <dgm:cxn modelId="{C6F43A1C-B3D6-40E6-BCFA-00BF2D875E24}" type="presParOf" srcId="{7621AA84-3CA8-4F4F-9030-2A8B8FC32726}" destId="{D9A3370A-2958-43F3-94D3-C72D65EA1EF0}" srcOrd="0" destOrd="0" presId="urn:microsoft.com/office/officeart/2016/7/layout/LinearArrowProcessNumbered"/>
    <dgm:cxn modelId="{CBA65C49-706E-471F-B729-F2315D2C3717}" type="presParOf" srcId="{D9A3370A-2958-43F3-94D3-C72D65EA1EF0}" destId="{C9160AAC-DCE1-43F4-BB7D-B82FE2D652F2}" srcOrd="0" destOrd="0" presId="urn:microsoft.com/office/officeart/2016/7/layout/LinearArrowProcessNumbered"/>
    <dgm:cxn modelId="{95547D59-10B0-47B7-BB28-1CE4B193DEF5}" type="presParOf" srcId="{D9A3370A-2958-43F3-94D3-C72D65EA1EF0}" destId="{59827D89-18C7-478B-AD10-B571F86FE261}" srcOrd="1" destOrd="0" presId="urn:microsoft.com/office/officeart/2016/7/layout/LinearArrowProcessNumbered"/>
    <dgm:cxn modelId="{693782D8-804C-40BF-8203-752CA06FE874}" type="presParOf" srcId="{59827D89-18C7-478B-AD10-B571F86FE261}" destId="{A21F16D1-D6B5-40CA-BFEF-ABC67791F412}" srcOrd="0" destOrd="0" presId="urn:microsoft.com/office/officeart/2016/7/layout/LinearArrowProcessNumbered"/>
    <dgm:cxn modelId="{17487AE2-82FD-4BD9-A848-BF196AD47674}" type="presParOf" srcId="{59827D89-18C7-478B-AD10-B571F86FE261}" destId="{368B0794-DF70-4E13-B94E-070163A2D0C1}" srcOrd="1" destOrd="0" presId="urn:microsoft.com/office/officeart/2016/7/layout/LinearArrowProcessNumbered"/>
    <dgm:cxn modelId="{07917F2F-1B81-40CF-AC41-5FB8535BACD8}" type="presParOf" srcId="{59827D89-18C7-478B-AD10-B571F86FE261}" destId="{9DDE11C6-D9AE-4275-873F-FB1284CF4DF2}" srcOrd="2" destOrd="0" presId="urn:microsoft.com/office/officeart/2016/7/layout/LinearArrowProcessNumbered"/>
    <dgm:cxn modelId="{3666A875-8417-4B48-A34F-D1C0635DB3C6}" type="presParOf" srcId="{59827D89-18C7-478B-AD10-B571F86FE261}" destId="{9B530DA2-1826-42E7-8B2B-753BB694B822}" srcOrd="3" destOrd="0" presId="urn:microsoft.com/office/officeart/2016/7/layout/LinearArrowProcessNumbered"/>
    <dgm:cxn modelId="{2B53B817-F48A-4488-B03C-7F7E4E785023}" type="presParOf" srcId="{D9A3370A-2958-43F3-94D3-C72D65EA1EF0}" destId="{B6DF9BE8-C9D6-46CC-9101-74CBF9E3E151}" srcOrd="2" destOrd="0" presId="urn:microsoft.com/office/officeart/2016/7/layout/LinearArrowProcessNumbered"/>
    <dgm:cxn modelId="{0413777B-0F8A-468D-9A56-FF9C03D72C0D}" type="presParOf" srcId="{7621AA84-3CA8-4F4F-9030-2A8B8FC32726}" destId="{0ACA5711-C50D-45ED-BE3B-1AD9F15AA427}" srcOrd="1" destOrd="0" presId="urn:microsoft.com/office/officeart/2016/7/layout/LinearArrowProcessNumbered"/>
    <dgm:cxn modelId="{0F672155-6ADE-40A8-9669-81E3FA8BBFFA}" type="presParOf" srcId="{7621AA84-3CA8-4F4F-9030-2A8B8FC32726}" destId="{CB897447-6AA7-4434-A26F-A748A9C35327}" srcOrd="2" destOrd="0" presId="urn:microsoft.com/office/officeart/2016/7/layout/LinearArrowProcessNumbered"/>
    <dgm:cxn modelId="{1BB1CF68-951E-4C93-81D5-ED4F8BA0A69C}" type="presParOf" srcId="{CB897447-6AA7-4434-A26F-A748A9C35327}" destId="{67F70F81-3758-45FD-B805-BEF91759766E}" srcOrd="0" destOrd="0" presId="urn:microsoft.com/office/officeart/2016/7/layout/LinearArrowProcessNumbered"/>
    <dgm:cxn modelId="{7553FA34-8CE6-4125-982F-DB05BCC4CBFE}" type="presParOf" srcId="{CB897447-6AA7-4434-A26F-A748A9C35327}" destId="{A5897CEC-32CF-42EC-8247-F1EAA619DC63}" srcOrd="1" destOrd="0" presId="urn:microsoft.com/office/officeart/2016/7/layout/LinearArrowProcessNumbered"/>
    <dgm:cxn modelId="{ED277909-D34F-4424-8C05-30C17650B7E9}" type="presParOf" srcId="{A5897CEC-32CF-42EC-8247-F1EAA619DC63}" destId="{35553D48-8CC2-4BC0-A281-638E3135B6B6}" srcOrd="0" destOrd="0" presId="urn:microsoft.com/office/officeart/2016/7/layout/LinearArrowProcessNumbered"/>
    <dgm:cxn modelId="{08EAF485-932D-42C7-995E-4B73BAB4C437}" type="presParOf" srcId="{A5897CEC-32CF-42EC-8247-F1EAA619DC63}" destId="{1799407A-59C7-4A30-AA72-395CD01AA516}" srcOrd="1" destOrd="0" presId="urn:microsoft.com/office/officeart/2016/7/layout/LinearArrowProcessNumbered"/>
    <dgm:cxn modelId="{DFB82938-03A0-4C6F-9E6B-53E92AAA6C34}" type="presParOf" srcId="{A5897CEC-32CF-42EC-8247-F1EAA619DC63}" destId="{1DF02535-8E74-4F0B-B6FD-DF4D1394FFB0}" srcOrd="2" destOrd="0" presId="urn:microsoft.com/office/officeart/2016/7/layout/LinearArrowProcessNumbered"/>
    <dgm:cxn modelId="{4B5D0EF4-BE39-41AC-9D15-1F8B2C7E304C}" type="presParOf" srcId="{A5897CEC-32CF-42EC-8247-F1EAA619DC63}" destId="{8AAE0606-2324-4DD3-B490-1937B239F619}" srcOrd="3" destOrd="0" presId="urn:microsoft.com/office/officeart/2016/7/layout/LinearArrowProcessNumbered"/>
    <dgm:cxn modelId="{58E3D882-BB10-435F-B8E3-6EEBEB420A29}" type="presParOf" srcId="{CB897447-6AA7-4434-A26F-A748A9C35327}" destId="{29CC37F2-9672-4254-A2C8-F013A518875C}" srcOrd="2" destOrd="0" presId="urn:microsoft.com/office/officeart/2016/7/layout/LinearArrowProcessNumbered"/>
    <dgm:cxn modelId="{55FEBA1A-3136-4749-AEA2-9B01459EEFF4}" type="presParOf" srcId="{7621AA84-3CA8-4F4F-9030-2A8B8FC32726}" destId="{13158680-DC2C-4072-AACD-1AFEB216F574}" srcOrd="3" destOrd="0" presId="urn:microsoft.com/office/officeart/2016/7/layout/LinearArrowProcessNumbered"/>
    <dgm:cxn modelId="{A0F7BA4D-01F3-44E2-ABBA-59355FB2E312}" type="presParOf" srcId="{7621AA84-3CA8-4F4F-9030-2A8B8FC32726}" destId="{E7E0A8F7-0BE7-43D5-ADDC-9E812CD4783F}" srcOrd="4" destOrd="0" presId="urn:microsoft.com/office/officeart/2016/7/layout/LinearArrowProcessNumbered"/>
    <dgm:cxn modelId="{F3C056B3-5C40-45FB-B688-88711CEA2A45}" type="presParOf" srcId="{E7E0A8F7-0BE7-43D5-ADDC-9E812CD4783F}" destId="{9699BEAD-395B-4A86-9DF5-CDC5F326527D}" srcOrd="0" destOrd="0" presId="urn:microsoft.com/office/officeart/2016/7/layout/LinearArrowProcessNumbered"/>
    <dgm:cxn modelId="{83EC1B4B-9332-4E1E-B2CD-D4192E39A553}" type="presParOf" srcId="{E7E0A8F7-0BE7-43D5-ADDC-9E812CD4783F}" destId="{219774A5-D091-457F-A657-6C834EE2392A}" srcOrd="1" destOrd="0" presId="urn:microsoft.com/office/officeart/2016/7/layout/LinearArrowProcessNumbered"/>
    <dgm:cxn modelId="{59D97ACC-EABB-4F8C-9140-272106C847C5}" type="presParOf" srcId="{219774A5-D091-457F-A657-6C834EE2392A}" destId="{14B168D9-CD99-4CC7-BFAF-9492DC475069}" srcOrd="0" destOrd="0" presId="urn:microsoft.com/office/officeart/2016/7/layout/LinearArrowProcessNumbered"/>
    <dgm:cxn modelId="{30BC7FEE-0C49-41C6-A0D8-54FDABE2C9C0}" type="presParOf" srcId="{219774A5-D091-457F-A657-6C834EE2392A}" destId="{CDA44998-6E90-4B81-9147-4245EC25C531}" srcOrd="1" destOrd="0" presId="urn:microsoft.com/office/officeart/2016/7/layout/LinearArrowProcessNumbered"/>
    <dgm:cxn modelId="{EE043C36-F7CE-416F-ABA9-312A580A4CBE}" type="presParOf" srcId="{219774A5-D091-457F-A657-6C834EE2392A}" destId="{EEA5F8A7-2781-4F7B-B61D-D09892EBBA00}" srcOrd="2" destOrd="0" presId="urn:microsoft.com/office/officeart/2016/7/layout/LinearArrowProcessNumbered"/>
    <dgm:cxn modelId="{2EA8F252-EEC8-43C5-9FED-76D03F5C6846}" type="presParOf" srcId="{219774A5-D091-457F-A657-6C834EE2392A}" destId="{698B7816-F8DA-45F6-A146-B0D34EB7AE0F}" srcOrd="3" destOrd="0" presId="urn:microsoft.com/office/officeart/2016/7/layout/LinearArrowProcessNumbered"/>
    <dgm:cxn modelId="{9432DA46-989B-475E-9E08-722F94ADBCFE}" type="presParOf" srcId="{E7E0A8F7-0BE7-43D5-ADDC-9E812CD4783F}" destId="{5E01C221-0296-4B14-B686-CF55ED0FC1EA}" srcOrd="2" destOrd="0" presId="urn:microsoft.com/office/officeart/2016/7/layout/LinearArrowProcessNumbered"/>
    <dgm:cxn modelId="{2E352C7A-5539-402F-9693-0BE035103F92}" type="presParOf" srcId="{7621AA84-3CA8-4F4F-9030-2A8B8FC32726}" destId="{53035B56-87C7-45A7-BD2D-F7DCEDC12A8B}" srcOrd="5" destOrd="0" presId="urn:microsoft.com/office/officeart/2016/7/layout/LinearArrowProcessNumbered"/>
    <dgm:cxn modelId="{FC043221-F5E8-436C-9490-E319A8710F88}" type="presParOf" srcId="{7621AA84-3CA8-4F4F-9030-2A8B8FC32726}" destId="{99774A04-6C3A-49E5-8608-BF7167ECBBB7}" srcOrd="6" destOrd="0" presId="urn:microsoft.com/office/officeart/2016/7/layout/LinearArrowProcessNumbered"/>
    <dgm:cxn modelId="{47349FC5-C32A-4D67-86A1-28312DF6F6A9}" type="presParOf" srcId="{99774A04-6C3A-49E5-8608-BF7167ECBBB7}" destId="{0D42E989-069A-4D9B-A8DB-E59782FD8085}" srcOrd="0" destOrd="0" presId="urn:microsoft.com/office/officeart/2016/7/layout/LinearArrowProcessNumbered"/>
    <dgm:cxn modelId="{0F17637E-EF03-40DB-8473-E1D1DA14AB17}" type="presParOf" srcId="{99774A04-6C3A-49E5-8608-BF7167ECBBB7}" destId="{70A7E661-84F2-4728-A59E-240E4C930DA9}" srcOrd="1" destOrd="0" presId="urn:microsoft.com/office/officeart/2016/7/layout/LinearArrowProcessNumbered"/>
    <dgm:cxn modelId="{1C39AFFF-F180-4039-8E86-B4335B2BE813}" type="presParOf" srcId="{70A7E661-84F2-4728-A59E-240E4C930DA9}" destId="{3BB8B479-127B-45A0-8694-21D71F513AAA}" srcOrd="0" destOrd="0" presId="urn:microsoft.com/office/officeart/2016/7/layout/LinearArrowProcessNumbered"/>
    <dgm:cxn modelId="{5677565B-7C43-4ACC-B034-8B364A4DF9AA}" type="presParOf" srcId="{70A7E661-84F2-4728-A59E-240E4C930DA9}" destId="{BD8099FE-5B31-4FBC-BBF1-4A85123E5CD9}" srcOrd="1" destOrd="0" presId="urn:microsoft.com/office/officeart/2016/7/layout/LinearArrowProcessNumbered"/>
    <dgm:cxn modelId="{6A6990DB-176D-4C9E-A4AB-475384664E6E}" type="presParOf" srcId="{70A7E661-84F2-4728-A59E-240E4C930DA9}" destId="{5732418E-8627-49D5-A295-42463C4E5822}" srcOrd="2" destOrd="0" presId="urn:microsoft.com/office/officeart/2016/7/layout/LinearArrowProcessNumbered"/>
    <dgm:cxn modelId="{8BB04F24-4CD3-4CE6-830A-5F26FCF07025}" type="presParOf" srcId="{70A7E661-84F2-4728-A59E-240E4C930DA9}" destId="{4E44DEEC-D77E-46A5-BF9A-4D85175783A6}" srcOrd="3" destOrd="0" presId="urn:microsoft.com/office/officeart/2016/7/layout/LinearArrowProcessNumbered"/>
    <dgm:cxn modelId="{9DB7B3FE-EC08-4FC2-AD23-52AAEE5C15CC}" type="presParOf" srcId="{99774A04-6C3A-49E5-8608-BF7167ECBBB7}" destId="{D2F48E8A-700C-46D5-9A77-8DB77A0AF54E}" srcOrd="2" destOrd="0" presId="urn:microsoft.com/office/officeart/2016/7/layout/LinearArrowProcessNumbered"/>
    <dgm:cxn modelId="{526B9C8B-C690-4F45-8A7B-F7972DAD67C4}" type="presParOf" srcId="{7621AA84-3CA8-4F4F-9030-2A8B8FC32726}" destId="{DF627487-085F-42F3-8535-4B0318DB2B2B}" srcOrd="7" destOrd="0" presId="urn:microsoft.com/office/officeart/2016/7/layout/LinearArrowProcessNumbered"/>
    <dgm:cxn modelId="{20422F95-A6DC-47BD-B2CE-AE7F239CFE1E}" type="presParOf" srcId="{7621AA84-3CA8-4F4F-9030-2A8B8FC32726}" destId="{5DD07E53-1F78-48B6-8EA9-B58172BA9CFE}" srcOrd="8" destOrd="0" presId="urn:microsoft.com/office/officeart/2016/7/layout/LinearArrowProcessNumbered"/>
    <dgm:cxn modelId="{094B8379-3CF0-4FC0-89B0-8687D725B366}" type="presParOf" srcId="{5DD07E53-1F78-48B6-8EA9-B58172BA9CFE}" destId="{79A2DDE5-E3C7-418E-93A2-A7F6C6B28150}" srcOrd="0" destOrd="0" presId="urn:microsoft.com/office/officeart/2016/7/layout/LinearArrowProcessNumbered"/>
    <dgm:cxn modelId="{A471FF08-C70A-4853-A0EF-80D25F5F7C1D}" type="presParOf" srcId="{5DD07E53-1F78-48B6-8EA9-B58172BA9CFE}" destId="{E4A847C6-A163-469B-A0EF-37D8302B5995}" srcOrd="1" destOrd="0" presId="urn:microsoft.com/office/officeart/2016/7/layout/LinearArrowProcessNumbered"/>
    <dgm:cxn modelId="{CF24A169-5B1A-4661-ADE5-A4B9BB7872BE}" type="presParOf" srcId="{E4A847C6-A163-469B-A0EF-37D8302B5995}" destId="{BDC101D7-D576-4DE7-A893-2096B1670CD1}" srcOrd="0" destOrd="0" presId="urn:microsoft.com/office/officeart/2016/7/layout/LinearArrowProcessNumbered"/>
    <dgm:cxn modelId="{8BA005FD-F6CD-4A74-883E-E4B5B0FEF2B1}" type="presParOf" srcId="{E4A847C6-A163-469B-A0EF-37D8302B5995}" destId="{19DDC7A0-35DA-447F-AB66-5DFDC2B71D8F}" srcOrd="1" destOrd="0" presId="urn:microsoft.com/office/officeart/2016/7/layout/LinearArrowProcessNumbered"/>
    <dgm:cxn modelId="{39E58C03-C3F6-4732-A5C4-29C7E8BFA7E8}" type="presParOf" srcId="{E4A847C6-A163-469B-A0EF-37D8302B5995}" destId="{CBAB1711-9FE6-4FC9-B691-8CB9237A2829}" srcOrd="2" destOrd="0" presId="urn:microsoft.com/office/officeart/2016/7/layout/LinearArrowProcessNumbered"/>
    <dgm:cxn modelId="{BB18DB44-6D04-42A2-80D7-9F541DA4AD00}" type="presParOf" srcId="{E4A847C6-A163-469B-A0EF-37D8302B5995}" destId="{EF97712D-53A2-4694-9EE9-7BADDA12D405}" srcOrd="3" destOrd="0" presId="urn:microsoft.com/office/officeart/2016/7/layout/LinearArrowProcessNumbered"/>
    <dgm:cxn modelId="{A5F1800F-CA0E-450F-A891-440716999FD2}" type="presParOf" srcId="{5DD07E53-1F78-48B6-8EA9-B58172BA9CFE}" destId="{938B4303-EEB1-47EF-8812-6A100FC8A636}" srcOrd="2" destOrd="0" presId="urn:microsoft.com/office/officeart/2016/7/layout/LinearArrowProcessNumbered"/>
    <dgm:cxn modelId="{9D502452-45C6-4596-B274-6069DBFB5E49}" type="presParOf" srcId="{7621AA84-3CA8-4F4F-9030-2A8B8FC32726}" destId="{1BFAE0F1-95AA-4DB2-B0BB-1F0B936C066D}" srcOrd="9" destOrd="0" presId="urn:microsoft.com/office/officeart/2016/7/layout/LinearArrowProcessNumbered"/>
    <dgm:cxn modelId="{8E6DB7F3-34DE-4F59-9A5D-2C79FFFDC1D2}" type="presParOf" srcId="{7621AA84-3CA8-4F4F-9030-2A8B8FC32726}" destId="{61D000AF-F6CD-468B-8EBB-477007E6F0DD}" srcOrd="10" destOrd="0" presId="urn:microsoft.com/office/officeart/2016/7/layout/LinearArrowProcessNumbered"/>
    <dgm:cxn modelId="{FBEC04B6-8F3A-48B7-B5DE-512AC324E995}" type="presParOf" srcId="{61D000AF-F6CD-468B-8EBB-477007E6F0DD}" destId="{07ADE383-C590-41DE-96CC-FB837BE2DA4F}" srcOrd="0" destOrd="0" presId="urn:microsoft.com/office/officeart/2016/7/layout/LinearArrowProcessNumbered"/>
    <dgm:cxn modelId="{83341805-915F-4573-ABB4-39A770B03B43}" type="presParOf" srcId="{61D000AF-F6CD-468B-8EBB-477007E6F0DD}" destId="{11A941DE-3FB5-4EDB-97BA-23285B2234BC}" srcOrd="1" destOrd="0" presId="urn:microsoft.com/office/officeart/2016/7/layout/LinearArrowProcessNumbered"/>
    <dgm:cxn modelId="{16044438-3595-4E0C-89E5-2A7B316CA748}" type="presParOf" srcId="{11A941DE-3FB5-4EDB-97BA-23285B2234BC}" destId="{1A03DF1C-E42F-41DF-BED2-32331B81E0F8}" srcOrd="0" destOrd="0" presId="urn:microsoft.com/office/officeart/2016/7/layout/LinearArrowProcessNumbered"/>
    <dgm:cxn modelId="{AFE21326-73AF-44C3-BAF9-ED9767FABEC1}" type="presParOf" srcId="{11A941DE-3FB5-4EDB-97BA-23285B2234BC}" destId="{27E5FAA3-3C4C-4BE6-BA4B-992ED06ADDFF}" srcOrd="1" destOrd="0" presId="urn:microsoft.com/office/officeart/2016/7/layout/LinearArrowProcessNumbered"/>
    <dgm:cxn modelId="{5CB4AC31-AF39-42A8-B30B-C2F241F44896}" type="presParOf" srcId="{11A941DE-3FB5-4EDB-97BA-23285B2234BC}" destId="{C0EB9E6E-B69B-44AF-87EE-4D8214F5B558}" srcOrd="2" destOrd="0" presId="urn:microsoft.com/office/officeart/2016/7/layout/LinearArrowProcessNumbered"/>
    <dgm:cxn modelId="{7506D647-F946-4835-9259-7545EE55BFB1}" type="presParOf" srcId="{11A941DE-3FB5-4EDB-97BA-23285B2234BC}" destId="{35935403-1733-478D-8BAA-5E31D0299D5A}" srcOrd="3" destOrd="0" presId="urn:microsoft.com/office/officeart/2016/7/layout/LinearArrowProcessNumbered"/>
    <dgm:cxn modelId="{9F35230E-46C4-4E55-84BD-0EE798B0CBAA}" type="presParOf" srcId="{61D000AF-F6CD-468B-8EBB-477007E6F0DD}" destId="{18D20651-68D1-44A5-A2D5-205A7B2A1EB4}" srcOrd="2" destOrd="0" presId="urn:microsoft.com/office/officeart/2016/7/layout/LinearArrowProcessNumbered"/>
    <dgm:cxn modelId="{002AFFA7-9E20-4405-A5EF-34D881136B03}" type="presParOf" srcId="{7621AA84-3CA8-4F4F-9030-2A8B8FC32726}" destId="{7EE2F4C8-480A-409B-A5BC-F2059CA9243A}" srcOrd="11" destOrd="0" presId="urn:microsoft.com/office/officeart/2016/7/layout/LinearArrowProcessNumbered"/>
    <dgm:cxn modelId="{67277719-8762-4F4E-AD0F-47F6782A975B}" type="presParOf" srcId="{7621AA84-3CA8-4F4F-9030-2A8B8FC32726}" destId="{AD32CEBE-9152-4D4C-9029-D1CA2117B731}" srcOrd="12" destOrd="0" presId="urn:microsoft.com/office/officeart/2016/7/layout/LinearArrowProcessNumbered"/>
    <dgm:cxn modelId="{7F125ED1-1B9E-40D4-AB2B-053490F7B908}" type="presParOf" srcId="{AD32CEBE-9152-4D4C-9029-D1CA2117B731}" destId="{B04AD448-4BE5-4EF4-817E-6A680D387D76}" srcOrd="0" destOrd="0" presId="urn:microsoft.com/office/officeart/2016/7/layout/LinearArrowProcessNumbered"/>
    <dgm:cxn modelId="{7C666A3D-50B8-4F34-8F41-7845E8551986}" type="presParOf" srcId="{AD32CEBE-9152-4D4C-9029-D1CA2117B731}" destId="{A46E0ADA-1716-42C8-8299-7A543CDB0A5D}" srcOrd="1" destOrd="0" presId="urn:microsoft.com/office/officeart/2016/7/layout/LinearArrowProcessNumbered"/>
    <dgm:cxn modelId="{D7BFF654-0AD3-4ED8-ACAC-1C513BB6F63E}" type="presParOf" srcId="{A46E0ADA-1716-42C8-8299-7A543CDB0A5D}" destId="{9798A36F-07E0-4342-AABD-29C8371850EE}" srcOrd="0" destOrd="0" presId="urn:microsoft.com/office/officeart/2016/7/layout/LinearArrowProcessNumbered"/>
    <dgm:cxn modelId="{75853BAE-07F6-4C89-BF7E-2F85F976F65D}" type="presParOf" srcId="{A46E0ADA-1716-42C8-8299-7A543CDB0A5D}" destId="{E0D4AC6D-71D8-4E45-AE0F-817F29380827}" srcOrd="1" destOrd="0" presId="urn:microsoft.com/office/officeart/2016/7/layout/LinearArrowProcessNumbered"/>
    <dgm:cxn modelId="{601EEE12-680A-47C4-92DA-BB4AA8A00596}" type="presParOf" srcId="{A46E0ADA-1716-42C8-8299-7A543CDB0A5D}" destId="{45636832-EA40-470C-A49F-6925403CA53E}" srcOrd="2" destOrd="0" presId="urn:microsoft.com/office/officeart/2016/7/layout/LinearArrowProcessNumbered"/>
    <dgm:cxn modelId="{2EB9AACD-2712-4A4B-96C8-2A5F8EE5DA2B}" type="presParOf" srcId="{A46E0ADA-1716-42C8-8299-7A543CDB0A5D}" destId="{9715B7AE-6BBF-44F7-90E7-3C0A97DCE8FF}" srcOrd="3" destOrd="0" presId="urn:microsoft.com/office/officeart/2016/7/layout/LinearArrowProcessNumbered"/>
    <dgm:cxn modelId="{9313B90B-9D5D-4041-914F-B1288CC58661}" type="presParOf" srcId="{AD32CEBE-9152-4D4C-9029-D1CA2117B731}" destId="{CD51962C-9EDF-4AA8-910F-5935DFD4270E}" srcOrd="2" destOrd="0" presId="urn:microsoft.com/office/officeart/2016/7/layout/LinearArrowProcessNumbered"/>
    <dgm:cxn modelId="{79AA70A6-10FD-486F-8811-ED3681FFA964}" type="presParOf" srcId="{7621AA84-3CA8-4F4F-9030-2A8B8FC32726}" destId="{3CA8D1C0-690A-4B9B-8303-6FB860FA4B27}" srcOrd="13" destOrd="0" presId="urn:microsoft.com/office/officeart/2016/7/layout/LinearArrowProcessNumbered"/>
    <dgm:cxn modelId="{065BABB0-B577-4F0C-823F-44ADEE93AEE4}" type="presParOf" srcId="{7621AA84-3CA8-4F4F-9030-2A8B8FC32726}" destId="{6EE52E8F-B503-4499-8BD1-060AB5FB6CAD}" srcOrd="14" destOrd="0" presId="urn:microsoft.com/office/officeart/2016/7/layout/LinearArrowProcessNumbered"/>
    <dgm:cxn modelId="{323FD399-BECA-4ED2-8BEB-7CDD47877640}" type="presParOf" srcId="{6EE52E8F-B503-4499-8BD1-060AB5FB6CAD}" destId="{8B4B19DC-61C8-4A5C-B785-D87E7E939376}" srcOrd="0" destOrd="0" presId="urn:microsoft.com/office/officeart/2016/7/layout/LinearArrowProcessNumbered"/>
    <dgm:cxn modelId="{9655DDB9-DEE4-41C4-AF1E-5CB931CC11C3}" type="presParOf" srcId="{6EE52E8F-B503-4499-8BD1-060AB5FB6CAD}" destId="{717EAE4E-7DC6-4852-91CD-EF7833513EE9}" srcOrd="1" destOrd="0" presId="urn:microsoft.com/office/officeart/2016/7/layout/LinearArrowProcessNumbered"/>
    <dgm:cxn modelId="{40C64017-1F1A-4209-B54E-590CED236F5D}" type="presParOf" srcId="{717EAE4E-7DC6-4852-91CD-EF7833513EE9}" destId="{01A83A69-5157-4F2B-ABC6-4063F61332E4}" srcOrd="0" destOrd="0" presId="urn:microsoft.com/office/officeart/2016/7/layout/LinearArrowProcessNumbered"/>
    <dgm:cxn modelId="{875BD243-A896-43CB-AC99-E8C67B02FE8B}" type="presParOf" srcId="{717EAE4E-7DC6-4852-91CD-EF7833513EE9}" destId="{B82963E1-8497-4B93-A2BF-0E2F8272F0BC}" srcOrd="1" destOrd="0" presId="urn:microsoft.com/office/officeart/2016/7/layout/LinearArrowProcessNumbered"/>
    <dgm:cxn modelId="{071F29D0-566B-4347-9E4A-A7CDD2B8D356}" type="presParOf" srcId="{717EAE4E-7DC6-4852-91CD-EF7833513EE9}" destId="{1ECC9883-162F-408B-8A2A-9FFED7D9EEE0}" srcOrd="2" destOrd="0" presId="urn:microsoft.com/office/officeart/2016/7/layout/LinearArrowProcessNumbered"/>
    <dgm:cxn modelId="{65C5C1EE-BBD3-433D-AD2F-F4271C1BC043}" type="presParOf" srcId="{717EAE4E-7DC6-4852-91CD-EF7833513EE9}" destId="{18287E01-1D0A-45F4-BC72-349D159A1F29}" srcOrd="3" destOrd="0" presId="urn:microsoft.com/office/officeart/2016/7/layout/LinearArrowProcessNumbered"/>
    <dgm:cxn modelId="{8D432D39-4F99-4891-9638-F7F7EE030D8B}" type="presParOf" srcId="{6EE52E8F-B503-4499-8BD1-060AB5FB6CAD}" destId="{D0866F44-F51B-42E8-9DD1-E39A9ABDB24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CEDAA-24DD-4402-8260-2FBB59EED9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F35FB-203B-4258-9C34-B7C3632AAB89}">
      <dgm:prSet/>
      <dgm:spPr/>
      <dgm:t>
        <a:bodyPr/>
        <a:lstStyle/>
        <a:p>
          <a:r>
            <a:rPr lang="en-IN"/>
            <a:t>After the 9/11 terrorist attacks US invaded Afghanistan. It started all its operations using drones.</a:t>
          </a:r>
          <a:endParaRPr lang="en-US"/>
        </a:p>
      </dgm:t>
    </dgm:pt>
    <dgm:pt modelId="{9237EB21-7D43-41C8-9DB0-C11C57A9E5E5}" type="parTrans" cxnId="{5547827A-1BEC-44FC-8F7F-B1BEBDD1AA0E}">
      <dgm:prSet/>
      <dgm:spPr/>
      <dgm:t>
        <a:bodyPr/>
        <a:lstStyle/>
        <a:p>
          <a:endParaRPr lang="en-US"/>
        </a:p>
      </dgm:t>
    </dgm:pt>
    <dgm:pt modelId="{76545FD0-6206-42D1-9F6F-CACDD0313CC4}" type="sibTrans" cxnId="{5547827A-1BEC-44FC-8F7F-B1BEBDD1AA0E}">
      <dgm:prSet/>
      <dgm:spPr/>
      <dgm:t>
        <a:bodyPr/>
        <a:lstStyle/>
        <a:p>
          <a:endParaRPr lang="en-US"/>
        </a:p>
      </dgm:t>
    </dgm:pt>
    <dgm:pt modelId="{B74C743C-0633-49C4-9640-6B806CD093BB}">
      <dgm:prSet/>
      <dgm:spPr/>
      <dgm:t>
        <a:bodyPr/>
        <a:lstStyle/>
        <a:p>
          <a:r>
            <a:rPr lang="en-IN"/>
            <a:t>Drones of today have enormously improved and carry larger firepower  and ammunition. </a:t>
          </a:r>
          <a:endParaRPr lang="en-US"/>
        </a:p>
      </dgm:t>
    </dgm:pt>
    <dgm:pt modelId="{4A5DF362-4F0A-46AC-AE52-09FDBD888C52}" type="parTrans" cxnId="{8D7DDA1E-FACB-4609-8496-DD51A50A5ABF}">
      <dgm:prSet/>
      <dgm:spPr/>
      <dgm:t>
        <a:bodyPr/>
        <a:lstStyle/>
        <a:p>
          <a:endParaRPr lang="en-US"/>
        </a:p>
      </dgm:t>
    </dgm:pt>
    <dgm:pt modelId="{BF57C3CE-C7D1-45CC-9D55-54E6E1685646}" type="sibTrans" cxnId="{8D7DDA1E-FACB-4609-8496-DD51A50A5ABF}">
      <dgm:prSet/>
      <dgm:spPr/>
      <dgm:t>
        <a:bodyPr/>
        <a:lstStyle/>
        <a:p>
          <a:endParaRPr lang="en-US"/>
        </a:p>
      </dgm:t>
    </dgm:pt>
    <dgm:pt modelId="{BA0DB13D-DB2B-4E04-9365-5539210FE2F0}">
      <dgm:prSet/>
      <dgm:spPr/>
      <dgm:t>
        <a:bodyPr/>
        <a:lstStyle/>
        <a:p>
          <a:r>
            <a:rPr lang="en-IN"/>
            <a:t>Easy manoeuvrability and higher altitudes are the reasons why they have been preferred so much.</a:t>
          </a:r>
          <a:endParaRPr lang="en-US"/>
        </a:p>
      </dgm:t>
    </dgm:pt>
    <dgm:pt modelId="{AF36ABD2-DC6C-4F3B-B149-C49B6B5A41FD}" type="parTrans" cxnId="{E459DB19-5AAD-4316-A90A-8CB8A94D9AB2}">
      <dgm:prSet/>
      <dgm:spPr/>
      <dgm:t>
        <a:bodyPr/>
        <a:lstStyle/>
        <a:p>
          <a:endParaRPr lang="en-US"/>
        </a:p>
      </dgm:t>
    </dgm:pt>
    <dgm:pt modelId="{6F94C908-06A3-4F9D-AC5D-EC9C81E89D22}" type="sibTrans" cxnId="{E459DB19-5AAD-4316-A90A-8CB8A94D9AB2}">
      <dgm:prSet/>
      <dgm:spPr/>
      <dgm:t>
        <a:bodyPr/>
        <a:lstStyle/>
        <a:p>
          <a:endParaRPr lang="en-US"/>
        </a:p>
      </dgm:t>
    </dgm:pt>
    <dgm:pt modelId="{8FD8910D-7884-4C85-9911-8B66F6A2DCC0}">
      <dgm:prSet/>
      <dgm:spPr/>
      <dgm:t>
        <a:bodyPr/>
        <a:lstStyle/>
        <a:p>
          <a:r>
            <a:rPr lang="en-IN"/>
            <a:t>What makes them lethal and effective for warfare are advancements in video-camera techniques, precision operations, stealth operations and faster speed.</a:t>
          </a:r>
          <a:endParaRPr lang="en-US"/>
        </a:p>
      </dgm:t>
    </dgm:pt>
    <dgm:pt modelId="{A00DB128-DF11-4FCA-988F-A072DA2FB897}" type="parTrans" cxnId="{3C5C497D-6AB3-433C-BC26-C1809A6794B3}">
      <dgm:prSet/>
      <dgm:spPr/>
      <dgm:t>
        <a:bodyPr/>
        <a:lstStyle/>
        <a:p>
          <a:endParaRPr lang="en-US"/>
        </a:p>
      </dgm:t>
    </dgm:pt>
    <dgm:pt modelId="{104920BE-7402-4D27-B462-83927C888114}" type="sibTrans" cxnId="{3C5C497D-6AB3-433C-BC26-C1809A6794B3}">
      <dgm:prSet/>
      <dgm:spPr/>
      <dgm:t>
        <a:bodyPr/>
        <a:lstStyle/>
        <a:p>
          <a:endParaRPr lang="en-US"/>
        </a:p>
      </dgm:t>
    </dgm:pt>
    <dgm:pt modelId="{9D786265-6475-4D79-B39C-8B1B04A338FA}">
      <dgm:prSet/>
      <dgm:spPr/>
      <dgm:t>
        <a:bodyPr/>
        <a:lstStyle/>
        <a:p>
          <a:r>
            <a:rPr lang="en-IN"/>
            <a:t>Drones are used to monitor international borders and to prevent illegal migrants to cross borders.</a:t>
          </a:r>
          <a:endParaRPr lang="en-US"/>
        </a:p>
      </dgm:t>
    </dgm:pt>
    <dgm:pt modelId="{F1ABA038-78E9-481D-9002-1C6219EBE52F}" type="parTrans" cxnId="{7DCCF443-CA84-4B98-B796-075503FAB5CB}">
      <dgm:prSet/>
      <dgm:spPr/>
      <dgm:t>
        <a:bodyPr/>
        <a:lstStyle/>
        <a:p>
          <a:endParaRPr lang="en-US"/>
        </a:p>
      </dgm:t>
    </dgm:pt>
    <dgm:pt modelId="{E953BFA3-8FD1-488F-B2C5-605FE49D276E}" type="sibTrans" cxnId="{7DCCF443-CA84-4B98-B796-075503FAB5CB}">
      <dgm:prSet/>
      <dgm:spPr/>
      <dgm:t>
        <a:bodyPr/>
        <a:lstStyle/>
        <a:p>
          <a:endParaRPr lang="en-US"/>
        </a:p>
      </dgm:t>
    </dgm:pt>
    <dgm:pt modelId="{C3122781-FCB0-4107-87AA-455193B2FBD2}">
      <dgm:prSet/>
      <dgm:spPr/>
      <dgm:t>
        <a:bodyPr/>
        <a:lstStyle/>
        <a:p>
          <a:r>
            <a:rPr lang="en-IN"/>
            <a:t>Through a wireless network of sensors liked to drones governments are able to keep watch on borders.</a:t>
          </a:r>
          <a:endParaRPr lang="en-US"/>
        </a:p>
      </dgm:t>
    </dgm:pt>
    <dgm:pt modelId="{479261D6-037D-4A39-9235-EB489DAF72DD}" type="parTrans" cxnId="{C68CFCF3-27A5-4024-8C13-DB46B8A1484B}">
      <dgm:prSet/>
      <dgm:spPr/>
      <dgm:t>
        <a:bodyPr/>
        <a:lstStyle/>
        <a:p>
          <a:endParaRPr lang="en-US"/>
        </a:p>
      </dgm:t>
    </dgm:pt>
    <dgm:pt modelId="{4FF484C4-D35F-428A-9C42-56F4B697CBB1}" type="sibTrans" cxnId="{C68CFCF3-27A5-4024-8C13-DB46B8A1484B}">
      <dgm:prSet/>
      <dgm:spPr/>
      <dgm:t>
        <a:bodyPr/>
        <a:lstStyle/>
        <a:p>
          <a:endParaRPr lang="en-US"/>
        </a:p>
      </dgm:t>
    </dgm:pt>
    <dgm:pt modelId="{E27918B1-BE78-4C51-A27D-CD1D7717C610}" type="pres">
      <dgm:prSet presAssocID="{A82CEDAA-24DD-4402-8260-2FBB59EED909}" presName="linear" presStyleCnt="0">
        <dgm:presLayoutVars>
          <dgm:animLvl val="lvl"/>
          <dgm:resizeHandles val="exact"/>
        </dgm:presLayoutVars>
      </dgm:prSet>
      <dgm:spPr/>
    </dgm:pt>
    <dgm:pt modelId="{26E29A71-ABAF-411B-9763-351E9AD18437}" type="pres">
      <dgm:prSet presAssocID="{72CF35FB-203B-4258-9C34-B7C3632AAB89}" presName="parentText" presStyleLbl="node1" presStyleIdx="0" presStyleCnt="6">
        <dgm:presLayoutVars>
          <dgm:chMax val="0"/>
          <dgm:bulletEnabled val="1"/>
        </dgm:presLayoutVars>
      </dgm:prSet>
      <dgm:spPr/>
    </dgm:pt>
    <dgm:pt modelId="{BD89885B-6E96-43A5-91EA-21F80C4ACA68}" type="pres">
      <dgm:prSet presAssocID="{76545FD0-6206-42D1-9F6F-CACDD0313CC4}" presName="spacer" presStyleCnt="0"/>
      <dgm:spPr/>
    </dgm:pt>
    <dgm:pt modelId="{A9E05252-D4B8-45C4-B190-5F4A89A3A2DE}" type="pres">
      <dgm:prSet presAssocID="{B74C743C-0633-49C4-9640-6B806CD093BB}" presName="parentText" presStyleLbl="node1" presStyleIdx="1" presStyleCnt="6">
        <dgm:presLayoutVars>
          <dgm:chMax val="0"/>
          <dgm:bulletEnabled val="1"/>
        </dgm:presLayoutVars>
      </dgm:prSet>
      <dgm:spPr/>
    </dgm:pt>
    <dgm:pt modelId="{4729CE42-5B6D-45D4-A461-1152D0754603}" type="pres">
      <dgm:prSet presAssocID="{BF57C3CE-C7D1-45CC-9D55-54E6E1685646}" presName="spacer" presStyleCnt="0"/>
      <dgm:spPr/>
    </dgm:pt>
    <dgm:pt modelId="{9880D6FF-BDAE-42FE-86BC-1E951353E311}" type="pres">
      <dgm:prSet presAssocID="{BA0DB13D-DB2B-4E04-9365-5539210FE2F0}" presName="parentText" presStyleLbl="node1" presStyleIdx="2" presStyleCnt="6">
        <dgm:presLayoutVars>
          <dgm:chMax val="0"/>
          <dgm:bulletEnabled val="1"/>
        </dgm:presLayoutVars>
      </dgm:prSet>
      <dgm:spPr/>
    </dgm:pt>
    <dgm:pt modelId="{7CE513B1-F870-403D-B327-7783F9D0E48E}" type="pres">
      <dgm:prSet presAssocID="{6F94C908-06A3-4F9D-AC5D-EC9C81E89D22}" presName="spacer" presStyleCnt="0"/>
      <dgm:spPr/>
    </dgm:pt>
    <dgm:pt modelId="{369EB72B-CF4D-4A59-93BE-CA9887BDF99B}" type="pres">
      <dgm:prSet presAssocID="{8FD8910D-7884-4C85-9911-8B66F6A2DCC0}" presName="parentText" presStyleLbl="node1" presStyleIdx="3" presStyleCnt="6">
        <dgm:presLayoutVars>
          <dgm:chMax val="0"/>
          <dgm:bulletEnabled val="1"/>
        </dgm:presLayoutVars>
      </dgm:prSet>
      <dgm:spPr/>
    </dgm:pt>
    <dgm:pt modelId="{4E94EA65-4CA0-4A94-971D-B3709402F7C1}" type="pres">
      <dgm:prSet presAssocID="{104920BE-7402-4D27-B462-83927C888114}" presName="spacer" presStyleCnt="0"/>
      <dgm:spPr/>
    </dgm:pt>
    <dgm:pt modelId="{31168C1A-8ACF-44A5-ABCB-2635B233FA64}" type="pres">
      <dgm:prSet presAssocID="{9D786265-6475-4D79-B39C-8B1B04A338FA}" presName="parentText" presStyleLbl="node1" presStyleIdx="4" presStyleCnt="6">
        <dgm:presLayoutVars>
          <dgm:chMax val="0"/>
          <dgm:bulletEnabled val="1"/>
        </dgm:presLayoutVars>
      </dgm:prSet>
      <dgm:spPr/>
    </dgm:pt>
    <dgm:pt modelId="{2E189FCD-CC92-445F-985B-559F17C1EC0F}" type="pres">
      <dgm:prSet presAssocID="{E953BFA3-8FD1-488F-B2C5-605FE49D276E}" presName="spacer" presStyleCnt="0"/>
      <dgm:spPr/>
    </dgm:pt>
    <dgm:pt modelId="{74EC2188-2924-41C0-AE38-C09C75494347}" type="pres">
      <dgm:prSet presAssocID="{C3122781-FCB0-4107-87AA-455193B2FBD2}" presName="parentText" presStyleLbl="node1" presStyleIdx="5" presStyleCnt="6">
        <dgm:presLayoutVars>
          <dgm:chMax val="0"/>
          <dgm:bulletEnabled val="1"/>
        </dgm:presLayoutVars>
      </dgm:prSet>
      <dgm:spPr/>
    </dgm:pt>
  </dgm:ptLst>
  <dgm:cxnLst>
    <dgm:cxn modelId="{E459DB19-5AAD-4316-A90A-8CB8A94D9AB2}" srcId="{A82CEDAA-24DD-4402-8260-2FBB59EED909}" destId="{BA0DB13D-DB2B-4E04-9365-5539210FE2F0}" srcOrd="2" destOrd="0" parTransId="{AF36ABD2-DC6C-4F3B-B149-C49B6B5A41FD}" sibTransId="{6F94C908-06A3-4F9D-AC5D-EC9C81E89D22}"/>
    <dgm:cxn modelId="{8D7DDA1E-FACB-4609-8496-DD51A50A5ABF}" srcId="{A82CEDAA-24DD-4402-8260-2FBB59EED909}" destId="{B74C743C-0633-49C4-9640-6B806CD093BB}" srcOrd="1" destOrd="0" parTransId="{4A5DF362-4F0A-46AC-AE52-09FDBD888C52}" sibTransId="{BF57C3CE-C7D1-45CC-9D55-54E6E1685646}"/>
    <dgm:cxn modelId="{00261430-A4AD-45FF-BC50-54EA51F76FFF}" type="presOf" srcId="{B74C743C-0633-49C4-9640-6B806CD093BB}" destId="{A9E05252-D4B8-45C4-B190-5F4A89A3A2DE}" srcOrd="0" destOrd="0" presId="urn:microsoft.com/office/officeart/2005/8/layout/vList2"/>
    <dgm:cxn modelId="{4F82A13E-EC4E-4CEA-85EC-562C4A14DF63}" type="presOf" srcId="{72CF35FB-203B-4258-9C34-B7C3632AAB89}" destId="{26E29A71-ABAF-411B-9763-351E9AD18437}" srcOrd="0" destOrd="0" presId="urn:microsoft.com/office/officeart/2005/8/layout/vList2"/>
    <dgm:cxn modelId="{7DCCF443-CA84-4B98-B796-075503FAB5CB}" srcId="{A82CEDAA-24DD-4402-8260-2FBB59EED909}" destId="{9D786265-6475-4D79-B39C-8B1B04A338FA}" srcOrd="4" destOrd="0" parTransId="{F1ABA038-78E9-481D-9002-1C6219EBE52F}" sibTransId="{E953BFA3-8FD1-488F-B2C5-605FE49D276E}"/>
    <dgm:cxn modelId="{CD260E4F-D8AD-4CA7-9730-AB98A886FBA3}" type="presOf" srcId="{BA0DB13D-DB2B-4E04-9365-5539210FE2F0}" destId="{9880D6FF-BDAE-42FE-86BC-1E951353E311}" srcOrd="0" destOrd="0" presId="urn:microsoft.com/office/officeart/2005/8/layout/vList2"/>
    <dgm:cxn modelId="{85557057-4543-4219-8E40-23A22B64B63B}" type="presOf" srcId="{C3122781-FCB0-4107-87AA-455193B2FBD2}" destId="{74EC2188-2924-41C0-AE38-C09C75494347}" srcOrd="0" destOrd="0" presId="urn:microsoft.com/office/officeart/2005/8/layout/vList2"/>
    <dgm:cxn modelId="{5547827A-1BEC-44FC-8F7F-B1BEBDD1AA0E}" srcId="{A82CEDAA-24DD-4402-8260-2FBB59EED909}" destId="{72CF35FB-203B-4258-9C34-B7C3632AAB89}" srcOrd="0" destOrd="0" parTransId="{9237EB21-7D43-41C8-9DB0-C11C57A9E5E5}" sibTransId="{76545FD0-6206-42D1-9F6F-CACDD0313CC4}"/>
    <dgm:cxn modelId="{3C5C497D-6AB3-433C-BC26-C1809A6794B3}" srcId="{A82CEDAA-24DD-4402-8260-2FBB59EED909}" destId="{8FD8910D-7884-4C85-9911-8B66F6A2DCC0}" srcOrd="3" destOrd="0" parTransId="{A00DB128-DF11-4FCA-988F-A072DA2FB897}" sibTransId="{104920BE-7402-4D27-B462-83927C888114}"/>
    <dgm:cxn modelId="{E6F67F81-F983-4A46-AF3C-13CF02B17ECB}" type="presOf" srcId="{A82CEDAA-24DD-4402-8260-2FBB59EED909}" destId="{E27918B1-BE78-4C51-A27D-CD1D7717C610}" srcOrd="0" destOrd="0" presId="urn:microsoft.com/office/officeart/2005/8/layout/vList2"/>
    <dgm:cxn modelId="{8B50B2A1-2554-4D1F-B706-565E97ECF36F}" type="presOf" srcId="{9D786265-6475-4D79-B39C-8B1B04A338FA}" destId="{31168C1A-8ACF-44A5-ABCB-2635B233FA64}" srcOrd="0" destOrd="0" presId="urn:microsoft.com/office/officeart/2005/8/layout/vList2"/>
    <dgm:cxn modelId="{921444E5-EE18-437D-B8BF-332E357274A7}" type="presOf" srcId="{8FD8910D-7884-4C85-9911-8B66F6A2DCC0}" destId="{369EB72B-CF4D-4A59-93BE-CA9887BDF99B}" srcOrd="0" destOrd="0" presId="urn:microsoft.com/office/officeart/2005/8/layout/vList2"/>
    <dgm:cxn modelId="{C68CFCF3-27A5-4024-8C13-DB46B8A1484B}" srcId="{A82CEDAA-24DD-4402-8260-2FBB59EED909}" destId="{C3122781-FCB0-4107-87AA-455193B2FBD2}" srcOrd="5" destOrd="0" parTransId="{479261D6-037D-4A39-9235-EB489DAF72DD}" sibTransId="{4FF484C4-D35F-428A-9C42-56F4B697CBB1}"/>
    <dgm:cxn modelId="{DDBD1C93-5B98-42AD-8709-424D21AFE391}" type="presParOf" srcId="{E27918B1-BE78-4C51-A27D-CD1D7717C610}" destId="{26E29A71-ABAF-411B-9763-351E9AD18437}" srcOrd="0" destOrd="0" presId="urn:microsoft.com/office/officeart/2005/8/layout/vList2"/>
    <dgm:cxn modelId="{926A9CD2-EF95-4881-B523-17DC0B311398}" type="presParOf" srcId="{E27918B1-BE78-4C51-A27D-CD1D7717C610}" destId="{BD89885B-6E96-43A5-91EA-21F80C4ACA68}" srcOrd="1" destOrd="0" presId="urn:microsoft.com/office/officeart/2005/8/layout/vList2"/>
    <dgm:cxn modelId="{DE496153-5472-4242-AB04-2EFB2578A126}" type="presParOf" srcId="{E27918B1-BE78-4C51-A27D-CD1D7717C610}" destId="{A9E05252-D4B8-45C4-B190-5F4A89A3A2DE}" srcOrd="2" destOrd="0" presId="urn:microsoft.com/office/officeart/2005/8/layout/vList2"/>
    <dgm:cxn modelId="{CF6DA90E-44A5-43BA-A700-53C68B47C1DD}" type="presParOf" srcId="{E27918B1-BE78-4C51-A27D-CD1D7717C610}" destId="{4729CE42-5B6D-45D4-A461-1152D0754603}" srcOrd="3" destOrd="0" presId="urn:microsoft.com/office/officeart/2005/8/layout/vList2"/>
    <dgm:cxn modelId="{FF0DD434-260E-4C76-BEAD-4B2E25E809C3}" type="presParOf" srcId="{E27918B1-BE78-4C51-A27D-CD1D7717C610}" destId="{9880D6FF-BDAE-42FE-86BC-1E951353E311}" srcOrd="4" destOrd="0" presId="urn:microsoft.com/office/officeart/2005/8/layout/vList2"/>
    <dgm:cxn modelId="{9F98E5C5-6067-4033-8CA2-016E862FA5A2}" type="presParOf" srcId="{E27918B1-BE78-4C51-A27D-CD1D7717C610}" destId="{7CE513B1-F870-403D-B327-7783F9D0E48E}" srcOrd="5" destOrd="0" presId="urn:microsoft.com/office/officeart/2005/8/layout/vList2"/>
    <dgm:cxn modelId="{0F344F88-8CD2-4C6D-A7B1-D6A6F0394BD7}" type="presParOf" srcId="{E27918B1-BE78-4C51-A27D-CD1D7717C610}" destId="{369EB72B-CF4D-4A59-93BE-CA9887BDF99B}" srcOrd="6" destOrd="0" presId="urn:microsoft.com/office/officeart/2005/8/layout/vList2"/>
    <dgm:cxn modelId="{9010105A-1E11-4010-8E1F-637F83EA80C8}" type="presParOf" srcId="{E27918B1-BE78-4C51-A27D-CD1D7717C610}" destId="{4E94EA65-4CA0-4A94-971D-B3709402F7C1}" srcOrd="7" destOrd="0" presId="urn:microsoft.com/office/officeart/2005/8/layout/vList2"/>
    <dgm:cxn modelId="{B510149F-9909-4B61-9A63-A437568636CC}" type="presParOf" srcId="{E27918B1-BE78-4C51-A27D-CD1D7717C610}" destId="{31168C1A-8ACF-44A5-ABCB-2635B233FA64}" srcOrd="8" destOrd="0" presId="urn:microsoft.com/office/officeart/2005/8/layout/vList2"/>
    <dgm:cxn modelId="{AAB2E788-62D1-4712-BD97-5CB244300EC0}" type="presParOf" srcId="{E27918B1-BE78-4C51-A27D-CD1D7717C610}" destId="{2E189FCD-CC92-445F-985B-559F17C1EC0F}" srcOrd="9" destOrd="0" presId="urn:microsoft.com/office/officeart/2005/8/layout/vList2"/>
    <dgm:cxn modelId="{4EA245B4-386C-44C8-AFAE-82B43ED6235E}" type="presParOf" srcId="{E27918B1-BE78-4C51-A27D-CD1D7717C610}" destId="{74EC2188-2924-41C0-AE38-C09C7549434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7DC5D2-CDC9-455E-8532-E0CD5016424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262EEA-4BF0-4ADF-A137-0959C4412C2E}">
      <dgm:prSet/>
      <dgm:spPr/>
      <dgm:t>
        <a:bodyPr/>
        <a:lstStyle/>
        <a:p>
          <a:r>
            <a:rPr lang="en-IN"/>
            <a:t>Tethered UAVs are powerful tools for telecommunications, acting as airborne relays. They enable the creation of temporary networks including: cellular, WiFi, high-frequency radio and 3G/4G signals.</a:t>
          </a:r>
          <a:endParaRPr lang="en-US"/>
        </a:p>
      </dgm:t>
    </dgm:pt>
    <dgm:pt modelId="{747AF23E-DF8C-4D46-BE2D-A8643C2909E5}" type="parTrans" cxnId="{F0D5440A-139B-41CE-8AB2-D8CA293DE71D}">
      <dgm:prSet/>
      <dgm:spPr/>
      <dgm:t>
        <a:bodyPr/>
        <a:lstStyle/>
        <a:p>
          <a:endParaRPr lang="en-US"/>
        </a:p>
      </dgm:t>
    </dgm:pt>
    <dgm:pt modelId="{6EE324C7-0330-4302-942D-176B07A588E1}" type="sibTrans" cxnId="{F0D5440A-139B-41CE-8AB2-D8CA293DE71D}">
      <dgm:prSet/>
      <dgm:spPr/>
      <dgm:t>
        <a:bodyPr/>
        <a:lstStyle/>
        <a:p>
          <a:endParaRPr lang="en-US"/>
        </a:p>
      </dgm:t>
    </dgm:pt>
    <dgm:pt modelId="{DA61EECE-F3FB-4C44-9178-FCB5E241D771}">
      <dgm:prSet/>
      <dgm:spPr/>
      <dgm:t>
        <a:bodyPr/>
        <a:lstStyle/>
        <a:p>
          <a:r>
            <a:rPr lang="en-IN" dirty="0"/>
            <a:t>Using drones for tower maintenance can help telecom operators cut expenses in more ways than one.</a:t>
          </a:r>
          <a:endParaRPr lang="en-US" dirty="0"/>
        </a:p>
      </dgm:t>
    </dgm:pt>
    <dgm:pt modelId="{11FF5B9B-70A2-4538-BE17-8CF62204CF7E}" type="parTrans" cxnId="{ADBBCB4E-DDEE-4606-A11B-54A4276D3C19}">
      <dgm:prSet/>
      <dgm:spPr/>
      <dgm:t>
        <a:bodyPr/>
        <a:lstStyle/>
        <a:p>
          <a:endParaRPr lang="en-US"/>
        </a:p>
      </dgm:t>
    </dgm:pt>
    <dgm:pt modelId="{D4500636-3B48-4C1F-A5C2-FB62F3F2F791}" type="sibTrans" cxnId="{ADBBCB4E-DDEE-4606-A11B-54A4276D3C19}">
      <dgm:prSet/>
      <dgm:spPr/>
      <dgm:t>
        <a:bodyPr/>
        <a:lstStyle/>
        <a:p>
          <a:endParaRPr lang="en-US"/>
        </a:p>
      </dgm:t>
    </dgm:pt>
    <dgm:pt modelId="{BB61A60A-FC71-4BB3-B507-3A256AE52D11}">
      <dgm:prSet/>
      <dgm:spPr/>
      <dgm:t>
        <a:bodyPr/>
        <a:lstStyle/>
        <a:p>
          <a:r>
            <a:rPr lang="en-IN"/>
            <a:t>Drones can also be used for radio planning and line-of-sight testing, where line-of-sight refers to a clear path between two antennas.</a:t>
          </a:r>
          <a:endParaRPr lang="en-US"/>
        </a:p>
      </dgm:t>
    </dgm:pt>
    <dgm:pt modelId="{D3BF6B7B-C185-4E8D-9E89-897A627F66DB}" type="parTrans" cxnId="{6A7094DB-3F87-4D6E-A3AB-4E153856E7D2}">
      <dgm:prSet/>
      <dgm:spPr/>
      <dgm:t>
        <a:bodyPr/>
        <a:lstStyle/>
        <a:p>
          <a:endParaRPr lang="en-US"/>
        </a:p>
      </dgm:t>
    </dgm:pt>
    <dgm:pt modelId="{989B5447-1120-40BC-BF15-E5B2E0049D03}" type="sibTrans" cxnId="{6A7094DB-3F87-4D6E-A3AB-4E153856E7D2}">
      <dgm:prSet/>
      <dgm:spPr/>
      <dgm:t>
        <a:bodyPr/>
        <a:lstStyle/>
        <a:p>
          <a:endParaRPr lang="en-US"/>
        </a:p>
      </dgm:t>
    </dgm:pt>
    <dgm:pt modelId="{919A2FAF-C4B6-4852-883B-3480F1CD2E32}">
      <dgm:prSet/>
      <dgm:spPr/>
      <dgm:t>
        <a:bodyPr/>
        <a:lstStyle/>
        <a:p>
          <a:r>
            <a:rPr lang="en-IN"/>
            <a:t>AT&amp;T describes as “flying COWS” (cells on wings), can be used to help boost signal strength in the short-term for areas impacted by a catastrophe. </a:t>
          </a:r>
          <a:endParaRPr lang="en-US"/>
        </a:p>
      </dgm:t>
    </dgm:pt>
    <dgm:pt modelId="{5AEC1064-9BDE-41DF-8304-A2C9CC4B93BF}" type="parTrans" cxnId="{0729F75C-A8F3-4319-B58C-D213FF50222B}">
      <dgm:prSet/>
      <dgm:spPr/>
      <dgm:t>
        <a:bodyPr/>
        <a:lstStyle/>
        <a:p>
          <a:endParaRPr lang="en-US"/>
        </a:p>
      </dgm:t>
    </dgm:pt>
    <dgm:pt modelId="{AA6ECECC-5C1C-4113-A65B-65B48E40055E}" type="sibTrans" cxnId="{0729F75C-A8F3-4319-B58C-D213FF50222B}">
      <dgm:prSet/>
      <dgm:spPr/>
      <dgm:t>
        <a:bodyPr/>
        <a:lstStyle/>
        <a:p>
          <a:endParaRPr lang="en-US"/>
        </a:p>
      </dgm:t>
    </dgm:pt>
    <dgm:pt modelId="{0DE0B6E5-220B-4E68-B124-DD23261972BD}" type="pres">
      <dgm:prSet presAssocID="{F87DC5D2-CDC9-455E-8532-E0CD50164242}" presName="root" presStyleCnt="0">
        <dgm:presLayoutVars>
          <dgm:dir/>
          <dgm:resizeHandles val="exact"/>
        </dgm:presLayoutVars>
      </dgm:prSet>
      <dgm:spPr/>
    </dgm:pt>
    <dgm:pt modelId="{A380A03B-BEB0-4CD9-A47F-B58D88096158}" type="pres">
      <dgm:prSet presAssocID="{E2262EEA-4BF0-4ADF-A137-0959C4412C2E}" presName="compNode" presStyleCnt="0"/>
      <dgm:spPr/>
    </dgm:pt>
    <dgm:pt modelId="{E91D5550-DC28-4B79-9CDA-3B7DFF399260}" type="pres">
      <dgm:prSet presAssocID="{E2262EEA-4BF0-4ADF-A137-0959C4412C2E}" presName="bgRect" presStyleLbl="bgShp" presStyleIdx="0" presStyleCnt="4"/>
      <dgm:spPr/>
    </dgm:pt>
    <dgm:pt modelId="{1C56B1D4-63E7-4A23-ACD2-7BA656E661FA}" type="pres">
      <dgm:prSet presAssocID="{E2262EEA-4BF0-4ADF-A137-0959C4412C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B073C8C8-47CF-4AF6-8D45-7ADFD611163F}" type="pres">
      <dgm:prSet presAssocID="{E2262EEA-4BF0-4ADF-A137-0959C4412C2E}" presName="spaceRect" presStyleCnt="0"/>
      <dgm:spPr/>
    </dgm:pt>
    <dgm:pt modelId="{0824FB41-C55F-4652-A245-9F8490EBA1F7}" type="pres">
      <dgm:prSet presAssocID="{E2262EEA-4BF0-4ADF-A137-0959C4412C2E}" presName="parTx" presStyleLbl="revTx" presStyleIdx="0" presStyleCnt="4">
        <dgm:presLayoutVars>
          <dgm:chMax val="0"/>
          <dgm:chPref val="0"/>
        </dgm:presLayoutVars>
      </dgm:prSet>
      <dgm:spPr/>
    </dgm:pt>
    <dgm:pt modelId="{3D17315C-B5B4-4E10-9BEA-2F2E5FA6F07F}" type="pres">
      <dgm:prSet presAssocID="{6EE324C7-0330-4302-942D-176B07A588E1}" presName="sibTrans" presStyleCnt="0"/>
      <dgm:spPr/>
    </dgm:pt>
    <dgm:pt modelId="{2EFB5F67-A053-4EEC-B6CA-AA4E62D5E137}" type="pres">
      <dgm:prSet presAssocID="{DA61EECE-F3FB-4C44-9178-FCB5E241D771}" presName="compNode" presStyleCnt="0"/>
      <dgm:spPr/>
    </dgm:pt>
    <dgm:pt modelId="{BDE39AD7-F853-42D3-8632-01D72D576738}" type="pres">
      <dgm:prSet presAssocID="{DA61EECE-F3FB-4C44-9178-FCB5E241D771}" presName="bgRect" presStyleLbl="bgShp" presStyleIdx="1" presStyleCnt="4"/>
      <dgm:spPr/>
    </dgm:pt>
    <dgm:pt modelId="{82470004-1045-4350-B7B8-2F2133462426}" type="pres">
      <dgm:prSet presAssocID="{DA61EECE-F3FB-4C44-9178-FCB5E241D7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7D5A7979-4887-485A-9D18-17DE38F7DB63}" type="pres">
      <dgm:prSet presAssocID="{DA61EECE-F3FB-4C44-9178-FCB5E241D771}" presName="spaceRect" presStyleCnt="0"/>
      <dgm:spPr/>
    </dgm:pt>
    <dgm:pt modelId="{ED08DA39-AF7B-45AD-8D25-FD24D6F2B1D6}" type="pres">
      <dgm:prSet presAssocID="{DA61EECE-F3FB-4C44-9178-FCB5E241D771}" presName="parTx" presStyleLbl="revTx" presStyleIdx="1" presStyleCnt="4">
        <dgm:presLayoutVars>
          <dgm:chMax val="0"/>
          <dgm:chPref val="0"/>
        </dgm:presLayoutVars>
      </dgm:prSet>
      <dgm:spPr/>
    </dgm:pt>
    <dgm:pt modelId="{BB945D54-5646-4A50-B8EA-F6FDC4CCC5D4}" type="pres">
      <dgm:prSet presAssocID="{D4500636-3B48-4C1F-A5C2-FB62F3F2F791}" presName="sibTrans" presStyleCnt="0"/>
      <dgm:spPr/>
    </dgm:pt>
    <dgm:pt modelId="{B771BE78-6C5A-445B-B68A-EB71206B544D}" type="pres">
      <dgm:prSet presAssocID="{BB61A60A-FC71-4BB3-B507-3A256AE52D11}" presName="compNode" presStyleCnt="0"/>
      <dgm:spPr/>
    </dgm:pt>
    <dgm:pt modelId="{426DC12F-08E6-48FD-9F95-2439E6A458C8}" type="pres">
      <dgm:prSet presAssocID="{BB61A60A-FC71-4BB3-B507-3A256AE52D11}" presName="bgRect" presStyleLbl="bgShp" presStyleIdx="2" presStyleCnt="4"/>
      <dgm:spPr/>
    </dgm:pt>
    <dgm:pt modelId="{5F02D87C-9220-4E03-9567-8A3F79C84237}" type="pres">
      <dgm:prSet presAssocID="{BB61A60A-FC71-4BB3-B507-3A256AE52D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house scene"/>
        </a:ext>
      </dgm:extLst>
    </dgm:pt>
    <dgm:pt modelId="{0489357A-FB86-4A42-AB00-522B9A97B6DE}" type="pres">
      <dgm:prSet presAssocID="{BB61A60A-FC71-4BB3-B507-3A256AE52D11}" presName="spaceRect" presStyleCnt="0"/>
      <dgm:spPr/>
    </dgm:pt>
    <dgm:pt modelId="{0CF366A6-0058-4CFE-A0C0-BA51B4E07892}" type="pres">
      <dgm:prSet presAssocID="{BB61A60A-FC71-4BB3-B507-3A256AE52D11}" presName="parTx" presStyleLbl="revTx" presStyleIdx="2" presStyleCnt="4">
        <dgm:presLayoutVars>
          <dgm:chMax val="0"/>
          <dgm:chPref val="0"/>
        </dgm:presLayoutVars>
      </dgm:prSet>
      <dgm:spPr/>
    </dgm:pt>
    <dgm:pt modelId="{09A85ACE-0A06-48A8-BF1E-9B64CAFE912B}" type="pres">
      <dgm:prSet presAssocID="{989B5447-1120-40BC-BF15-E5B2E0049D03}" presName="sibTrans" presStyleCnt="0"/>
      <dgm:spPr/>
    </dgm:pt>
    <dgm:pt modelId="{58B4A9AC-D3EF-48B7-A3BC-9A5FF12E9480}" type="pres">
      <dgm:prSet presAssocID="{919A2FAF-C4B6-4852-883B-3480F1CD2E32}" presName="compNode" presStyleCnt="0"/>
      <dgm:spPr/>
    </dgm:pt>
    <dgm:pt modelId="{08971D41-BF55-4EF4-9E5D-152D950EB63D}" type="pres">
      <dgm:prSet presAssocID="{919A2FAF-C4B6-4852-883B-3480F1CD2E32}" presName="bgRect" presStyleLbl="bgShp" presStyleIdx="3" presStyleCnt="4"/>
      <dgm:spPr/>
    </dgm:pt>
    <dgm:pt modelId="{73B18C59-1E64-4C53-9CA3-FA0C645E2A71}" type="pres">
      <dgm:prSet presAssocID="{919A2FAF-C4B6-4852-883B-3480F1CD2E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erpillar"/>
        </a:ext>
      </dgm:extLst>
    </dgm:pt>
    <dgm:pt modelId="{D3BE7E40-5731-43A2-8E9E-36F22D00AD85}" type="pres">
      <dgm:prSet presAssocID="{919A2FAF-C4B6-4852-883B-3480F1CD2E32}" presName="spaceRect" presStyleCnt="0"/>
      <dgm:spPr/>
    </dgm:pt>
    <dgm:pt modelId="{F0D2FB33-11D5-4B32-B78C-1D40A3A9CA54}" type="pres">
      <dgm:prSet presAssocID="{919A2FAF-C4B6-4852-883B-3480F1CD2E32}" presName="parTx" presStyleLbl="revTx" presStyleIdx="3" presStyleCnt="4">
        <dgm:presLayoutVars>
          <dgm:chMax val="0"/>
          <dgm:chPref val="0"/>
        </dgm:presLayoutVars>
      </dgm:prSet>
      <dgm:spPr/>
    </dgm:pt>
  </dgm:ptLst>
  <dgm:cxnLst>
    <dgm:cxn modelId="{5F437404-D959-4C2E-908D-8A4553032D6A}" type="presOf" srcId="{F87DC5D2-CDC9-455E-8532-E0CD50164242}" destId="{0DE0B6E5-220B-4E68-B124-DD23261972BD}" srcOrd="0" destOrd="0" presId="urn:microsoft.com/office/officeart/2018/2/layout/IconVerticalSolidList"/>
    <dgm:cxn modelId="{F0D5440A-139B-41CE-8AB2-D8CA293DE71D}" srcId="{F87DC5D2-CDC9-455E-8532-E0CD50164242}" destId="{E2262EEA-4BF0-4ADF-A137-0959C4412C2E}" srcOrd="0" destOrd="0" parTransId="{747AF23E-DF8C-4D46-BE2D-A8643C2909E5}" sibTransId="{6EE324C7-0330-4302-942D-176B07A588E1}"/>
    <dgm:cxn modelId="{C1D9A512-1038-425F-BB7A-2398AF077501}" type="presOf" srcId="{E2262EEA-4BF0-4ADF-A137-0959C4412C2E}" destId="{0824FB41-C55F-4652-A245-9F8490EBA1F7}" srcOrd="0" destOrd="0" presId="urn:microsoft.com/office/officeart/2018/2/layout/IconVerticalSolidList"/>
    <dgm:cxn modelId="{0729F75C-A8F3-4319-B58C-D213FF50222B}" srcId="{F87DC5D2-CDC9-455E-8532-E0CD50164242}" destId="{919A2FAF-C4B6-4852-883B-3480F1CD2E32}" srcOrd="3" destOrd="0" parTransId="{5AEC1064-9BDE-41DF-8304-A2C9CC4B93BF}" sibTransId="{AA6ECECC-5C1C-4113-A65B-65B48E40055E}"/>
    <dgm:cxn modelId="{ADBBCB4E-DDEE-4606-A11B-54A4276D3C19}" srcId="{F87DC5D2-CDC9-455E-8532-E0CD50164242}" destId="{DA61EECE-F3FB-4C44-9178-FCB5E241D771}" srcOrd="1" destOrd="0" parTransId="{11FF5B9B-70A2-4538-BE17-8CF62204CF7E}" sibTransId="{D4500636-3B48-4C1F-A5C2-FB62F3F2F791}"/>
    <dgm:cxn modelId="{C350AA57-4604-4E3D-90D2-3B01ABD59C8E}" type="presOf" srcId="{BB61A60A-FC71-4BB3-B507-3A256AE52D11}" destId="{0CF366A6-0058-4CFE-A0C0-BA51B4E07892}" srcOrd="0" destOrd="0" presId="urn:microsoft.com/office/officeart/2018/2/layout/IconVerticalSolidList"/>
    <dgm:cxn modelId="{19EF7FC4-1770-4AD4-B568-E1A118BB0CC7}" type="presOf" srcId="{DA61EECE-F3FB-4C44-9178-FCB5E241D771}" destId="{ED08DA39-AF7B-45AD-8D25-FD24D6F2B1D6}" srcOrd="0" destOrd="0" presId="urn:microsoft.com/office/officeart/2018/2/layout/IconVerticalSolidList"/>
    <dgm:cxn modelId="{6EA31CCF-3783-4372-A851-743D844B99A7}" type="presOf" srcId="{919A2FAF-C4B6-4852-883B-3480F1CD2E32}" destId="{F0D2FB33-11D5-4B32-B78C-1D40A3A9CA54}" srcOrd="0" destOrd="0" presId="urn:microsoft.com/office/officeart/2018/2/layout/IconVerticalSolidList"/>
    <dgm:cxn modelId="{6A7094DB-3F87-4D6E-A3AB-4E153856E7D2}" srcId="{F87DC5D2-CDC9-455E-8532-E0CD50164242}" destId="{BB61A60A-FC71-4BB3-B507-3A256AE52D11}" srcOrd="2" destOrd="0" parTransId="{D3BF6B7B-C185-4E8D-9E89-897A627F66DB}" sibTransId="{989B5447-1120-40BC-BF15-E5B2E0049D03}"/>
    <dgm:cxn modelId="{9D896DEC-2A4C-418C-B316-4219A0C8C08B}" type="presParOf" srcId="{0DE0B6E5-220B-4E68-B124-DD23261972BD}" destId="{A380A03B-BEB0-4CD9-A47F-B58D88096158}" srcOrd="0" destOrd="0" presId="urn:microsoft.com/office/officeart/2018/2/layout/IconVerticalSolidList"/>
    <dgm:cxn modelId="{08FBC415-B25A-460D-AF39-8EA13E7D6101}" type="presParOf" srcId="{A380A03B-BEB0-4CD9-A47F-B58D88096158}" destId="{E91D5550-DC28-4B79-9CDA-3B7DFF399260}" srcOrd="0" destOrd="0" presId="urn:microsoft.com/office/officeart/2018/2/layout/IconVerticalSolidList"/>
    <dgm:cxn modelId="{99FE8798-19BA-4425-BD74-70FCAB8BB78D}" type="presParOf" srcId="{A380A03B-BEB0-4CD9-A47F-B58D88096158}" destId="{1C56B1D4-63E7-4A23-ACD2-7BA656E661FA}" srcOrd="1" destOrd="0" presId="urn:microsoft.com/office/officeart/2018/2/layout/IconVerticalSolidList"/>
    <dgm:cxn modelId="{E5F1AF31-EB6A-409D-B981-E841E7A3DB43}" type="presParOf" srcId="{A380A03B-BEB0-4CD9-A47F-B58D88096158}" destId="{B073C8C8-47CF-4AF6-8D45-7ADFD611163F}" srcOrd="2" destOrd="0" presId="urn:microsoft.com/office/officeart/2018/2/layout/IconVerticalSolidList"/>
    <dgm:cxn modelId="{58F6E0E4-7E9A-45E1-8B50-7912B00FC4BA}" type="presParOf" srcId="{A380A03B-BEB0-4CD9-A47F-B58D88096158}" destId="{0824FB41-C55F-4652-A245-9F8490EBA1F7}" srcOrd="3" destOrd="0" presId="urn:microsoft.com/office/officeart/2018/2/layout/IconVerticalSolidList"/>
    <dgm:cxn modelId="{EACDFE91-8A44-4871-B63A-90EC98A4CE9B}" type="presParOf" srcId="{0DE0B6E5-220B-4E68-B124-DD23261972BD}" destId="{3D17315C-B5B4-4E10-9BEA-2F2E5FA6F07F}" srcOrd="1" destOrd="0" presId="urn:microsoft.com/office/officeart/2018/2/layout/IconVerticalSolidList"/>
    <dgm:cxn modelId="{1EAEE277-91BF-4A05-9114-01C0583F2D09}" type="presParOf" srcId="{0DE0B6E5-220B-4E68-B124-DD23261972BD}" destId="{2EFB5F67-A053-4EEC-B6CA-AA4E62D5E137}" srcOrd="2" destOrd="0" presId="urn:microsoft.com/office/officeart/2018/2/layout/IconVerticalSolidList"/>
    <dgm:cxn modelId="{D776172E-FCBB-41E3-97A2-D5BD20A69248}" type="presParOf" srcId="{2EFB5F67-A053-4EEC-B6CA-AA4E62D5E137}" destId="{BDE39AD7-F853-42D3-8632-01D72D576738}" srcOrd="0" destOrd="0" presId="urn:microsoft.com/office/officeart/2018/2/layout/IconVerticalSolidList"/>
    <dgm:cxn modelId="{32E889EA-1D1B-4DE4-816F-E6363B076061}" type="presParOf" srcId="{2EFB5F67-A053-4EEC-B6CA-AA4E62D5E137}" destId="{82470004-1045-4350-B7B8-2F2133462426}" srcOrd="1" destOrd="0" presId="urn:microsoft.com/office/officeart/2018/2/layout/IconVerticalSolidList"/>
    <dgm:cxn modelId="{301B390D-9D37-437D-84EC-481337CCAEE3}" type="presParOf" srcId="{2EFB5F67-A053-4EEC-B6CA-AA4E62D5E137}" destId="{7D5A7979-4887-485A-9D18-17DE38F7DB63}" srcOrd="2" destOrd="0" presId="urn:microsoft.com/office/officeart/2018/2/layout/IconVerticalSolidList"/>
    <dgm:cxn modelId="{8697659B-176E-40CE-97B0-CDC21C2FD400}" type="presParOf" srcId="{2EFB5F67-A053-4EEC-B6CA-AA4E62D5E137}" destId="{ED08DA39-AF7B-45AD-8D25-FD24D6F2B1D6}" srcOrd="3" destOrd="0" presId="urn:microsoft.com/office/officeart/2018/2/layout/IconVerticalSolidList"/>
    <dgm:cxn modelId="{04783859-6435-4CEF-9EB0-AC70514F8469}" type="presParOf" srcId="{0DE0B6E5-220B-4E68-B124-DD23261972BD}" destId="{BB945D54-5646-4A50-B8EA-F6FDC4CCC5D4}" srcOrd="3" destOrd="0" presId="urn:microsoft.com/office/officeart/2018/2/layout/IconVerticalSolidList"/>
    <dgm:cxn modelId="{E7F8AEF4-2F55-4120-8C7D-142FD27E041B}" type="presParOf" srcId="{0DE0B6E5-220B-4E68-B124-DD23261972BD}" destId="{B771BE78-6C5A-445B-B68A-EB71206B544D}" srcOrd="4" destOrd="0" presId="urn:microsoft.com/office/officeart/2018/2/layout/IconVerticalSolidList"/>
    <dgm:cxn modelId="{3A5DBA00-959D-4FD9-B21A-FB0125ADC08F}" type="presParOf" srcId="{B771BE78-6C5A-445B-B68A-EB71206B544D}" destId="{426DC12F-08E6-48FD-9F95-2439E6A458C8}" srcOrd="0" destOrd="0" presId="urn:microsoft.com/office/officeart/2018/2/layout/IconVerticalSolidList"/>
    <dgm:cxn modelId="{BBDF2F79-6169-4AE1-B0B4-1783F21E8E02}" type="presParOf" srcId="{B771BE78-6C5A-445B-B68A-EB71206B544D}" destId="{5F02D87C-9220-4E03-9567-8A3F79C84237}" srcOrd="1" destOrd="0" presId="urn:microsoft.com/office/officeart/2018/2/layout/IconVerticalSolidList"/>
    <dgm:cxn modelId="{6D3F9E7F-2757-4FCB-969C-29D5DD24F5DF}" type="presParOf" srcId="{B771BE78-6C5A-445B-B68A-EB71206B544D}" destId="{0489357A-FB86-4A42-AB00-522B9A97B6DE}" srcOrd="2" destOrd="0" presId="urn:microsoft.com/office/officeart/2018/2/layout/IconVerticalSolidList"/>
    <dgm:cxn modelId="{CC56C51F-4CA7-43EA-A10E-A928861F2D24}" type="presParOf" srcId="{B771BE78-6C5A-445B-B68A-EB71206B544D}" destId="{0CF366A6-0058-4CFE-A0C0-BA51B4E07892}" srcOrd="3" destOrd="0" presId="urn:microsoft.com/office/officeart/2018/2/layout/IconVerticalSolidList"/>
    <dgm:cxn modelId="{EB10F853-CD40-4279-BB32-CE04EA528FFE}" type="presParOf" srcId="{0DE0B6E5-220B-4E68-B124-DD23261972BD}" destId="{09A85ACE-0A06-48A8-BF1E-9B64CAFE912B}" srcOrd="5" destOrd="0" presId="urn:microsoft.com/office/officeart/2018/2/layout/IconVerticalSolidList"/>
    <dgm:cxn modelId="{CD160997-CB4C-4859-89C5-9A09777712DE}" type="presParOf" srcId="{0DE0B6E5-220B-4E68-B124-DD23261972BD}" destId="{58B4A9AC-D3EF-48B7-A3BC-9A5FF12E9480}" srcOrd="6" destOrd="0" presId="urn:microsoft.com/office/officeart/2018/2/layout/IconVerticalSolidList"/>
    <dgm:cxn modelId="{95AB6DEA-6877-4A44-90BE-200F90854DE3}" type="presParOf" srcId="{58B4A9AC-D3EF-48B7-A3BC-9A5FF12E9480}" destId="{08971D41-BF55-4EF4-9E5D-152D950EB63D}" srcOrd="0" destOrd="0" presId="urn:microsoft.com/office/officeart/2018/2/layout/IconVerticalSolidList"/>
    <dgm:cxn modelId="{6981CE5D-F89D-49B0-A02A-72A6A4A6F96D}" type="presParOf" srcId="{58B4A9AC-D3EF-48B7-A3BC-9A5FF12E9480}" destId="{73B18C59-1E64-4C53-9CA3-FA0C645E2A71}" srcOrd="1" destOrd="0" presId="urn:microsoft.com/office/officeart/2018/2/layout/IconVerticalSolidList"/>
    <dgm:cxn modelId="{BBED1F38-BE12-4A74-BDF1-E2149A811EFE}" type="presParOf" srcId="{58B4A9AC-D3EF-48B7-A3BC-9A5FF12E9480}" destId="{D3BE7E40-5731-43A2-8E9E-36F22D00AD85}" srcOrd="2" destOrd="0" presId="urn:microsoft.com/office/officeart/2018/2/layout/IconVerticalSolidList"/>
    <dgm:cxn modelId="{F37AC3F5-24F0-485B-9B25-1B36363D99D3}" type="presParOf" srcId="{58B4A9AC-D3EF-48B7-A3BC-9A5FF12E9480}" destId="{F0D2FB33-11D5-4B32-B78C-1D40A3A9CA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2BB2AF-FAFB-4059-B1F1-486AE311FB1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814364F-665C-4B52-BE50-ED56EAEF7184}">
      <dgm:prSet/>
      <dgm:spPr/>
      <dgm:t>
        <a:bodyPr/>
        <a:lstStyle/>
        <a:p>
          <a:r>
            <a:rPr lang="en-IN"/>
            <a:t>APPLICATION OF DRONES IN “RETAIL”: In the era of Unmanned Aerial Vehicles (UAVs) the use of drones for delivery purpose will be the most commonly perceived application in future.</a:t>
          </a:r>
          <a:endParaRPr lang="en-US"/>
        </a:p>
      </dgm:t>
    </dgm:pt>
    <dgm:pt modelId="{F44C87B0-2AD6-438C-B549-59DBE5A99C31}" type="parTrans" cxnId="{4F0D1CEB-5DEF-4FB0-83F8-1F5A2176B116}">
      <dgm:prSet/>
      <dgm:spPr/>
      <dgm:t>
        <a:bodyPr/>
        <a:lstStyle/>
        <a:p>
          <a:endParaRPr lang="en-US"/>
        </a:p>
      </dgm:t>
    </dgm:pt>
    <dgm:pt modelId="{5EE76A4E-25BD-4104-AC66-FE473942931B}" type="sibTrans" cxnId="{4F0D1CEB-5DEF-4FB0-83F8-1F5A2176B116}">
      <dgm:prSet/>
      <dgm:spPr/>
      <dgm:t>
        <a:bodyPr/>
        <a:lstStyle/>
        <a:p>
          <a:endParaRPr lang="en-US"/>
        </a:p>
      </dgm:t>
    </dgm:pt>
    <dgm:pt modelId="{EB53147C-0D31-47C2-8061-E44CA7DBA808}">
      <dgm:prSet/>
      <dgm:spPr/>
      <dgm:t>
        <a:bodyPr/>
        <a:lstStyle/>
        <a:p>
          <a:r>
            <a:rPr lang="en-IN"/>
            <a:t>APPLICATION OF DRONES IN “INTERNET ACCESS”: Signal at remote areas by delivering 10gigabites of data per second over an area of 10 miles away.</a:t>
          </a:r>
          <a:endParaRPr lang="en-US"/>
        </a:p>
      </dgm:t>
    </dgm:pt>
    <dgm:pt modelId="{E64B5C01-B90C-458B-85E3-9B2A94F62A9F}" type="parTrans" cxnId="{3C1BA787-BAF3-4CF7-A001-81EF0414AA06}">
      <dgm:prSet/>
      <dgm:spPr/>
      <dgm:t>
        <a:bodyPr/>
        <a:lstStyle/>
        <a:p>
          <a:endParaRPr lang="en-US"/>
        </a:p>
      </dgm:t>
    </dgm:pt>
    <dgm:pt modelId="{A83D10B0-C437-45DE-AE41-D8B8A5020C92}" type="sibTrans" cxnId="{3C1BA787-BAF3-4CF7-A001-81EF0414AA06}">
      <dgm:prSet/>
      <dgm:spPr/>
      <dgm:t>
        <a:bodyPr/>
        <a:lstStyle/>
        <a:p>
          <a:endParaRPr lang="en-US"/>
        </a:p>
      </dgm:t>
    </dgm:pt>
    <dgm:pt modelId="{5B485C34-9B86-484E-9D82-DA7210070388}">
      <dgm:prSet/>
      <dgm:spPr/>
      <dgm:t>
        <a:bodyPr/>
        <a:lstStyle/>
        <a:p>
          <a:r>
            <a:rPr lang="en-IN"/>
            <a:t>APPLICATION OF DRONES IN “SECURITY”: One of the future - application of these drones is “SUNFLOWER LABS” in UK are developing drones for home security market. </a:t>
          </a:r>
          <a:endParaRPr lang="en-US"/>
        </a:p>
      </dgm:t>
    </dgm:pt>
    <dgm:pt modelId="{2487A1F9-80D8-4EA5-90C5-FAEC6A51AC88}" type="parTrans" cxnId="{ED9D2FB6-26D6-4916-8B90-83F898B058B7}">
      <dgm:prSet/>
      <dgm:spPr/>
      <dgm:t>
        <a:bodyPr/>
        <a:lstStyle/>
        <a:p>
          <a:endParaRPr lang="en-US"/>
        </a:p>
      </dgm:t>
    </dgm:pt>
    <dgm:pt modelId="{77BF40A3-97BF-4D39-988C-E254A1B82A2C}" type="sibTrans" cxnId="{ED9D2FB6-26D6-4916-8B90-83F898B058B7}">
      <dgm:prSet/>
      <dgm:spPr/>
      <dgm:t>
        <a:bodyPr/>
        <a:lstStyle/>
        <a:p>
          <a:endParaRPr lang="en-US"/>
        </a:p>
      </dgm:t>
    </dgm:pt>
    <dgm:pt modelId="{26D5E107-DEF7-463B-B00A-8B047D7E8E9B}" type="pres">
      <dgm:prSet presAssocID="{7D2BB2AF-FAFB-4059-B1F1-486AE311FB1D}" presName="outerComposite" presStyleCnt="0">
        <dgm:presLayoutVars>
          <dgm:chMax val="5"/>
          <dgm:dir/>
          <dgm:resizeHandles val="exact"/>
        </dgm:presLayoutVars>
      </dgm:prSet>
      <dgm:spPr/>
    </dgm:pt>
    <dgm:pt modelId="{E1751F2A-2710-461F-8AA0-158293FA5670}" type="pres">
      <dgm:prSet presAssocID="{7D2BB2AF-FAFB-4059-B1F1-486AE311FB1D}" presName="dummyMaxCanvas" presStyleCnt="0">
        <dgm:presLayoutVars/>
      </dgm:prSet>
      <dgm:spPr/>
    </dgm:pt>
    <dgm:pt modelId="{A99086BB-D01E-4422-9589-CDE71D4214DD}" type="pres">
      <dgm:prSet presAssocID="{7D2BB2AF-FAFB-4059-B1F1-486AE311FB1D}" presName="ThreeNodes_1" presStyleLbl="node1" presStyleIdx="0" presStyleCnt="3">
        <dgm:presLayoutVars>
          <dgm:bulletEnabled val="1"/>
        </dgm:presLayoutVars>
      </dgm:prSet>
      <dgm:spPr/>
    </dgm:pt>
    <dgm:pt modelId="{075DBB6E-385E-49AE-BF5E-8C9C759CE08B}" type="pres">
      <dgm:prSet presAssocID="{7D2BB2AF-FAFB-4059-B1F1-486AE311FB1D}" presName="ThreeNodes_2" presStyleLbl="node1" presStyleIdx="1" presStyleCnt="3">
        <dgm:presLayoutVars>
          <dgm:bulletEnabled val="1"/>
        </dgm:presLayoutVars>
      </dgm:prSet>
      <dgm:spPr/>
    </dgm:pt>
    <dgm:pt modelId="{85E2C4C6-36DE-4A65-B48F-2130782A9712}" type="pres">
      <dgm:prSet presAssocID="{7D2BB2AF-FAFB-4059-B1F1-486AE311FB1D}" presName="ThreeNodes_3" presStyleLbl="node1" presStyleIdx="2" presStyleCnt="3">
        <dgm:presLayoutVars>
          <dgm:bulletEnabled val="1"/>
        </dgm:presLayoutVars>
      </dgm:prSet>
      <dgm:spPr/>
    </dgm:pt>
    <dgm:pt modelId="{B5E1A2A9-29AC-43B1-AF95-BC1403A920E3}" type="pres">
      <dgm:prSet presAssocID="{7D2BB2AF-FAFB-4059-B1F1-486AE311FB1D}" presName="ThreeConn_1-2" presStyleLbl="fgAccFollowNode1" presStyleIdx="0" presStyleCnt="2">
        <dgm:presLayoutVars>
          <dgm:bulletEnabled val="1"/>
        </dgm:presLayoutVars>
      </dgm:prSet>
      <dgm:spPr/>
    </dgm:pt>
    <dgm:pt modelId="{814BDD70-1CC3-419D-990B-77476C11F218}" type="pres">
      <dgm:prSet presAssocID="{7D2BB2AF-FAFB-4059-B1F1-486AE311FB1D}" presName="ThreeConn_2-3" presStyleLbl="fgAccFollowNode1" presStyleIdx="1" presStyleCnt="2">
        <dgm:presLayoutVars>
          <dgm:bulletEnabled val="1"/>
        </dgm:presLayoutVars>
      </dgm:prSet>
      <dgm:spPr/>
    </dgm:pt>
    <dgm:pt modelId="{7588EEAC-422A-47F6-B8AA-C3F3C002C25E}" type="pres">
      <dgm:prSet presAssocID="{7D2BB2AF-FAFB-4059-B1F1-486AE311FB1D}" presName="ThreeNodes_1_text" presStyleLbl="node1" presStyleIdx="2" presStyleCnt="3">
        <dgm:presLayoutVars>
          <dgm:bulletEnabled val="1"/>
        </dgm:presLayoutVars>
      </dgm:prSet>
      <dgm:spPr/>
    </dgm:pt>
    <dgm:pt modelId="{73B19188-8304-4474-819A-5517AAD68FF9}" type="pres">
      <dgm:prSet presAssocID="{7D2BB2AF-FAFB-4059-B1F1-486AE311FB1D}" presName="ThreeNodes_2_text" presStyleLbl="node1" presStyleIdx="2" presStyleCnt="3">
        <dgm:presLayoutVars>
          <dgm:bulletEnabled val="1"/>
        </dgm:presLayoutVars>
      </dgm:prSet>
      <dgm:spPr/>
    </dgm:pt>
    <dgm:pt modelId="{7DD23AD6-A650-42B0-BB12-EBE60E2AFA76}" type="pres">
      <dgm:prSet presAssocID="{7D2BB2AF-FAFB-4059-B1F1-486AE311FB1D}" presName="ThreeNodes_3_text" presStyleLbl="node1" presStyleIdx="2" presStyleCnt="3">
        <dgm:presLayoutVars>
          <dgm:bulletEnabled val="1"/>
        </dgm:presLayoutVars>
      </dgm:prSet>
      <dgm:spPr/>
    </dgm:pt>
  </dgm:ptLst>
  <dgm:cxnLst>
    <dgm:cxn modelId="{6398E624-EF8F-4A0B-82A8-8DB4F64621DE}" type="presOf" srcId="{6814364F-665C-4B52-BE50-ED56EAEF7184}" destId="{A99086BB-D01E-4422-9589-CDE71D4214DD}" srcOrd="0" destOrd="0" presId="urn:microsoft.com/office/officeart/2005/8/layout/vProcess5"/>
    <dgm:cxn modelId="{843B0069-0B6C-4248-BC74-C4DBACA87954}" type="presOf" srcId="{EB53147C-0D31-47C2-8061-E44CA7DBA808}" destId="{075DBB6E-385E-49AE-BF5E-8C9C759CE08B}" srcOrd="0" destOrd="0" presId="urn:microsoft.com/office/officeart/2005/8/layout/vProcess5"/>
    <dgm:cxn modelId="{3C1BA787-BAF3-4CF7-A001-81EF0414AA06}" srcId="{7D2BB2AF-FAFB-4059-B1F1-486AE311FB1D}" destId="{EB53147C-0D31-47C2-8061-E44CA7DBA808}" srcOrd="1" destOrd="0" parTransId="{E64B5C01-B90C-458B-85E3-9B2A94F62A9F}" sibTransId="{A83D10B0-C437-45DE-AE41-D8B8A5020C92}"/>
    <dgm:cxn modelId="{A71DCD8D-6515-482E-AEE7-0F7BAB488E45}" type="presOf" srcId="{7D2BB2AF-FAFB-4059-B1F1-486AE311FB1D}" destId="{26D5E107-DEF7-463B-B00A-8B047D7E8E9B}" srcOrd="0" destOrd="0" presId="urn:microsoft.com/office/officeart/2005/8/layout/vProcess5"/>
    <dgm:cxn modelId="{4D639DA4-FC8B-4ABC-AD41-B2AA090CF5C5}" type="presOf" srcId="{A83D10B0-C437-45DE-AE41-D8B8A5020C92}" destId="{814BDD70-1CC3-419D-990B-77476C11F218}" srcOrd="0" destOrd="0" presId="urn:microsoft.com/office/officeart/2005/8/layout/vProcess5"/>
    <dgm:cxn modelId="{ED9D2FB6-26D6-4916-8B90-83F898B058B7}" srcId="{7D2BB2AF-FAFB-4059-B1F1-486AE311FB1D}" destId="{5B485C34-9B86-484E-9D82-DA7210070388}" srcOrd="2" destOrd="0" parTransId="{2487A1F9-80D8-4EA5-90C5-FAEC6A51AC88}" sibTransId="{77BF40A3-97BF-4D39-988C-E254A1B82A2C}"/>
    <dgm:cxn modelId="{9324D0DC-F2EE-4C28-A464-E6B93C47A52A}" type="presOf" srcId="{5B485C34-9B86-484E-9D82-DA7210070388}" destId="{7DD23AD6-A650-42B0-BB12-EBE60E2AFA76}" srcOrd="1" destOrd="0" presId="urn:microsoft.com/office/officeart/2005/8/layout/vProcess5"/>
    <dgm:cxn modelId="{9D8F88E8-956E-4EEB-BD22-4609A53A39BC}" type="presOf" srcId="{6814364F-665C-4B52-BE50-ED56EAEF7184}" destId="{7588EEAC-422A-47F6-B8AA-C3F3C002C25E}" srcOrd="1" destOrd="0" presId="urn:microsoft.com/office/officeart/2005/8/layout/vProcess5"/>
    <dgm:cxn modelId="{4F0D1CEB-5DEF-4FB0-83F8-1F5A2176B116}" srcId="{7D2BB2AF-FAFB-4059-B1F1-486AE311FB1D}" destId="{6814364F-665C-4B52-BE50-ED56EAEF7184}" srcOrd="0" destOrd="0" parTransId="{F44C87B0-2AD6-438C-B549-59DBE5A99C31}" sibTransId="{5EE76A4E-25BD-4104-AC66-FE473942931B}"/>
    <dgm:cxn modelId="{2A76B2F6-2778-47F3-A2FC-5BAF765AA3D4}" type="presOf" srcId="{5B485C34-9B86-484E-9D82-DA7210070388}" destId="{85E2C4C6-36DE-4A65-B48F-2130782A9712}" srcOrd="0" destOrd="0" presId="urn:microsoft.com/office/officeart/2005/8/layout/vProcess5"/>
    <dgm:cxn modelId="{2051F9F8-378B-4AFC-B9FE-E2AD2E5D3050}" type="presOf" srcId="{EB53147C-0D31-47C2-8061-E44CA7DBA808}" destId="{73B19188-8304-4474-819A-5517AAD68FF9}" srcOrd="1" destOrd="0" presId="urn:microsoft.com/office/officeart/2005/8/layout/vProcess5"/>
    <dgm:cxn modelId="{FBDA0BF9-E933-4862-9B00-C2B160E69DCC}" type="presOf" srcId="{5EE76A4E-25BD-4104-AC66-FE473942931B}" destId="{B5E1A2A9-29AC-43B1-AF95-BC1403A920E3}" srcOrd="0" destOrd="0" presId="urn:microsoft.com/office/officeart/2005/8/layout/vProcess5"/>
    <dgm:cxn modelId="{149C9739-3666-478D-A532-1F63CE95C329}" type="presParOf" srcId="{26D5E107-DEF7-463B-B00A-8B047D7E8E9B}" destId="{E1751F2A-2710-461F-8AA0-158293FA5670}" srcOrd="0" destOrd="0" presId="urn:microsoft.com/office/officeart/2005/8/layout/vProcess5"/>
    <dgm:cxn modelId="{1C7E4B2A-8ADA-4426-BCAA-D9FF98E5E80E}" type="presParOf" srcId="{26D5E107-DEF7-463B-B00A-8B047D7E8E9B}" destId="{A99086BB-D01E-4422-9589-CDE71D4214DD}" srcOrd="1" destOrd="0" presId="urn:microsoft.com/office/officeart/2005/8/layout/vProcess5"/>
    <dgm:cxn modelId="{246E342F-F29B-4495-B449-8B05C6AD6FF6}" type="presParOf" srcId="{26D5E107-DEF7-463B-B00A-8B047D7E8E9B}" destId="{075DBB6E-385E-49AE-BF5E-8C9C759CE08B}" srcOrd="2" destOrd="0" presId="urn:microsoft.com/office/officeart/2005/8/layout/vProcess5"/>
    <dgm:cxn modelId="{4708A2DD-E7E9-4EFC-BEEA-3E8D0D5B0AD4}" type="presParOf" srcId="{26D5E107-DEF7-463B-B00A-8B047D7E8E9B}" destId="{85E2C4C6-36DE-4A65-B48F-2130782A9712}" srcOrd="3" destOrd="0" presId="urn:microsoft.com/office/officeart/2005/8/layout/vProcess5"/>
    <dgm:cxn modelId="{089E56C7-E663-46EA-9A59-64D1E99A55DC}" type="presParOf" srcId="{26D5E107-DEF7-463B-B00A-8B047D7E8E9B}" destId="{B5E1A2A9-29AC-43B1-AF95-BC1403A920E3}" srcOrd="4" destOrd="0" presId="urn:microsoft.com/office/officeart/2005/8/layout/vProcess5"/>
    <dgm:cxn modelId="{2D1D1744-B01B-41DE-8F71-956BBF2977FE}" type="presParOf" srcId="{26D5E107-DEF7-463B-B00A-8B047D7E8E9B}" destId="{814BDD70-1CC3-419D-990B-77476C11F218}" srcOrd="5" destOrd="0" presId="urn:microsoft.com/office/officeart/2005/8/layout/vProcess5"/>
    <dgm:cxn modelId="{9DD9EAB3-D807-4C42-AE74-C66BE3617F3F}" type="presParOf" srcId="{26D5E107-DEF7-463B-B00A-8B047D7E8E9B}" destId="{7588EEAC-422A-47F6-B8AA-C3F3C002C25E}" srcOrd="6" destOrd="0" presId="urn:microsoft.com/office/officeart/2005/8/layout/vProcess5"/>
    <dgm:cxn modelId="{1CF3D4F5-E0B9-434B-8580-EC22E13F5FF2}" type="presParOf" srcId="{26D5E107-DEF7-463B-B00A-8B047D7E8E9B}" destId="{73B19188-8304-4474-819A-5517AAD68FF9}" srcOrd="7" destOrd="0" presId="urn:microsoft.com/office/officeart/2005/8/layout/vProcess5"/>
    <dgm:cxn modelId="{BF2FC3AA-AFEB-4AA6-B9C6-6E1A8427E91A}" type="presParOf" srcId="{26D5E107-DEF7-463B-B00A-8B047D7E8E9B}" destId="{7DD23AD6-A650-42B0-BB12-EBE60E2AFA7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7EC6-C491-46DC-9028-8A47333DB4F9}">
      <dsp:nvSpPr>
        <dsp:cNvPr id="0" name=""/>
        <dsp:cNvSpPr/>
      </dsp:nvSpPr>
      <dsp:spPr>
        <a:xfrm>
          <a:off x="333207" y="282104"/>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E6E80-0180-4A1D-9A69-089968A81C19}">
      <dsp:nvSpPr>
        <dsp:cNvPr id="0" name=""/>
        <dsp:cNvSpPr/>
      </dsp:nvSpPr>
      <dsp:spPr>
        <a:xfrm>
          <a:off x="555095" y="503993"/>
          <a:ext cx="597392" cy="597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368086-111C-45E0-B0D4-18D96D76C22E}">
      <dsp:nvSpPr>
        <dsp:cNvPr id="0" name=""/>
        <dsp:cNvSpPr/>
      </dsp:nvSpPr>
      <dsp:spPr>
        <a:xfrm>
          <a:off x="374" y="1647573"/>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Aerial photography and videography</a:t>
          </a:r>
          <a:endParaRPr lang="en-US" sz="1050" kern="1200" dirty="0">
            <a:latin typeface="BankGothic Md BT" panose="020B0807020203060204" pitchFamily="34" charset="0"/>
          </a:endParaRPr>
        </a:p>
      </dsp:txBody>
      <dsp:txXfrm>
        <a:off x="374" y="1647573"/>
        <a:ext cx="1706835" cy="682734"/>
      </dsp:txXfrm>
    </dsp:sp>
    <dsp:sp modelId="{B8313CF0-2A47-4B12-907F-92A60B411E91}">
      <dsp:nvSpPr>
        <dsp:cNvPr id="0" name=""/>
        <dsp:cNvSpPr/>
      </dsp:nvSpPr>
      <dsp:spPr>
        <a:xfrm>
          <a:off x="2338739" y="282104"/>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64C23-0766-4679-B3C7-5EBF5734F721}">
      <dsp:nvSpPr>
        <dsp:cNvPr id="0" name=""/>
        <dsp:cNvSpPr/>
      </dsp:nvSpPr>
      <dsp:spPr>
        <a:xfrm>
          <a:off x="2560628" y="503993"/>
          <a:ext cx="597392" cy="597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64B102-6682-4E6B-B8BF-84540774D7ED}">
      <dsp:nvSpPr>
        <dsp:cNvPr id="0" name=""/>
        <dsp:cNvSpPr/>
      </dsp:nvSpPr>
      <dsp:spPr>
        <a:xfrm>
          <a:off x="2005906" y="1647573"/>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Warfare and Border surveillance</a:t>
          </a:r>
          <a:endParaRPr lang="en-US" sz="1050" kern="1200" dirty="0">
            <a:latin typeface="BankGothic Md BT" panose="020B0807020203060204" pitchFamily="34" charset="0"/>
          </a:endParaRPr>
        </a:p>
      </dsp:txBody>
      <dsp:txXfrm>
        <a:off x="2005906" y="1647573"/>
        <a:ext cx="1706835" cy="682734"/>
      </dsp:txXfrm>
    </dsp:sp>
    <dsp:sp modelId="{BC16600C-9315-47DE-BA8E-90DD34D47148}">
      <dsp:nvSpPr>
        <dsp:cNvPr id="0" name=""/>
        <dsp:cNvSpPr/>
      </dsp:nvSpPr>
      <dsp:spPr>
        <a:xfrm>
          <a:off x="4344271" y="282104"/>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5CDF7-2F50-4EF9-BA62-A1BF1EAC14A2}">
      <dsp:nvSpPr>
        <dsp:cNvPr id="0" name=""/>
        <dsp:cNvSpPr/>
      </dsp:nvSpPr>
      <dsp:spPr>
        <a:xfrm>
          <a:off x="4566160" y="503993"/>
          <a:ext cx="597392" cy="597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26C463-55A0-402D-882E-88A438F4E4A6}">
      <dsp:nvSpPr>
        <dsp:cNvPr id="0" name=""/>
        <dsp:cNvSpPr/>
      </dsp:nvSpPr>
      <dsp:spPr>
        <a:xfrm>
          <a:off x="4011438" y="1647573"/>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Remote sensing</a:t>
          </a:r>
          <a:endParaRPr lang="en-US" sz="1050" kern="1200" dirty="0">
            <a:latin typeface="BankGothic Md BT" panose="020B0807020203060204" pitchFamily="34" charset="0"/>
          </a:endParaRPr>
        </a:p>
      </dsp:txBody>
      <dsp:txXfrm>
        <a:off x="4011438" y="1647573"/>
        <a:ext cx="1706835" cy="682734"/>
      </dsp:txXfrm>
    </dsp:sp>
    <dsp:sp modelId="{B89361C7-778C-4A3C-A049-A07DBDE66796}">
      <dsp:nvSpPr>
        <dsp:cNvPr id="0" name=""/>
        <dsp:cNvSpPr/>
      </dsp:nvSpPr>
      <dsp:spPr>
        <a:xfrm>
          <a:off x="6349803" y="282104"/>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F3A0-EC1E-475D-A12C-A27524C1E7DD}">
      <dsp:nvSpPr>
        <dsp:cNvPr id="0" name=""/>
        <dsp:cNvSpPr/>
      </dsp:nvSpPr>
      <dsp:spPr>
        <a:xfrm>
          <a:off x="6571692" y="503993"/>
          <a:ext cx="597392" cy="597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755ABF-1276-4E12-AF35-E77182C014A8}">
      <dsp:nvSpPr>
        <dsp:cNvPr id="0" name=""/>
        <dsp:cNvSpPr/>
      </dsp:nvSpPr>
      <dsp:spPr>
        <a:xfrm>
          <a:off x="6016970" y="1647573"/>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Telecommunication</a:t>
          </a:r>
          <a:endParaRPr lang="en-US" sz="1050" kern="1200" dirty="0">
            <a:latin typeface="BankGothic Md BT" panose="020B0807020203060204" pitchFamily="34" charset="0"/>
          </a:endParaRPr>
        </a:p>
      </dsp:txBody>
      <dsp:txXfrm>
        <a:off x="6016970" y="1647573"/>
        <a:ext cx="1706835" cy="682734"/>
      </dsp:txXfrm>
    </dsp:sp>
    <dsp:sp modelId="{79CF8004-F153-45D9-AE64-4F181BA10042}">
      <dsp:nvSpPr>
        <dsp:cNvPr id="0" name=""/>
        <dsp:cNvSpPr/>
      </dsp:nvSpPr>
      <dsp:spPr>
        <a:xfrm>
          <a:off x="1335973" y="2757016"/>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5ED0C-9549-4011-A2F3-5442D90C4475}">
      <dsp:nvSpPr>
        <dsp:cNvPr id="0" name=""/>
        <dsp:cNvSpPr/>
      </dsp:nvSpPr>
      <dsp:spPr>
        <a:xfrm>
          <a:off x="1557861" y="2978905"/>
          <a:ext cx="597392" cy="5973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0969D8-4509-48A7-8E44-0506B57B0867}">
      <dsp:nvSpPr>
        <dsp:cNvPr id="0" name=""/>
        <dsp:cNvSpPr/>
      </dsp:nvSpPr>
      <dsp:spPr>
        <a:xfrm>
          <a:off x="1003140" y="4122485"/>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Agriculture</a:t>
          </a:r>
          <a:endParaRPr lang="en-US" sz="1050" kern="1200" dirty="0">
            <a:latin typeface="BankGothic Md BT" panose="020B0807020203060204" pitchFamily="34" charset="0"/>
          </a:endParaRPr>
        </a:p>
      </dsp:txBody>
      <dsp:txXfrm>
        <a:off x="1003140" y="4122485"/>
        <a:ext cx="1706835" cy="682734"/>
      </dsp:txXfrm>
    </dsp:sp>
    <dsp:sp modelId="{CCE7D16F-9335-4EC0-BE31-84D692268816}">
      <dsp:nvSpPr>
        <dsp:cNvPr id="0" name=""/>
        <dsp:cNvSpPr/>
      </dsp:nvSpPr>
      <dsp:spPr>
        <a:xfrm>
          <a:off x="3341505" y="2757016"/>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4DAE9-745B-40F2-8D0C-814487961BB7}">
      <dsp:nvSpPr>
        <dsp:cNvPr id="0" name=""/>
        <dsp:cNvSpPr/>
      </dsp:nvSpPr>
      <dsp:spPr>
        <a:xfrm>
          <a:off x="3563394" y="2978905"/>
          <a:ext cx="597392" cy="5973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3B4525-BBDA-48AA-9E3D-B65D67DD4579}">
      <dsp:nvSpPr>
        <dsp:cNvPr id="0" name=""/>
        <dsp:cNvSpPr/>
      </dsp:nvSpPr>
      <dsp:spPr>
        <a:xfrm>
          <a:off x="3008672" y="4122485"/>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Medicine</a:t>
          </a:r>
          <a:endParaRPr lang="en-US" sz="1050" kern="1200" dirty="0">
            <a:latin typeface="BankGothic Md BT" panose="020B0807020203060204" pitchFamily="34" charset="0"/>
          </a:endParaRPr>
        </a:p>
      </dsp:txBody>
      <dsp:txXfrm>
        <a:off x="3008672" y="4122485"/>
        <a:ext cx="1706835" cy="682734"/>
      </dsp:txXfrm>
    </dsp:sp>
    <dsp:sp modelId="{4E68B45C-4712-4449-BC0B-CC67615CF921}">
      <dsp:nvSpPr>
        <dsp:cNvPr id="0" name=""/>
        <dsp:cNvSpPr/>
      </dsp:nvSpPr>
      <dsp:spPr>
        <a:xfrm>
          <a:off x="5347037" y="2757016"/>
          <a:ext cx="1041169" cy="10411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FFF25-E667-4283-B908-9B04DEB3D1C4}">
      <dsp:nvSpPr>
        <dsp:cNvPr id="0" name=""/>
        <dsp:cNvSpPr/>
      </dsp:nvSpPr>
      <dsp:spPr>
        <a:xfrm>
          <a:off x="5568926" y="2978905"/>
          <a:ext cx="597392" cy="5973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DEC90-E951-4C00-ACE2-FDF2C4F3632C}">
      <dsp:nvSpPr>
        <dsp:cNvPr id="0" name=""/>
        <dsp:cNvSpPr/>
      </dsp:nvSpPr>
      <dsp:spPr>
        <a:xfrm>
          <a:off x="5014204" y="4122485"/>
          <a:ext cx="1706835" cy="68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defRPr cap="all"/>
          </a:pPr>
          <a:r>
            <a:rPr lang="en-IN" sz="1050" kern="1200" dirty="0">
              <a:latin typeface="BankGothic Md BT" panose="020B0807020203060204" pitchFamily="34" charset="0"/>
            </a:rPr>
            <a:t>Weather forecasting</a:t>
          </a:r>
          <a:endParaRPr lang="en-US" sz="1050" kern="1200" dirty="0">
            <a:latin typeface="BankGothic Md BT" panose="020B0807020203060204" pitchFamily="34" charset="0"/>
          </a:endParaRPr>
        </a:p>
      </dsp:txBody>
      <dsp:txXfrm>
        <a:off x="5014204" y="4122485"/>
        <a:ext cx="1706835" cy="682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16D1-D6B5-40CA-BFEF-ABC67791F412}">
      <dsp:nvSpPr>
        <dsp:cNvPr id="0" name=""/>
        <dsp:cNvSpPr/>
      </dsp:nvSpPr>
      <dsp:spPr>
        <a:xfrm>
          <a:off x="678721" y="656410"/>
          <a:ext cx="538800" cy="71"/>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8B0794-DF70-4E13-B94E-070163A2D0C1}">
      <dsp:nvSpPr>
        <dsp:cNvPr id="0" name=""/>
        <dsp:cNvSpPr/>
      </dsp:nvSpPr>
      <dsp:spPr>
        <a:xfrm>
          <a:off x="1249850" y="611187"/>
          <a:ext cx="61962" cy="116377"/>
        </a:xfrm>
        <a:prstGeom prst="chevron">
          <a:avLst>
            <a:gd name="adj" fmla="val 90000"/>
          </a:avLst>
        </a:prstGeom>
        <a:solidFill>
          <a:schemeClr val="accent5">
            <a:tint val="40000"/>
            <a:alpha val="90000"/>
            <a:hueOff val="502929"/>
            <a:satOff val="870"/>
            <a:lumOff val="108"/>
            <a:alphaOff val="0"/>
          </a:schemeClr>
        </a:solidFill>
        <a:ln w="10795" cap="flat" cmpd="sng" algn="ctr">
          <a:solidFill>
            <a:schemeClr val="accent5">
              <a:tint val="40000"/>
              <a:alpha val="90000"/>
              <a:hueOff val="502929"/>
              <a:satOff val="870"/>
              <a:lumOff val="108"/>
              <a:alphaOff val="0"/>
            </a:schemeClr>
          </a:solidFill>
          <a:prstDash val="solid"/>
        </a:ln>
        <a:effectLst/>
      </dsp:spPr>
      <dsp:style>
        <a:lnRef idx="2">
          <a:scrgbClr r="0" g="0" b="0"/>
        </a:lnRef>
        <a:fillRef idx="1">
          <a:scrgbClr r="0" g="0" b="0"/>
        </a:fillRef>
        <a:effectRef idx="0">
          <a:scrgbClr r="0" g="0" b="0"/>
        </a:effectRef>
        <a:fontRef idx="minor"/>
      </dsp:style>
    </dsp:sp>
    <dsp:sp modelId="{9DDE11C6-D9AE-4275-873F-FB1284CF4DF2}">
      <dsp:nvSpPr>
        <dsp:cNvPr id="0" name=""/>
        <dsp:cNvSpPr/>
      </dsp:nvSpPr>
      <dsp:spPr>
        <a:xfrm>
          <a:off x="370889" y="415963"/>
          <a:ext cx="480964" cy="480964"/>
        </a:xfrm>
        <a:prstGeom prst="ellipse">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41325" y="486399"/>
        <a:ext cx="340092" cy="340092"/>
      </dsp:txXfrm>
    </dsp:sp>
    <dsp:sp modelId="{B6DF9BE8-C9D6-46CC-9101-74CBF9E3E151}">
      <dsp:nvSpPr>
        <dsp:cNvPr id="0" name=""/>
        <dsp:cNvSpPr/>
      </dsp:nvSpPr>
      <dsp:spPr>
        <a:xfrm>
          <a:off x="5220" y="1062524"/>
          <a:ext cx="1212301" cy="1965600"/>
        </a:xfrm>
        <a:prstGeom prst="upArrowCallout">
          <a:avLst>
            <a:gd name="adj1" fmla="val 50000"/>
            <a:gd name="adj2" fmla="val 20000"/>
            <a:gd name="adj3" fmla="val 20000"/>
            <a:gd name="adj4" fmla="val 100000"/>
          </a:avLst>
        </a:prstGeom>
        <a:solidFill>
          <a:schemeClr val="accent5">
            <a:tint val="40000"/>
            <a:alpha val="90000"/>
            <a:hueOff val="1005858"/>
            <a:satOff val="1739"/>
            <a:lumOff val="215"/>
            <a:alphaOff val="0"/>
          </a:schemeClr>
        </a:solidFill>
        <a:ln w="10795" cap="flat" cmpd="sng" algn="ctr">
          <a:solidFill>
            <a:schemeClr val="accent5">
              <a:tint val="40000"/>
              <a:alpha val="90000"/>
              <a:hueOff val="1005858"/>
              <a:satOff val="1739"/>
              <a:lumOff val="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In 1858, Gaspar Felix Tournachon</a:t>
          </a:r>
        </a:p>
        <a:p>
          <a:pPr marL="0" lvl="0" indent="0" algn="l" defTabSz="488950">
            <a:lnSpc>
              <a:spcPct val="90000"/>
            </a:lnSpc>
            <a:spcBef>
              <a:spcPct val="0"/>
            </a:spcBef>
            <a:spcAft>
              <a:spcPct val="35000"/>
            </a:spcAft>
            <a:buNone/>
          </a:pPr>
          <a:r>
            <a:rPr lang="en-IN" sz="1100" kern="1200" dirty="0"/>
            <a:t>(“Nadar,”).-</a:t>
          </a:r>
          <a:r>
            <a:rPr lang="en-IN" sz="1100" u="sng" kern="1200" dirty="0">
              <a:hlinkClick xmlns:r="http://schemas.openxmlformats.org/officeDocument/2006/relationships" r:id="rId1"/>
            </a:rPr>
            <a:t>the first successful aerial photograph</a:t>
          </a:r>
          <a:endParaRPr lang="en-US" sz="1100" kern="1200" dirty="0"/>
        </a:p>
      </dsp:txBody>
      <dsp:txXfrm>
        <a:off x="5220" y="1304984"/>
        <a:ext cx="1212301" cy="1723140"/>
      </dsp:txXfrm>
    </dsp:sp>
    <dsp:sp modelId="{35553D48-8CC2-4BC0-A281-638E3135B6B6}">
      <dsp:nvSpPr>
        <dsp:cNvPr id="0" name=""/>
        <dsp:cNvSpPr/>
      </dsp:nvSpPr>
      <dsp:spPr>
        <a:xfrm>
          <a:off x="1352222" y="656416"/>
          <a:ext cx="1212301" cy="72"/>
        </a:xfrm>
        <a:prstGeom prst="rect">
          <a:avLst/>
        </a:prstGeom>
        <a:solidFill>
          <a:schemeClr val="accent5">
            <a:tint val="40000"/>
            <a:alpha val="90000"/>
            <a:hueOff val="1508786"/>
            <a:satOff val="2609"/>
            <a:lumOff val="323"/>
            <a:alphaOff val="0"/>
          </a:schemeClr>
        </a:solidFill>
        <a:ln w="10795" cap="flat" cmpd="sng" algn="ctr">
          <a:solidFill>
            <a:schemeClr val="accent5">
              <a:tint val="40000"/>
              <a:alpha val="90000"/>
              <a:hueOff val="1508786"/>
              <a:satOff val="2609"/>
              <a:lumOff val="323"/>
              <a:alphaOff val="0"/>
            </a:schemeClr>
          </a:solidFill>
          <a:prstDash val="solid"/>
        </a:ln>
        <a:effectLst/>
      </dsp:spPr>
      <dsp:style>
        <a:lnRef idx="2">
          <a:scrgbClr r="0" g="0" b="0"/>
        </a:lnRef>
        <a:fillRef idx="1">
          <a:scrgbClr r="0" g="0" b="0"/>
        </a:fillRef>
        <a:effectRef idx="0">
          <a:scrgbClr r="0" g="0" b="0"/>
        </a:effectRef>
        <a:fontRef idx="minor"/>
      </dsp:style>
    </dsp:sp>
    <dsp:sp modelId="{1799407A-59C7-4A30-AA72-395CD01AA516}">
      <dsp:nvSpPr>
        <dsp:cNvPr id="0" name=""/>
        <dsp:cNvSpPr/>
      </dsp:nvSpPr>
      <dsp:spPr>
        <a:xfrm>
          <a:off x="2596851" y="611192"/>
          <a:ext cx="61962" cy="116383"/>
        </a:xfrm>
        <a:prstGeom prst="chevron">
          <a:avLst>
            <a:gd name="adj" fmla="val 90000"/>
          </a:avLst>
        </a:prstGeom>
        <a:solidFill>
          <a:schemeClr val="accent5">
            <a:tint val="40000"/>
            <a:alpha val="90000"/>
            <a:hueOff val="2011715"/>
            <a:satOff val="3479"/>
            <a:lumOff val="430"/>
            <a:alphaOff val="0"/>
          </a:schemeClr>
        </a:solidFill>
        <a:ln w="10795" cap="flat" cmpd="sng" algn="ctr">
          <a:solidFill>
            <a:schemeClr val="accent5">
              <a:tint val="40000"/>
              <a:alpha val="90000"/>
              <a:hueOff val="2011715"/>
              <a:satOff val="3479"/>
              <a:lumOff val="430"/>
              <a:alphaOff val="0"/>
            </a:schemeClr>
          </a:solidFill>
          <a:prstDash val="solid"/>
        </a:ln>
        <a:effectLst/>
      </dsp:spPr>
      <dsp:style>
        <a:lnRef idx="2">
          <a:scrgbClr r="0" g="0" b="0"/>
        </a:lnRef>
        <a:fillRef idx="1">
          <a:scrgbClr r="0" g="0" b="0"/>
        </a:fillRef>
        <a:effectRef idx="0">
          <a:scrgbClr r="0" g="0" b="0"/>
        </a:effectRef>
        <a:fontRef idx="minor"/>
      </dsp:style>
    </dsp:sp>
    <dsp:sp modelId="{1DF02535-8E74-4F0B-B6FD-DF4D1394FFB0}">
      <dsp:nvSpPr>
        <dsp:cNvPr id="0" name=""/>
        <dsp:cNvSpPr/>
      </dsp:nvSpPr>
      <dsp:spPr>
        <a:xfrm>
          <a:off x="1717890" y="415970"/>
          <a:ext cx="480964" cy="480964"/>
        </a:xfrm>
        <a:prstGeom prst="ellipse">
          <a:avLst/>
        </a:prstGeom>
        <a:solidFill>
          <a:schemeClr val="accent5">
            <a:hueOff val="1596903"/>
            <a:satOff val="-1376"/>
            <a:lumOff val="1821"/>
            <a:alphaOff val="0"/>
          </a:schemeClr>
        </a:solidFill>
        <a:ln w="10795" cap="flat" cmpd="sng" algn="ctr">
          <a:solidFill>
            <a:schemeClr val="accent5">
              <a:hueOff val="1596903"/>
              <a:satOff val="-1376"/>
              <a:lumOff val="18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788326" y="486406"/>
        <a:ext cx="340092" cy="340092"/>
      </dsp:txXfrm>
    </dsp:sp>
    <dsp:sp modelId="{29CC37F2-9672-4254-A2C8-F013A518875C}">
      <dsp:nvSpPr>
        <dsp:cNvPr id="0" name=""/>
        <dsp:cNvSpPr/>
      </dsp:nvSpPr>
      <dsp:spPr>
        <a:xfrm>
          <a:off x="1352222" y="1062541"/>
          <a:ext cx="1212301" cy="1965600"/>
        </a:xfrm>
        <a:prstGeom prst="upArrowCallout">
          <a:avLst>
            <a:gd name="adj1" fmla="val 50000"/>
            <a:gd name="adj2" fmla="val 20000"/>
            <a:gd name="adj3" fmla="val 20000"/>
            <a:gd name="adj4" fmla="val 100000"/>
          </a:avLst>
        </a:prstGeom>
        <a:solidFill>
          <a:schemeClr val="accent5">
            <a:tint val="40000"/>
            <a:alpha val="90000"/>
            <a:hueOff val="2514644"/>
            <a:satOff val="4348"/>
            <a:lumOff val="538"/>
            <a:alphaOff val="0"/>
          </a:schemeClr>
        </a:solidFill>
        <a:ln w="10795" cap="flat" cmpd="sng" algn="ctr">
          <a:solidFill>
            <a:schemeClr val="accent5">
              <a:tint val="40000"/>
              <a:alpha val="90000"/>
              <a:hueOff val="2514644"/>
              <a:satOff val="4348"/>
              <a:lumOff val="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In 1860, James Wallace Black’s</a:t>
          </a:r>
        </a:p>
        <a:p>
          <a:pPr marL="0" lvl="0" indent="0" algn="l" defTabSz="488950">
            <a:lnSpc>
              <a:spcPct val="90000"/>
            </a:lnSpc>
            <a:spcBef>
              <a:spcPct val="0"/>
            </a:spcBef>
            <a:spcAft>
              <a:spcPct val="35000"/>
            </a:spcAft>
            <a:buNone/>
          </a:pPr>
          <a:r>
            <a:rPr lang="en-IN" sz="1100" i="1" kern="1200" dirty="0"/>
            <a:t>Queen of the Air</a:t>
          </a:r>
          <a:r>
            <a:rPr lang="en-IN" sz="1100" kern="1200" dirty="0"/>
            <a:t> -</a:t>
          </a:r>
          <a:r>
            <a:rPr lang="en-IN" sz="1100" u="sng" kern="1200" dirty="0">
              <a:hlinkClick xmlns:r="http://schemas.openxmlformats.org/officeDocument/2006/relationships" r:id="rId2"/>
            </a:rPr>
            <a:t>the oldest surviving aerial photograph.</a:t>
          </a:r>
          <a:endParaRPr lang="en-US" sz="1100" kern="1200" dirty="0"/>
        </a:p>
      </dsp:txBody>
      <dsp:txXfrm>
        <a:off x="1352222" y="1305001"/>
        <a:ext cx="1212301" cy="1723140"/>
      </dsp:txXfrm>
    </dsp:sp>
    <dsp:sp modelId="{14B168D9-CD99-4CC7-BFAF-9492DC475069}">
      <dsp:nvSpPr>
        <dsp:cNvPr id="0" name=""/>
        <dsp:cNvSpPr/>
      </dsp:nvSpPr>
      <dsp:spPr>
        <a:xfrm>
          <a:off x="2699224" y="656416"/>
          <a:ext cx="1212301" cy="72"/>
        </a:xfrm>
        <a:prstGeom prst="rect">
          <a:avLst/>
        </a:prstGeom>
        <a:solidFill>
          <a:schemeClr val="accent5">
            <a:tint val="40000"/>
            <a:alpha val="90000"/>
            <a:hueOff val="3017573"/>
            <a:satOff val="5218"/>
            <a:lumOff val="645"/>
            <a:alphaOff val="0"/>
          </a:schemeClr>
        </a:solidFill>
        <a:ln w="10795" cap="flat" cmpd="sng" algn="ctr">
          <a:solidFill>
            <a:schemeClr val="accent5">
              <a:tint val="40000"/>
              <a:alpha val="90000"/>
              <a:hueOff val="3017573"/>
              <a:satOff val="5218"/>
              <a:lumOff val="645"/>
              <a:alphaOff val="0"/>
            </a:schemeClr>
          </a:solidFill>
          <a:prstDash val="solid"/>
        </a:ln>
        <a:effectLst/>
      </dsp:spPr>
      <dsp:style>
        <a:lnRef idx="2">
          <a:scrgbClr r="0" g="0" b="0"/>
        </a:lnRef>
        <a:fillRef idx="1">
          <a:scrgbClr r="0" g="0" b="0"/>
        </a:fillRef>
        <a:effectRef idx="0">
          <a:scrgbClr r="0" g="0" b="0"/>
        </a:effectRef>
        <a:fontRef idx="minor"/>
      </dsp:style>
    </dsp:sp>
    <dsp:sp modelId="{CDA44998-6E90-4B81-9147-4245EC25C531}">
      <dsp:nvSpPr>
        <dsp:cNvPr id="0" name=""/>
        <dsp:cNvSpPr/>
      </dsp:nvSpPr>
      <dsp:spPr>
        <a:xfrm>
          <a:off x="3943853" y="611192"/>
          <a:ext cx="61962" cy="116383"/>
        </a:xfrm>
        <a:prstGeom prst="chevron">
          <a:avLst>
            <a:gd name="adj" fmla="val 90000"/>
          </a:avLst>
        </a:prstGeom>
        <a:solidFill>
          <a:schemeClr val="accent5">
            <a:tint val="40000"/>
            <a:alpha val="90000"/>
            <a:hueOff val="3520501"/>
            <a:satOff val="6088"/>
            <a:lumOff val="753"/>
            <a:alphaOff val="0"/>
          </a:schemeClr>
        </a:solidFill>
        <a:ln w="10795" cap="flat" cmpd="sng" algn="ctr">
          <a:solidFill>
            <a:schemeClr val="accent5">
              <a:tint val="40000"/>
              <a:alpha val="90000"/>
              <a:hueOff val="3520501"/>
              <a:satOff val="6088"/>
              <a:lumOff val="753"/>
              <a:alphaOff val="0"/>
            </a:schemeClr>
          </a:solidFill>
          <a:prstDash val="solid"/>
        </a:ln>
        <a:effectLst/>
      </dsp:spPr>
      <dsp:style>
        <a:lnRef idx="2">
          <a:scrgbClr r="0" g="0" b="0"/>
        </a:lnRef>
        <a:fillRef idx="1">
          <a:scrgbClr r="0" g="0" b="0"/>
        </a:fillRef>
        <a:effectRef idx="0">
          <a:scrgbClr r="0" g="0" b="0"/>
        </a:effectRef>
        <a:fontRef idx="minor"/>
      </dsp:style>
    </dsp:sp>
    <dsp:sp modelId="{EEA5F8A7-2781-4F7B-B61D-D09892EBBA00}">
      <dsp:nvSpPr>
        <dsp:cNvPr id="0" name=""/>
        <dsp:cNvSpPr/>
      </dsp:nvSpPr>
      <dsp:spPr>
        <a:xfrm>
          <a:off x="3064892" y="415970"/>
          <a:ext cx="480964" cy="480964"/>
        </a:xfrm>
        <a:prstGeom prst="ellipse">
          <a:avLst/>
        </a:prstGeom>
        <a:solidFill>
          <a:schemeClr val="accent5">
            <a:hueOff val="3193805"/>
            <a:satOff val="-2753"/>
            <a:lumOff val="3642"/>
            <a:alphaOff val="0"/>
          </a:schemeClr>
        </a:solidFill>
        <a:ln w="10795" cap="flat" cmpd="sng" algn="ctr">
          <a:solidFill>
            <a:schemeClr val="accent5">
              <a:hueOff val="3193805"/>
              <a:satOff val="-2753"/>
              <a:lumOff val="36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3135328" y="486406"/>
        <a:ext cx="340092" cy="340092"/>
      </dsp:txXfrm>
    </dsp:sp>
    <dsp:sp modelId="{5E01C221-0296-4B14-B686-CF55ED0FC1EA}">
      <dsp:nvSpPr>
        <dsp:cNvPr id="0" name=""/>
        <dsp:cNvSpPr/>
      </dsp:nvSpPr>
      <dsp:spPr>
        <a:xfrm>
          <a:off x="2699224" y="1062541"/>
          <a:ext cx="1212301" cy="1965600"/>
        </a:xfrm>
        <a:prstGeom prst="upArrowCallout">
          <a:avLst>
            <a:gd name="adj1" fmla="val 50000"/>
            <a:gd name="adj2" fmla="val 20000"/>
            <a:gd name="adj3" fmla="val 20000"/>
            <a:gd name="adj4" fmla="val 100000"/>
          </a:avLst>
        </a:prstGeom>
        <a:solidFill>
          <a:schemeClr val="accent5">
            <a:tint val="40000"/>
            <a:alpha val="90000"/>
            <a:hueOff val="4023430"/>
            <a:satOff val="6957"/>
            <a:lumOff val="860"/>
            <a:alphaOff val="0"/>
          </a:schemeClr>
        </a:solidFill>
        <a:ln w="10795" cap="flat" cmpd="sng" algn="ctr">
          <a:solidFill>
            <a:schemeClr val="accent5">
              <a:tint val="40000"/>
              <a:alpha val="90000"/>
              <a:hueOff val="4023430"/>
              <a:satOff val="6957"/>
              <a:lumOff val="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Later, George Lawrence strapped large-format cameras with curved film plates to kites.</a:t>
          </a:r>
          <a:endParaRPr lang="en-US" sz="1100" kern="1200" dirty="0"/>
        </a:p>
      </dsp:txBody>
      <dsp:txXfrm>
        <a:off x="2699224" y="1305001"/>
        <a:ext cx="1212301" cy="1723140"/>
      </dsp:txXfrm>
    </dsp:sp>
    <dsp:sp modelId="{3BB8B479-127B-45A0-8694-21D71F513AAA}">
      <dsp:nvSpPr>
        <dsp:cNvPr id="0" name=""/>
        <dsp:cNvSpPr/>
      </dsp:nvSpPr>
      <dsp:spPr>
        <a:xfrm>
          <a:off x="4046225" y="656416"/>
          <a:ext cx="1212301" cy="72"/>
        </a:xfrm>
        <a:prstGeom prst="rect">
          <a:avLst/>
        </a:prstGeom>
        <a:solidFill>
          <a:schemeClr val="accent5">
            <a:tint val="40000"/>
            <a:alpha val="90000"/>
            <a:hueOff val="4526359"/>
            <a:satOff val="7827"/>
            <a:lumOff val="968"/>
            <a:alphaOff val="0"/>
          </a:schemeClr>
        </a:solidFill>
        <a:ln w="10795" cap="flat" cmpd="sng" algn="ctr">
          <a:solidFill>
            <a:schemeClr val="accent5">
              <a:tint val="40000"/>
              <a:alpha val="90000"/>
              <a:hueOff val="4526359"/>
              <a:satOff val="7827"/>
              <a:lumOff val="968"/>
              <a:alphaOff val="0"/>
            </a:schemeClr>
          </a:solidFill>
          <a:prstDash val="solid"/>
        </a:ln>
        <a:effectLst/>
      </dsp:spPr>
      <dsp:style>
        <a:lnRef idx="2">
          <a:scrgbClr r="0" g="0" b="0"/>
        </a:lnRef>
        <a:fillRef idx="1">
          <a:scrgbClr r="0" g="0" b="0"/>
        </a:fillRef>
        <a:effectRef idx="0">
          <a:scrgbClr r="0" g="0" b="0"/>
        </a:effectRef>
        <a:fontRef idx="minor"/>
      </dsp:style>
    </dsp:sp>
    <dsp:sp modelId="{BD8099FE-5B31-4FBC-BBF1-4A85123E5CD9}">
      <dsp:nvSpPr>
        <dsp:cNvPr id="0" name=""/>
        <dsp:cNvSpPr/>
      </dsp:nvSpPr>
      <dsp:spPr>
        <a:xfrm>
          <a:off x="5290854" y="611192"/>
          <a:ext cx="61962" cy="116383"/>
        </a:xfrm>
        <a:prstGeom prst="chevron">
          <a:avLst>
            <a:gd name="adj" fmla="val 90000"/>
          </a:avLst>
        </a:prstGeom>
        <a:solidFill>
          <a:schemeClr val="accent5">
            <a:tint val="40000"/>
            <a:alpha val="90000"/>
            <a:hueOff val="5029288"/>
            <a:satOff val="8697"/>
            <a:lumOff val="1075"/>
            <a:alphaOff val="0"/>
          </a:schemeClr>
        </a:solidFill>
        <a:ln w="10795" cap="flat" cmpd="sng" algn="ctr">
          <a:solidFill>
            <a:schemeClr val="accent5">
              <a:tint val="40000"/>
              <a:alpha val="90000"/>
              <a:hueOff val="5029288"/>
              <a:satOff val="8697"/>
              <a:lumOff val="1075"/>
              <a:alphaOff val="0"/>
            </a:schemeClr>
          </a:solidFill>
          <a:prstDash val="solid"/>
        </a:ln>
        <a:effectLst/>
      </dsp:spPr>
      <dsp:style>
        <a:lnRef idx="2">
          <a:scrgbClr r="0" g="0" b="0"/>
        </a:lnRef>
        <a:fillRef idx="1">
          <a:scrgbClr r="0" g="0" b="0"/>
        </a:fillRef>
        <a:effectRef idx="0">
          <a:scrgbClr r="0" g="0" b="0"/>
        </a:effectRef>
        <a:fontRef idx="minor"/>
      </dsp:style>
    </dsp:sp>
    <dsp:sp modelId="{5732418E-8627-49D5-A295-42463C4E5822}">
      <dsp:nvSpPr>
        <dsp:cNvPr id="0" name=""/>
        <dsp:cNvSpPr/>
      </dsp:nvSpPr>
      <dsp:spPr>
        <a:xfrm>
          <a:off x="4411893" y="415970"/>
          <a:ext cx="480964" cy="480964"/>
        </a:xfrm>
        <a:prstGeom prst="ellipse">
          <a:avLst/>
        </a:prstGeom>
        <a:solidFill>
          <a:schemeClr val="accent5">
            <a:hueOff val="4790708"/>
            <a:satOff val="-4129"/>
            <a:lumOff val="5463"/>
            <a:alphaOff val="0"/>
          </a:schemeClr>
        </a:solidFill>
        <a:ln w="10795" cap="flat" cmpd="sng" algn="ctr">
          <a:solidFill>
            <a:schemeClr val="accent5">
              <a:hueOff val="4790708"/>
              <a:satOff val="-4129"/>
              <a:lumOff val="54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482329" y="486406"/>
        <a:ext cx="340092" cy="340092"/>
      </dsp:txXfrm>
    </dsp:sp>
    <dsp:sp modelId="{D2F48E8A-700C-46D5-9A77-8DB77A0AF54E}">
      <dsp:nvSpPr>
        <dsp:cNvPr id="0" name=""/>
        <dsp:cNvSpPr/>
      </dsp:nvSpPr>
      <dsp:spPr>
        <a:xfrm>
          <a:off x="4046225" y="1062541"/>
          <a:ext cx="1212301" cy="1965600"/>
        </a:xfrm>
        <a:prstGeom prst="upArrowCallout">
          <a:avLst>
            <a:gd name="adj1" fmla="val 50000"/>
            <a:gd name="adj2" fmla="val 20000"/>
            <a:gd name="adj3" fmla="val 20000"/>
            <a:gd name="adj4" fmla="val 100000"/>
          </a:avLst>
        </a:prstGeom>
        <a:solidFill>
          <a:schemeClr val="accent5">
            <a:tint val="40000"/>
            <a:alpha val="90000"/>
            <a:hueOff val="5532217"/>
            <a:satOff val="9566"/>
            <a:lumOff val="1183"/>
            <a:alphaOff val="0"/>
          </a:schemeClr>
        </a:solidFill>
        <a:ln w="10795" cap="flat" cmpd="sng" algn="ctr">
          <a:solidFill>
            <a:schemeClr val="accent5">
              <a:tint val="40000"/>
              <a:alpha val="90000"/>
              <a:hueOff val="5532217"/>
              <a:satOff val="9566"/>
              <a:lumOff val="1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In 1903, German engineer Alfred Maul demonstrated a gunpowder rocket.</a:t>
          </a:r>
          <a:endParaRPr lang="en-US" sz="1100" kern="1200" dirty="0"/>
        </a:p>
      </dsp:txBody>
      <dsp:txXfrm>
        <a:off x="4046225" y="1305001"/>
        <a:ext cx="1212301" cy="1723140"/>
      </dsp:txXfrm>
    </dsp:sp>
    <dsp:sp modelId="{BDC101D7-D576-4DE7-A893-2096B1670CD1}">
      <dsp:nvSpPr>
        <dsp:cNvPr id="0" name=""/>
        <dsp:cNvSpPr/>
      </dsp:nvSpPr>
      <dsp:spPr>
        <a:xfrm>
          <a:off x="5393227" y="656416"/>
          <a:ext cx="1212301" cy="72"/>
        </a:xfrm>
        <a:prstGeom prst="rect">
          <a:avLst/>
        </a:prstGeom>
        <a:solidFill>
          <a:schemeClr val="accent5">
            <a:tint val="40000"/>
            <a:alpha val="90000"/>
            <a:hueOff val="6035145"/>
            <a:satOff val="10436"/>
            <a:lumOff val="1290"/>
            <a:alphaOff val="0"/>
          </a:schemeClr>
        </a:solidFill>
        <a:ln w="10795" cap="flat" cmpd="sng" algn="ctr">
          <a:solidFill>
            <a:schemeClr val="accent5">
              <a:tint val="40000"/>
              <a:alpha val="90000"/>
              <a:hueOff val="6035145"/>
              <a:satOff val="10436"/>
              <a:lumOff val="1290"/>
              <a:alphaOff val="0"/>
            </a:schemeClr>
          </a:solidFill>
          <a:prstDash val="solid"/>
        </a:ln>
        <a:effectLst/>
      </dsp:spPr>
      <dsp:style>
        <a:lnRef idx="2">
          <a:scrgbClr r="0" g="0" b="0"/>
        </a:lnRef>
        <a:fillRef idx="1">
          <a:scrgbClr r="0" g="0" b="0"/>
        </a:fillRef>
        <a:effectRef idx="0">
          <a:scrgbClr r="0" g="0" b="0"/>
        </a:effectRef>
        <a:fontRef idx="minor"/>
      </dsp:style>
    </dsp:sp>
    <dsp:sp modelId="{19DDC7A0-35DA-447F-AB66-5DFDC2B71D8F}">
      <dsp:nvSpPr>
        <dsp:cNvPr id="0" name=""/>
        <dsp:cNvSpPr/>
      </dsp:nvSpPr>
      <dsp:spPr>
        <a:xfrm>
          <a:off x="6637856" y="611192"/>
          <a:ext cx="61962" cy="116383"/>
        </a:xfrm>
        <a:prstGeom prst="chevron">
          <a:avLst>
            <a:gd name="adj" fmla="val 90000"/>
          </a:avLst>
        </a:prstGeom>
        <a:solidFill>
          <a:schemeClr val="accent5">
            <a:tint val="40000"/>
            <a:alpha val="90000"/>
            <a:hueOff val="6538074"/>
            <a:satOff val="11305"/>
            <a:lumOff val="1398"/>
            <a:alphaOff val="0"/>
          </a:schemeClr>
        </a:solidFill>
        <a:ln w="10795" cap="flat" cmpd="sng" algn="ctr">
          <a:solidFill>
            <a:schemeClr val="accent5">
              <a:tint val="40000"/>
              <a:alpha val="90000"/>
              <a:hueOff val="6538074"/>
              <a:satOff val="11305"/>
              <a:lumOff val="1398"/>
              <a:alphaOff val="0"/>
            </a:schemeClr>
          </a:solidFill>
          <a:prstDash val="solid"/>
        </a:ln>
        <a:effectLst/>
      </dsp:spPr>
      <dsp:style>
        <a:lnRef idx="2">
          <a:scrgbClr r="0" g="0" b="0"/>
        </a:lnRef>
        <a:fillRef idx="1">
          <a:scrgbClr r="0" g="0" b="0"/>
        </a:fillRef>
        <a:effectRef idx="0">
          <a:scrgbClr r="0" g="0" b="0"/>
        </a:effectRef>
        <a:fontRef idx="minor"/>
      </dsp:style>
    </dsp:sp>
    <dsp:sp modelId="{CBAB1711-9FE6-4FC9-B691-8CB9237A2829}">
      <dsp:nvSpPr>
        <dsp:cNvPr id="0" name=""/>
        <dsp:cNvSpPr/>
      </dsp:nvSpPr>
      <dsp:spPr>
        <a:xfrm>
          <a:off x="5758895" y="415970"/>
          <a:ext cx="480964" cy="480964"/>
        </a:xfrm>
        <a:prstGeom prst="ellipse">
          <a:avLst/>
        </a:prstGeom>
        <a:solidFill>
          <a:schemeClr val="accent5">
            <a:hueOff val="6387611"/>
            <a:satOff val="-5505"/>
            <a:lumOff val="7283"/>
            <a:alphaOff val="0"/>
          </a:schemeClr>
        </a:solidFill>
        <a:ln w="10795" cap="flat" cmpd="sng" algn="ctr">
          <a:solidFill>
            <a:schemeClr val="accent5">
              <a:hueOff val="6387611"/>
              <a:satOff val="-5505"/>
              <a:lumOff val="72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829331" y="486406"/>
        <a:ext cx="340092" cy="340092"/>
      </dsp:txXfrm>
    </dsp:sp>
    <dsp:sp modelId="{938B4303-EEB1-47EF-8812-6A100FC8A636}">
      <dsp:nvSpPr>
        <dsp:cNvPr id="0" name=""/>
        <dsp:cNvSpPr/>
      </dsp:nvSpPr>
      <dsp:spPr>
        <a:xfrm>
          <a:off x="5393227" y="1062541"/>
          <a:ext cx="1212301" cy="1965600"/>
        </a:xfrm>
        <a:prstGeom prst="upArrowCallout">
          <a:avLst>
            <a:gd name="adj1" fmla="val 50000"/>
            <a:gd name="adj2" fmla="val 20000"/>
            <a:gd name="adj3" fmla="val 20000"/>
            <a:gd name="adj4" fmla="val 100000"/>
          </a:avLst>
        </a:prstGeom>
        <a:solidFill>
          <a:schemeClr val="accent5">
            <a:tint val="40000"/>
            <a:alpha val="90000"/>
            <a:hueOff val="7041003"/>
            <a:satOff val="12175"/>
            <a:lumOff val="1505"/>
            <a:alphaOff val="0"/>
          </a:schemeClr>
        </a:solidFill>
        <a:ln w="10795" cap="flat" cmpd="sng" algn="ctr">
          <a:solidFill>
            <a:schemeClr val="accent5">
              <a:tint val="40000"/>
              <a:alpha val="90000"/>
              <a:hueOff val="7041003"/>
              <a:satOff val="12175"/>
              <a:lumOff val="15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a:t>That same year, Julius Neubronner, strapped cameras to his prescription-delivering pigeons</a:t>
          </a:r>
          <a:endParaRPr lang="en-US" sz="1100" kern="1200"/>
        </a:p>
      </dsp:txBody>
      <dsp:txXfrm>
        <a:off x="5393227" y="1305001"/>
        <a:ext cx="1212301" cy="1723140"/>
      </dsp:txXfrm>
    </dsp:sp>
    <dsp:sp modelId="{1A03DF1C-E42F-41DF-BED2-32331B81E0F8}">
      <dsp:nvSpPr>
        <dsp:cNvPr id="0" name=""/>
        <dsp:cNvSpPr/>
      </dsp:nvSpPr>
      <dsp:spPr>
        <a:xfrm>
          <a:off x="6740228" y="656416"/>
          <a:ext cx="1212301" cy="72"/>
        </a:xfrm>
        <a:prstGeom prst="rect">
          <a:avLst/>
        </a:prstGeom>
        <a:solidFill>
          <a:schemeClr val="accent5">
            <a:tint val="40000"/>
            <a:alpha val="90000"/>
            <a:hueOff val="7543932"/>
            <a:satOff val="13045"/>
            <a:lumOff val="1613"/>
            <a:alphaOff val="0"/>
          </a:schemeClr>
        </a:solidFill>
        <a:ln w="10795" cap="flat" cmpd="sng" algn="ctr">
          <a:solidFill>
            <a:schemeClr val="accent5">
              <a:tint val="40000"/>
              <a:alpha val="90000"/>
              <a:hueOff val="7543932"/>
              <a:satOff val="13045"/>
              <a:lumOff val="1613"/>
              <a:alphaOff val="0"/>
            </a:schemeClr>
          </a:solidFill>
          <a:prstDash val="solid"/>
        </a:ln>
        <a:effectLst/>
      </dsp:spPr>
      <dsp:style>
        <a:lnRef idx="2">
          <a:scrgbClr r="0" g="0" b="0"/>
        </a:lnRef>
        <a:fillRef idx="1">
          <a:scrgbClr r="0" g="0" b="0"/>
        </a:fillRef>
        <a:effectRef idx="0">
          <a:scrgbClr r="0" g="0" b="0"/>
        </a:effectRef>
        <a:fontRef idx="minor"/>
      </dsp:style>
    </dsp:sp>
    <dsp:sp modelId="{27E5FAA3-3C4C-4BE6-BA4B-992ED06ADDFF}">
      <dsp:nvSpPr>
        <dsp:cNvPr id="0" name=""/>
        <dsp:cNvSpPr/>
      </dsp:nvSpPr>
      <dsp:spPr>
        <a:xfrm>
          <a:off x="7984858" y="611192"/>
          <a:ext cx="61962" cy="116383"/>
        </a:xfrm>
        <a:prstGeom prst="chevron">
          <a:avLst>
            <a:gd name="adj" fmla="val 90000"/>
          </a:avLst>
        </a:prstGeom>
        <a:solidFill>
          <a:schemeClr val="accent5">
            <a:tint val="40000"/>
            <a:alpha val="90000"/>
            <a:hueOff val="8046861"/>
            <a:satOff val="13914"/>
            <a:lumOff val="1720"/>
            <a:alphaOff val="0"/>
          </a:schemeClr>
        </a:solidFill>
        <a:ln w="10795" cap="flat" cmpd="sng" algn="ctr">
          <a:solidFill>
            <a:schemeClr val="accent5">
              <a:tint val="40000"/>
              <a:alpha val="90000"/>
              <a:hueOff val="8046861"/>
              <a:satOff val="13914"/>
              <a:lumOff val="1720"/>
              <a:alphaOff val="0"/>
            </a:schemeClr>
          </a:solidFill>
          <a:prstDash val="solid"/>
        </a:ln>
        <a:effectLst/>
      </dsp:spPr>
      <dsp:style>
        <a:lnRef idx="2">
          <a:scrgbClr r="0" g="0" b="0"/>
        </a:lnRef>
        <a:fillRef idx="1">
          <a:scrgbClr r="0" g="0" b="0"/>
        </a:fillRef>
        <a:effectRef idx="0">
          <a:scrgbClr r="0" g="0" b="0"/>
        </a:effectRef>
        <a:fontRef idx="minor"/>
      </dsp:style>
    </dsp:sp>
    <dsp:sp modelId="{C0EB9E6E-B69B-44AF-87EE-4D8214F5B558}">
      <dsp:nvSpPr>
        <dsp:cNvPr id="0" name=""/>
        <dsp:cNvSpPr/>
      </dsp:nvSpPr>
      <dsp:spPr>
        <a:xfrm>
          <a:off x="7105896" y="415970"/>
          <a:ext cx="480964" cy="480964"/>
        </a:xfrm>
        <a:prstGeom prst="ellipse">
          <a:avLst/>
        </a:prstGeom>
        <a:solidFill>
          <a:schemeClr val="accent5">
            <a:hueOff val="7984514"/>
            <a:satOff val="-6881"/>
            <a:lumOff val="9104"/>
            <a:alphaOff val="0"/>
          </a:schemeClr>
        </a:solidFill>
        <a:ln w="10795" cap="flat" cmpd="sng" algn="ctr">
          <a:solidFill>
            <a:schemeClr val="accent5">
              <a:hueOff val="7984514"/>
              <a:satOff val="-6881"/>
              <a:lumOff val="91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6</a:t>
          </a:r>
        </a:p>
      </dsp:txBody>
      <dsp:txXfrm>
        <a:off x="7176332" y="486406"/>
        <a:ext cx="340092" cy="340092"/>
      </dsp:txXfrm>
    </dsp:sp>
    <dsp:sp modelId="{18D20651-68D1-44A5-A2D5-205A7B2A1EB4}">
      <dsp:nvSpPr>
        <dsp:cNvPr id="0" name=""/>
        <dsp:cNvSpPr/>
      </dsp:nvSpPr>
      <dsp:spPr>
        <a:xfrm>
          <a:off x="6740228" y="1062541"/>
          <a:ext cx="1212301" cy="1965600"/>
        </a:xfrm>
        <a:prstGeom prst="upArrowCallout">
          <a:avLst>
            <a:gd name="adj1" fmla="val 50000"/>
            <a:gd name="adj2" fmla="val 20000"/>
            <a:gd name="adj3" fmla="val 20000"/>
            <a:gd name="adj4" fmla="val 100000"/>
          </a:avLst>
        </a:prstGeom>
        <a:solidFill>
          <a:schemeClr val="accent5">
            <a:tint val="40000"/>
            <a:alpha val="90000"/>
            <a:hueOff val="8549789"/>
            <a:satOff val="14784"/>
            <a:lumOff val="1828"/>
            <a:alphaOff val="0"/>
          </a:schemeClr>
        </a:solidFill>
        <a:ln w="10795" cap="flat" cmpd="sng" algn="ctr">
          <a:solidFill>
            <a:schemeClr val="accent5">
              <a:tint val="40000"/>
              <a:alpha val="90000"/>
              <a:hueOff val="8549789"/>
              <a:satOff val="14784"/>
              <a:lumOff val="18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In 1903, The Wright Brothers’ first flight was first used for aerial imagery</a:t>
          </a:r>
          <a:endParaRPr lang="en-US" sz="1100" kern="1200" dirty="0"/>
        </a:p>
      </dsp:txBody>
      <dsp:txXfrm>
        <a:off x="6740228" y="1305001"/>
        <a:ext cx="1212301" cy="1723140"/>
      </dsp:txXfrm>
    </dsp:sp>
    <dsp:sp modelId="{9798A36F-07E0-4342-AABD-29C8371850EE}">
      <dsp:nvSpPr>
        <dsp:cNvPr id="0" name=""/>
        <dsp:cNvSpPr/>
      </dsp:nvSpPr>
      <dsp:spPr>
        <a:xfrm>
          <a:off x="8087230" y="656416"/>
          <a:ext cx="1212301" cy="72"/>
        </a:xfrm>
        <a:prstGeom prst="rect">
          <a:avLst/>
        </a:prstGeom>
        <a:solidFill>
          <a:schemeClr val="accent5">
            <a:tint val="40000"/>
            <a:alpha val="90000"/>
            <a:hueOff val="9052718"/>
            <a:satOff val="15654"/>
            <a:lumOff val="1935"/>
            <a:alphaOff val="0"/>
          </a:schemeClr>
        </a:solidFill>
        <a:ln w="10795" cap="flat" cmpd="sng" algn="ctr">
          <a:solidFill>
            <a:schemeClr val="accent5">
              <a:tint val="40000"/>
              <a:alpha val="90000"/>
              <a:hueOff val="9052718"/>
              <a:satOff val="15654"/>
              <a:lumOff val="1935"/>
              <a:alphaOff val="0"/>
            </a:schemeClr>
          </a:solidFill>
          <a:prstDash val="solid"/>
        </a:ln>
        <a:effectLst/>
      </dsp:spPr>
      <dsp:style>
        <a:lnRef idx="2">
          <a:scrgbClr r="0" g="0" b="0"/>
        </a:lnRef>
        <a:fillRef idx="1">
          <a:scrgbClr r="0" g="0" b="0"/>
        </a:fillRef>
        <a:effectRef idx="0">
          <a:scrgbClr r="0" g="0" b="0"/>
        </a:effectRef>
        <a:fontRef idx="minor"/>
      </dsp:style>
    </dsp:sp>
    <dsp:sp modelId="{E0D4AC6D-71D8-4E45-AE0F-817F29380827}">
      <dsp:nvSpPr>
        <dsp:cNvPr id="0" name=""/>
        <dsp:cNvSpPr/>
      </dsp:nvSpPr>
      <dsp:spPr>
        <a:xfrm>
          <a:off x="9331859" y="611192"/>
          <a:ext cx="61962" cy="116383"/>
        </a:xfrm>
        <a:prstGeom prst="chevron">
          <a:avLst>
            <a:gd name="adj" fmla="val 90000"/>
          </a:avLst>
        </a:prstGeom>
        <a:solidFill>
          <a:schemeClr val="accent5">
            <a:tint val="40000"/>
            <a:alpha val="90000"/>
            <a:hueOff val="9555646"/>
            <a:satOff val="16523"/>
            <a:lumOff val="2043"/>
            <a:alphaOff val="0"/>
          </a:schemeClr>
        </a:solidFill>
        <a:ln w="10795" cap="flat" cmpd="sng" algn="ctr">
          <a:solidFill>
            <a:schemeClr val="accent5">
              <a:tint val="40000"/>
              <a:alpha val="90000"/>
              <a:hueOff val="9555646"/>
              <a:satOff val="16523"/>
              <a:lumOff val="2043"/>
              <a:alphaOff val="0"/>
            </a:schemeClr>
          </a:solidFill>
          <a:prstDash val="solid"/>
        </a:ln>
        <a:effectLst/>
      </dsp:spPr>
      <dsp:style>
        <a:lnRef idx="2">
          <a:scrgbClr r="0" g="0" b="0"/>
        </a:lnRef>
        <a:fillRef idx="1">
          <a:scrgbClr r="0" g="0" b="0"/>
        </a:fillRef>
        <a:effectRef idx="0">
          <a:scrgbClr r="0" g="0" b="0"/>
        </a:effectRef>
        <a:fontRef idx="minor"/>
      </dsp:style>
    </dsp:sp>
    <dsp:sp modelId="{45636832-EA40-470C-A49F-6925403CA53E}">
      <dsp:nvSpPr>
        <dsp:cNvPr id="0" name=""/>
        <dsp:cNvSpPr/>
      </dsp:nvSpPr>
      <dsp:spPr>
        <a:xfrm>
          <a:off x="8452898" y="415970"/>
          <a:ext cx="480964" cy="480964"/>
        </a:xfrm>
        <a:prstGeom prst="ellipse">
          <a:avLst/>
        </a:prstGeom>
        <a:solidFill>
          <a:schemeClr val="accent5">
            <a:hueOff val="9581417"/>
            <a:satOff val="-8258"/>
            <a:lumOff val="10925"/>
            <a:alphaOff val="0"/>
          </a:schemeClr>
        </a:solidFill>
        <a:ln w="10795" cap="flat" cmpd="sng" algn="ctr">
          <a:solidFill>
            <a:schemeClr val="accent5">
              <a:hueOff val="9581417"/>
              <a:satOff val="-8258"/>
              <a:lumOff val="109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7</a:t>
          </a:r>
        </a:p>
      </dsp:txBody>
      <dsp:txXfrm>
        <a:off x="8523334" y="486406"/>
        <a:ext cx="340092" cy="340092"/>
      </dsp:txXfrm>
    </dsp:sp>
    <dsp:sp modelId="{CD51962C-9EDF-4AA8-910F-5935DFD4270E}">
      <dsp:nvSpPr>
        <dsp:cNvPr id="0" name=""/>
        <dsp:cNvSpPr/>
      </dsp:nvSpPr>
      <dsp:spPr>
        <a:xfrm>
          <a:off x="8087230" y="1062541"/>
          <a:ext cx="1212383" cy="1965600"/>
        </a:xfrm>
        <a:prstGeom prst="upArrowCallout">
          <a:avLst>
            <a:gd name="adj1" fmla="val 50000"/>
            <a:gd name="adj2" fmla="val 20000"/>
            <a:gd name="adj3" fmla="val 20000"/>
            <a:gd name="adj4" fmla="val 100000"/>
          </a:avLst>
        </a:prstGeom>
        <a:solidFill>
          <a:schemeClr val="accent5">
            <a:tint val="40000"/>
            <a:alpha val="90000"/>
            <a:hueOff val="10058576"/>
            <a:satOff val="17393"/>
            <a:lumOff val="2150"/>
            <a:alphaOff val="0"/>
          </a:schemeClr>
        </a:solidFill>
        <a:ln w="10795" cap="flat" cmpd="sng" algn="ctr">
          <a:solidFill>
            <a:schemeClr val="accent5">
              <a:tint val="40000"/>
              <a:alpha val="90000"/>
              <a:hueOff val="10058576"/>
              <a:satOff val="17393"/>
              <a:lumOff val="2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34" tIns="165100" rIns="95634" bIns="165100" numCol="1" spcCol="1270" anchor="t" anchorCtr="0">
          <a:noAutofit/>
        </a:bodyPr>
        <a:lstStyle/>
        <a:p>
          <a:pPr marL="0" lvl="0" indent="0" algn="l" defTabSz="488950">
            <a:lnSpc>
              <a:spcPct val="90000"/>
            </a:lnSpc>
            <a:spcBef>
              <a:spcPct val="0"/>
            </a:spcBef>
            <a:spcAft>
              <a:spcPct val="35000"/>
            </a:spcAft>
            <a:buNone/>
          </a:pPr>
          <a:r>
            <a:rPr lang="en-IN" sz="1100" kern="1200" dirty="0"/>
            <a:t>In 1980s, The first modern-style drones appeared, as Israeli engineers developed drones with video cameras</a:t>
          </a:r>
          <a:endParaRPr lang="en-US" sz="1100" kern="1200" dirty="0"/>
        </a:p>
      </dsp:txBody>
      <dsp:txXfrm>
        <a:off x="8087230" y="1305018"/>
        <a:ext cx="1212383" cy="1723123"/>
      </dsp:txXfrm>
    </dsp:sp>
    <dsp:sp modelId="{01A83A69-5157-4F2B-ABC6-4063F61332E4}">
      <dsp:nvSpPr>
        <dsp:cNvPr id="0" name=""/>
        <dsp:cNvSpPr/>
      </dsp:nvSpPr>
      <dsp:spPr>
        <a:xfrm>
          <a:off x="9434323" y="656416"/>
          <a:ext cx="606150" cy="72"/>
        </a:xfrm>
        <a:prstGeom prst="rect">
          <a:avLst/>
        </a:prstGeom>
        <a:solidFill>
          <a:schemeClr val="accent5">
            <a:tint val="40000"/>
            <a:alpha val="90000"/>
            <a:hueOff val="10561505"/>
            <a:satOff val="18263"/>
            <a:lumOff val="2258"/>
            <a:alphaOff val="0"/>
          </a:schemeClr>
        </a:solidFill>
        <a:ln w="10795" cap="flat" cmpd="sng" algn="ctr">
          <a:solidFill>
            <a:schemeClr val="accent5">
              <a:tint val="40000"/>
              <a:alpha val="90000"/>
              <a:hueOff val="10561505"/>
              <a:satOff val="18263"/>
              <a:lumOff val="2258"/>
              <a:alphaOff val="0"/>
            </a:schemeClr>
          </a:solidFill>
          <a:prstDash val="solid"/>
        </a:ln>
        <a:effectLst/>
      </dsp:spPr>
      <dsp:style>
        <a:lnRef idx="2">
          <a:scrgbClr r="0" g="0" b="0"/>
        </a:lnRef>
        <a:fillRef idx="1">
          <a:scrgbClr r="0" g="0" b="0"/>
        </a:fillRef>
        <a:effectRef idx="0">
          <a:scrgbClr r="0" g="0" b="0"/>
        </a:effectRef>
        <a:fontRef idx="minor"/>
      </dsp:style>
    </dsp:sp>
    <dsp:sp modelId="{1ECC9883-162F-408B-8A2A-9FFED7D9EEE0}">
      <dsp:nvSpPr>
        <dsp:cNvPr id="0" name=""/>
        <dsp:cNvSpPr/>
      </dsp:nvSpPr>
      <dsp:spPr>
        <a:xfrm>
          <a:off x="9799991" y="415970"/>
          <a:ext cx="480964" cy="480964"/>
        </a:xfrm>
        <a:prstGeom prst="ellipse">
          <a:avLst/>
        </a:prstGeom>
        <a:solidFill>
          <a:schemeClr val="accent5">
            <a:hueOff val="11178319"/>
            <a:satOff val="-9634"/>
            <a:lumOff val="12746"/>
            <a:alphaOff val="0"/>
          </a:schemeClr>
        </a:solidFill>
        <a:ln w="10795" cap="flat" cmpd="sng" algn="ctr">
          <a:solidFill>
            <a:schemeClr val="accent5">
              <a:hueOff val="11178319"/>
              <a:satOff val="-9634"/>
              <a:lumOff val="127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4" tIns="18664" rIns="18664" bIns="18664" numCol="1" spcCol="1270" anchor="ctr" anchorCtr="0">
          <a:noAutofit/>
        </a:bodyPr>
        <a:lstStyle/>
        <a:p>
          <a:pPr marL="0" lvl="0" indent="0" algn="ctr" defTabSz="933450">
            <a:lnSpc>
              <a:spcPct val="90000"/>
            </a:lnSpc>
            <a:spcBef>
              <a:spcPct val="0"/>
            </a:spcBef>
            <a:spcAft>
              <a:spcPct val="35000"/>
            </a:spcAft>
            <a:buNone/>
          </a:pPr>
          <a:r>
            <a:rPr lang="en-US" sz="2100" kern="1200"/>
            <a:t>8</a:t>
          </a:r>
        </a:p>
      </dsp:txBody>
      <dsp:txXfrm>
        <a:off x="9870427" y="486406"/>
        <a:ext cx="340092" cy="340092"/>
      </dsp:txXfrm>
    </dsp:sp>
    <dsp:sp modelId="{D0866F44-F51B-42E8-9DD1-E39A9ABDB24C}">
      <dsp:nvSpPr>
        <dsp:cNvPr id="0" name=""/>
        <dsp:cNvSpPr/>
      </dsp:nvSpPr>
      <dsp:spPr>
        <a:xfrm>
          <a:off x="9434323" y="1062541"/>
          <a:ext cx="1212301" cy="1965600"/>
        </a:xfrm>
        <a:prstGeom prst="upArrowCallout">
          <a:avLst>
            <a:gd name="adj1" fmla="val 50000"/>
            <a:gd name="adj2" fmla="val 20000"/>
            <a:gd name="adj3" fmla="val 20000"/>
            <a:gd name="adj4" fmla="val 100000"/>
          </a:avLst>
        </a:prstGeom>
        <a:solidFill>
          <a:schemeClr val="accent5">
            <a:tint val="40000"/>
            <a:alpha val="90000"/>
            <a:hueOff val="11567362"/>
            <a:satOff val="20002"/>
            <a:lumOff val="2473"/>
            <a:alphaOff val="0"/>
          </a:schemeClr>
        </a:solidFill>
        <a:ln w="10795" cap="flat" cmpd="sng" algn="ctr">
          <a:solidFill>
            <a:schemeClr val="accent5">
              <a:tint val="40000"/>
              <a:alpha val="90000"/>
              <a:hueOff val="11567362"/>
              <a:satOff val="20002"/>
              <a:lumOff val="24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628" tIns="165100" rIns="95628" bIns="165100" numCol="1" spcCol="1270" anchor="t" anchorCtr="0">
          <a:noAutofit/>
        </a:bodyPr>
        <a:lstStyle/>
        <a:p>
          <a:pPr marL="0" lvl="0" indent="0" algn="l" defTabSz="488950">
            <a:lnSpc>
              <a:spcPct val="90000"/>
            </a:lnSpc>
            <a:spcBef>
              <a:spcPct val="0"/>
            </a:spcBef>
            <a:spcAft>
              <a:spcPct val="35000"/>
            </a:spcAft>
            <a:buNone/>
          </a:pPr>
          <a:r>
            <a:rPr lang="en-IN" sz="1100" kern="1200" dirty="0"/>
            <a:t>Today’s store-bought drones are comparatively cheap, take high-quality images and video, and are easy to learn to fly. </a:t>
          </a:r>
          <a:endParaRPr lang="en-US" sz="1100" kern="1200" dirty="0"/>
        </a:p>
      </dsp:txBody>
      <dsp:txXfrm>
        <a:off x="9434323" y="1305001"/>
        <a:ext cx="1212301" cy="1723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29A71-ABAF-411B-9763-351E9AD18437}">
      <dsp:nvSpPr>
        <dsp:cNvPr id="0" name=""/>
        <dsp:cNvSpPr/>
      </dsp:nvSpPr>
      <dsp:spPr>
        <a:xfrm>
          <a:off x="0" y="265942"/>
          <a:ext cx="7728267" cy="7160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After the 9/11 terrorist attacks US invaded Afghanistan. It started all its operations using drones.</a:t>
          </a:r>
          <a:endParaRPr lang="en-US" sz="1800" kern="1200"/>
        </a:p>
      </dsp:txBody>
      <dsp:txXfrm>
        <a:off x="34954" y="300896"/>
        <a:ext cx="7658359" cy="646132"/>
      </dsp:txXfrm>
    </dsp:sp>
    <dsp:sp modelId="{A9E05252-D4B8-45C4-B190-5F4A89A3A2DE}">
      <dsp:nvSpPr>
        <dsp:cNvPr id="0" name=""/>
        <dsp:cNvSpPr/>
      </dsp:nvSpPr>
      <dsp:spPr>
        <a:xfrm>
          <a:off x="0" y="1033822"/>
          <a:ext cx="7728267" cy="716040"/>
        </a:xfrm>
        <a:prstGeom prst="roundRect">
          <a:avLst/>
        </a:prstGeom>
        <a:solidFill>
          <a:schemeClr val="accent2">
            <a:hueOff val="390891"/>
            <a:satOff val="-6307"/>
            <a:lumOff val="-10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Drones of today have enormously improved and carry larger firepower  and ammunition. </a:t>
          </a:r>
          <a:endParaRPr lang="en-US" sz="1800" kern="1200"/>
        </a:p>
      </dsp:txBody>
      <dsp:txXfrm>
        <a:off x="34954" y="1068776"/>
        <a:ext cx="7658359" cy="646132"/>
      </dsp:txXfrm>
    </dsp:sp>
    <dsp:sp modelId="{9880D6FF-BDAE-42FE-86BC-1E951353E311}">
      <dsp:nvSpPr>
        <dsp:cNvPr id="0" name=""/>
        <dsp:cNvSpPr/>
      </dsp:nvSpPr>
      <dsp:spPr>
        <a:xfrm>
          <a:off x="0" y="1801702"/>
          <a:ext cx="7728267" cy="716040"/>
        </a:xfrm>
        <a:prstGeom prst="roundRect">
          <a:avLst/>
        </a:prstGeom>
        <a:solidFill>
          <a:schemeClr val="accent2">
            <a:hueOff val="781782"/>
            <a:satOff val="-12614"/>
            <a:lumOff val="-2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Easy manoeuvrability and higher altitudes are the reasons why they have been preferred so much.</a:t>
          </a:r>
          <a:endParaRPr lang="en-US" sz="1800" kern="1200"/>
        </a:p>
      </dsp:txBody>
      <dsp:txXfrm>
        <a:off x="34954" y="1836656"/>
        <a:ext cx="7658359" cy="646132"/>
      </dsp:txXfrm>
    </dsp:sp>
    <dsp:sp modelId="{369EB72B-CF4D-4A59-93BE-CA9887BDF99B}">
      <dsp:nvSpPr>
        <dsp:cNvPr id="0" name=""/>
        <dsp:cNvSpPr/>
      </dsp:nvSpPr>
      <dsp:spPr>
        <a:xfrm>
          <a:off x="0" y="2569582"/>
          <a:ext cx="7728267" cy="716040"/>
        </a:xfrm>
        <a:prstGeom prst="roundRect">
          <a:avLst/>
        </a:prstGeom>
        <a:solidFill>
          <a:schemeClr val="accent2">
            <a:hueOff val="1172672"/>
            <a:satOff val="-18920"/>
            <a:lumOff val="-3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What makes them lethal and effective for warfare are advancements in video-camera techniques, precision operations, stealth operations and faster speed.</a:t>
          </a:r>
          <a:endParaRPr lang="en-US" sz="1800" kern="1200"/>
        </a:p>
      </dsp:txBody>
      <dsp:txXfrm>
        <a:off x="34954" y="2604536"/>
        <a:ext cx="7658359" cy="646132"/>
      </dsp:txXfrm>
    </dsp:sp>
    <dsp:sp modelId="{31168C1A-8ACF-44A5-ABCB-2635B233FA64}">
      <dsp:nvSpPr>
        <dsp:cNvPr id="0" name=""/>
        <dsp:cNvSpPr/>
      </dsp:nvSpPr>
      <dsp:spPr>
        <a:xfrm>
          <a:off x="0" y="3337462"/>
          <a:ext cx="7728267" cy="716040"/>
        </a:xfrm>
        <a:prstGeom prst="roundRect">
          <a:avLst/>
        </a:prstGeom>
        <a:solidFill>
          <a:schemeClr val="accent2">
            <a:hueOff val="1563563"/>
            <a:satOff val="-25227"/>
            <a:lumOff val="-4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Drones are used to monitor international borders and to prevent illegal migrants to cross borders.</a:t>
          </a:r>
          <a:endParaRPr lang="en-US" sz="1800" kern="1200"/>
        </a:p>
      </dsp:txBody>
      <dsp:txXfrm>
        <a:off x="34954" y="3372416"/>
        <a:ext cx="7658359" cy="646132"/>
      </dsp:txXfrm>
    </dsp:sp>
    <dsp:sp modelId="{74EC2188-2924-41C0-AE38-C09C75494347}">
      <dsp:nvSpPr>
        <dsp:cNvPr id="0" name=""/>
        <dsp:cNvSpPr/>
      </dsp:nvSpPr>
      <dsp:spPr>
        <a:xfrm>
          <a:off x="0" y="4105342"/>
          <a:ext cx="7728267" cy="71604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Through a wireless network of sensors liked to drones governments are able to keep watch on borders.</a:t>
          </a:r>
          <a:endParaRPr lang="en-US" sz="1800" kern="1200"/>
        </a:p>
      </dsp:txBody>
      <dsp:txXfrm>
        <a:off x="34954" y="4140296"/>
        <a:ext cx="7658359"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D5550-DC28-4B79-9CDA-3B7DFF399260}">
      <dsp:nvSpPr>
        <dsp:cNvPr id="0" name=""/>
        <dsp:cNvSpPr/>
      </dsp:nvSpPr>
      <dsp:spPr>
        <a:xfrm>
          <a:off x="0" y="2111"/>
          <a:ext cx="7728267" cy="10701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6B1D4-63E7-4A23-ACD2-7BA656E661FA}">
      <dsp:nvSpPr>
        <dsp:cNvPr id="0" name=""/>
        <dsp:cNvSpPr/>
      </dsp:nvSpPr>
      <dsp:spPr>
        <a:xfrm>
          <a:off x="323713" y="242889"/>
          <a:ext cx="588569" cy="588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24FB41-C55F-4652-A245-9F8490EBA1F7}">
      <dsp:nvSpPr>
        <dsp:cNvPr id="0" name=""/>
        <dsp:cNvSpPr/>
      </dsp:nvSpPr>
      <dsp:spPr>
        <a:xfrm>
          <a:off x="1235996" y="2111"/>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755650">
            <a:lnSpc>
              <a:spcPct val="90000"/>
            </a:lnSpc>
            <a:spcBef>
              <a:spcPct val="0"/>
            </a:spcBef>
            <a:spcAft>
              <a:spcPct val="35000"/>
            </a:spcAft>
            <a:buNone/>
          </a:pPr>
          <a:r>
            <a:rPr lang="en-IN" sz="1700" kern="1200"/>
            <a:t>Tethered UAVs are powerful tools for telecommunications, acting as airborne relays. They enable the creation of temporary networks including: cellular, WiFi, high-frequency radio and 3G/4G signals.</a:t>
          </a:r>
          <a:endParaRPr lang="en-US" sz="1700" kern="1200"/>
        </a:p>
      </dsp:txBody>
      <dsp:txXfrm>
        <a:off x="1235996" y="2111"/>
        <a:ext cx="6492270" cy="1070126"/>
      </dsp:txXfrm>
    </dsp:sp>
    <dsp:sp modelId="{BDE39AD7-F853-42D3-8632-01D72D576738}">
      <dsp:nvSpPr>
        <dsp:cNvPr id="0" name=""/>
        <dsp:cNvSpPr/>
      </dsp:nvSpPr>
      <dsp:spPr>
        <a:xfrm>
          <a:off x="0" y="1339769"/>
          <a:ext cx="7728267" cy="10701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70004-1045-4350-B7B8-2F2133462426}">
      <dsp:nvSpPr>
        <dsp:cNvPr id="0" name=""/>
        <dsp:cNvSpPr/>
      </dsp:nvSpPr>
      <dsp:spPr>
        <a:xfrm>
          <a:off x="323713" y="1580548"/>
          <a:ext cx="588569" cy="588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08DA39-AF7B-45AD-8D25-FD24D6F2B1D6}">
      <dsp:nvSpPr>
        <dsp:cNvPr id="0" name=""/>
        <dsp:cNvSpPr/>
      </dsp:nvSpPr>
      <dsp:spPr>
        <a:xfrm>
          <a:off x="1235996" y="1339769"/>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755650">
            <a:lnSpc>
              <a:spcPct val="90000"/>
            </a:lnSpc>
            <a:spcBef>
              <a:spcPct val="0"/>
            </a:spcBef>
            <a:spcAft>
              <a:spcPct val="35000"/>
            </a:spcAft>
            <a:buNone/>
          </a:pPr>
          <a:r>
            <a:rPr lang="en-IN" sz="1700" kern="1200" dirty="0"/>
            <a:t>Using drones for tower maintenance can help telecom operators cut expenses in more ways than one.</a:t>
          </a:r>
          <a:endParaRPr lang="en-US" sz="1700" kern="1200" dirty="0"/>
        </a:p>
      </dsp:txBody>
      <dsp:txXfrm>
        <a:off x="1235996" y="1339769"/>
        <a:ext cx="6492270" cy="1070126"/>
      </dsp:txXfrm>
    </dsp:sp>
    <dsp:sp modelId="{426DC12F-08E6-48FD-9F95-2439E6A458C8}">
      <dsp:nvSpPr>
        <dsp:cNvPr id="0" name=""/>
        <dsp:cNvSpPr/>
      </dsp:nvSpPr>
      <dsp:spPr>
        <a:xfrm>
          <a:off x="0" y="2677427"/>
          <a:ext cx="7728267" cy="10701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2D87C-9220-4E03-9567-8A3F79C84237}">
      <dsp:nvSpPr>
        <dsp:cNvPr id="0" name=""/>
        <dsp:cNvSpPr/>
      </dsp:nvSpPr>
      <dsp:spPr>
        <a:xfrm>
          <a:off x="323713" y="2918206"/>
          <a:ext cx="588569" cy="588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F366A6-0058-4CFE-A0C0-BA51B4E07892}">
      <dsp:nvSpPr>
        <dsp:cNvPr id="0" name=""/>
        <dsp:cNvSpPr/>
      </dsp:nvSpPr>
      <dsp:spPr>
        <a:xfrm>
          <a:off x="1235996" y="2677427"/>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755650">
            <a:lnSpc>
              <a:spcPct val="90000"/>
            </a:lnSpc>
            <a:spcBef>
              <a:spcPct val="0"/>
            </a:spcBef>
            <a:spcAft>
              <a:spcPct val="35000"/>
            </a:spcAft>
            <a:buNone/>
          </a:pPr>
          <a:r>
            <a:rPr lang="en-IN" sz="1700" kern="1200"/>
            <a:t>Drones can also be used for radio planning and line-of-sight testing, where line-of-sight refers to a clear path between two antennas.</a:t>
          </a:r>
          <a:endParaRPr lang="en-US" sz="1700" kern="1200"/>
        </a:p>
      </dsp:txBody>
      <dsp:txXfrm>
        <a:off x="1235996" y="2677427"/>
        <a:ext cx="6492270" cy="1070126"/>
      </dsp:txXfrm>
    </dsp:sp>
    <dsp:sp modelId="{08971D41-BF55-4EF4-9E5D-152D950EB63D}">
      <dsp:nvSpPr>
        <dsp:cNvPr id="0" name=""/>
        <dsp:cNvSpPr/>
      </dsp:nvSpPr>
      <dsp:spPr>
        <a:xfrm>
          <a:off x="0" y="4015086"/>
          <a:ext cx="7728267" cy="10701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18C59-1E64-4C53-9CA3-FA0C645E2A71}">
      <dsp:nvSpPr>
        <dsp:cNvPr id="0" name=""/>
        <dsp:cNvSpPr/>
      </dsp:nvSpPr>
      <dsp:spPr>
        <a:xfrm>
          <a:off x="323713" y="4255864"/>
          <a:ext cx="588569" cy="5885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D2FB33-11D5-4B32-B78C-1D40A3A9CA54}">
      <dsp:nvSpPr>
        <dsp:cNvPr id="0" name=""/>
        <dsp:cNvSpPr/>
      </dsp:nvSpPr>
      <dsp:spPr>
        <a:xfrm>
          <a:off x="1235996" y="4015086"/>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755650">
            <a:lnSpc>
              <a:spcPct val="90000"/>
            </a:lnSpc>
            <a:spcBef>
              <a:spcPct val="0"/>
            </a:spcBef>
            <a:spcAft>
              <a:spcPct val="35000"/>
            </a:spcAft>
            <a:buNone/>
          </a:pPr>
          <a:r>
            <a:rPr lang="en-IN" sz="1700" kern="1200"/>
            <a:t>AT&amp;T describes as “flying COWS” (cells on wings), can be used to help boost signal strength in the short-term for areas impacted by a catastrophe. </a:t>
          </a:r>
          <a:endParaRPr lang="en-US" sz="1700" kern="1200"/>
        </a:p>
      </dsp:txBody>
      <dsp:txXfrm>
        <a:off x="1235996" y="4015086"/>
        <a:ext cx="6492270" cy="1070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086BB-D01E-4422-9589-CDE71D4214DD}">
      <dsp:nvSpPr>
        <dsp:cNvPr id="0" name=""/>
        <dsp:cNvSpPr/>
      </dsp:nvSpPr>
      <dsp:spPr>
        <a:xfrm>
          <a:off x="0" y="0"/>
          <a:ext cx="8730996" cy="960703"/>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APPLICATION OF DRONES IN “RETAIL”: In the era of Unmanned Aerial Vehicles (UAVs) the use of drones for delivery purpose will be the most commonly perceived application in future.</a:t>
          </a:r>
          <a:endParaRPr lang="en-US" sz="1800" kern="1200"/>
        </a:p>
      </dsp:txBody>
      <dsp:txXfrm>
        <a:off x="28138" y="28138"/>
        <a:ext cx="7694321" cy="904427"/>
      </dsp:txXfrm>
    </dsp:sp>
    <dsp:sp modelId="{075DBB6E-385E-49AE-BF5E-8C9C759CE08B}">
      <dsp:nvSpPr>
        <dsp:cNvPr id="0" name=""/>
        <dsp:cNvSpPr/>
      </dsp:nvSpPr>
      <dsp:spPr>
        <a:xfrm>
          <a:off x="770381" y="1120821"/>
          <a:ext cx="8730996" cy="960703"/>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APPLICATION OF DRONES IN “INTERNET ACCESS”: Signal at remote areas by delivering 10gigabites of data per second over an area of 10 miles away.</a:t>
          </a:r>
          <a:endParaRPr lang="en-US" sz="1800" kern="1200"/>
        </a:p>
      </dsp:txBody>
      <dsp:txXfrm>
        <a:off x="798519" y="1148959"/>
        <a:ext cx="7279880" cy="904427"/>
      </dsp:txXfrm>
    </dsp:sp>
    <dsp:sp modelId="{85E2C4C6-36DE-4A65-B48F-2130782A9712}">
      <dsp:nvSpPr>
        <dsp:cNvPr id="0" name=""/>
        <dsp:cNvSpPr/>
      </dsp:nvSpPr>
      <dsp:spPr>
        <a:xfrm>
          <a:off x="1540763" y="2241642"/>
          <a:ext cx="8730996" cy="960703"/>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APPLICATION OF DRONES IN “SECURITY”: One of the future - application of these drones is “SUNFLOWER LABS” in UK are developing drones for home security market. </a:t>
          </a:r>
          <a:endParaRPr lang="en-US" sz="1800" kern="1200"/>
        </a:p>
      </dsp:txBody>
      <dsp:txXfrm>
        <a:off x="1568901" y="2269780"/>
        <a:ext cx="7279880" cy="904427"/>
      </dsp:txXfrm>
    </dsp:sp>
    <dsp:sp modelId="{B5E1A2A9-29AC-43B1-AF95-BC1403A920E3}">
      <dsp:nvSpPr>
        <dsp:cNvPr id="0" name=""/>
        <dsp:cNvSpPr/>
      </dsp:nvSpPr>
      <dsp:spPr>
        <a:xfrm>
          <a:off x="8106538" y="728533"/>
          <a:ext cx="624457" cy="624457"/>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47041" y="728533"/>
        <a:ext cx="343451" cy="469904"/>
      </dsp:txXfrm>
    </dsp:sp>
    <dsp:sp modelId="{814BDD70-1CC3-419D-990B-77476C11F218}">
      <dsp:nvSpPr>
        <dsp:cNvPr id="0" name=""/>
        <dsp:cNvSpPr/>
      </dsp:nvSpPr>
      <dsp:spPr>
        <a:xfrm>
          <a:off x="8876920" y="1842950"/>
          <a:ext cx="624457" cy="624457"/>
        </a:xfrm>
        <a:prstGeom prst="downArrow">
          <a:avLst>
            <a:gd name="adj1" fmla="val 55000"/>
            <a:gd name="adj2" fmla="val 45000"/>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17423" y="1842950"/>
        <a:ext cx="343451" cy="46990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www.nasa.gov/centers/armstrong/news/FactSheets/FS-059-DFRC.html" TargetMode="External"/><Relationship Id="rId4" Type="http://schemas.openxmlformats.org/officeDocument/2006/relationships/hyperlink" Target="http://noaasis.noaa.gov/NOAASIS/ml/40yearsa.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6A24D-B706-4871-9872-CC3DA841C60E}"/>
              </a:ext>
            </a:extLst>
          </p:cNvPr>
          <p:cNvPicPr>
            <a:picLocks noChangeAspect="1"/>
          </p:cNvPicPr>
          <p:nvPr/>
        </p:nvPicPr>
        <p:blipFill rotWithShape="1">
          <a:blip r:embed="rId2"/>
          <a:srcRect t="17436" b="7564"/>
          <a:stretch/>
        </p:blipFill>
        <p:spPr>
          <a:xfrm>
            <a:off x="20" y="0"/>
            <a:ext cx="12191980" cy="6857990"/>
          </a:xfrm>
          <a:prstGeom prst="rect">
            <a:avLst/>
          </a:prstGeom>
        </p:spPr>
      </p:pic>
      <p:sp>
        <p:nvSpPr>
          <p:cNvPr id="5" name="TextBox 4">
            <a:extLst>
              <a:ext uri="{FF2B5EF4-FFF2-40B4-BE49-F238E27FC236}">
                <a16:creationId xmlns:a16="http://schemas.microsoft.com/office/drawing/2014/main" id="{273A0288-F907-480A-92E7-1F2A218DBBE5}"/>
              </a:ext>
            </a:extLst>
          </p:cNvPr>
          <p:cNvSpPr txBox="1"/>
          <p:nvPr/>
        </p:nvSpPr>
        <p:spPr>
          <a:xfrm flipH="1">
            <a:off x="498001" y="4896464"/>
            <a:ext cx="8124890" cy="2123658"/>
          </a:xfrm>
          <a:prstGeom prst="rect">
            <a:avLst/>
          </a:prstGeom>
          <a:noFill/>
        </p:spPr>
        <p:txBody>
          <a:bodyPr wrap="square" rtlCol="0">
            <a:spAutoFit/>
          </a:bodyPr>
          <a:lstStyle/>
          <a:p>
            <a:r>
              <a:rPr lang="en-IN" sz="4800" dirty="0">
                <a:solidFill>
                  <a:schemeClr val="bg1"/>
                </a:solidFill>
                <a:latin typeface="BankGothic Md BT" panose="020B0807020203060204" pitchFamily="34" charset="0"/>
              </a:rPr>
              <a:t>ROLE OF DRONES IN MODREN LIFE</a:t>
            </a:r>
          </a:p>
          <a:p>
            <a:endParaRPr lang="en-IN" sz="3600" dirty="0"/>
          </a:p>
        </p:txBody>
      </p:sp>
    </p:spTree>
    <p:extLst>
      <p:ext uri="{BB962C8B-B14F-4D97-AF65-F5344CB8AC3E}">
        <p14:creationId xmlns:p14="http://schemas.microsoft.com/office/powerpoint/2010/main" val="177887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D59B80-95A0-4154-AD69-4222532437D5}"/>
              </a:ext>
            </a:extLst>
          </p:cNvPr>
          <p:cNvSpPr>
            <a:spLocks noGrp="1"/>
          </p:cNvSpPr>
          <p:nvPr>
            <p:ph type="title"/>
          </p:nvPr>
        </p:nvSpPr>
        <p:spPr>
          <a:xfrm>
            <a:off x="5440202" y="758952"/>
            <a:ext cx="6451110" cy="1255469"/>
          </a:xfrm>
        </p:spPr>
        <p:txBody>
          <a:bodyPr>
            <a:normAutofit/>
          </a:bodyPr>
          <a:lstStyle/>
          <a:p>
            <a:r>
              <a:rPr lang="en-US" spc="-100" dirty="0">
                <a:latin typeface="BankGothic Md BT" panose="020B0807020203060204" pitchFamily="34" charset="0"/>
              </a:rPr>
              <a:t>REMOTE SENSING</a:t>
            </a:r>
            <a:br>
              <a:rPr lang="en-US" spc="-100" dirty="0"/>
            </a:br>
            <a:endParaRPr lang="en-IN" dirty="0"/>
          </a:p>
        </p:txBody>
      </p:sp>
      <p:sp>
        <p:nvSpPr>
          <p:cNvPr id="16" name="Rectangle 15">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Fingerprint">
            <a:extLst>
              <a:ext uri="{FF2B5EF4-FFF2-40B4-BE49-F238E27FC236}">
                <a16:creationId xmlns:a16="http://schemas.microsoft.com/office/drawing/2014/main" id="{66633FA5-EA84-4A87-9AA4-0599B05BEE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Content Placeholder 2">
            <a:extLst>
              <a:ext uri="{FF2B5EF4-FFF2-40B4-BE49-F238E27FC236}">
                <a16:creationId xmlns:a16="http://schemas.microsoft.com/office/drawing/2014/main" id="{9043FB1D-6437-4EB5-A493-3977873A5321}"/>
              </a:ext>
            </a:extLst>
          </p:cNvPr>
          <p:cNvSpPr>
            <a:spLocks noGrp="1"/>
          </p:cNvSpPr>
          <p:nvPr>
            <p:ph idx="1"/>
          </p:nvPr>
        </p:nvSpPr>
        <p:spPr>
          <a:xfrm>
            <a:off x="5451644" y="1535134"/>
            <a:ext cx="6451109" cy="4554769"/>
          </a:xfrm>
        </p:spPr>
        <p:txBody>
          <a:bodyPr anchor="t">
            <a:normAutofit fontScale="70000" lnSpcReduction="20000"/>
          </a:bodyPr>
          <a:lstStyle/>
          <a:p>
            <a:pPr marL="0" indent="0">
              <a:buNone/>
            </a:pPr>
            <a:r>
              <a:rPr lang="en-IN" sz="2300" dirty="0">
                <a:solidFill>
                  <a:srgbClr val="FFFFFF"/>
                </a:solidFill>
              </a:rPr>
              <a:t>*</a:t>
            </a:r>
            <a:r>
              <a:rPr lang="en-IN" sz="2600" dirty="0">
                <a:solidFill>
                  <a:srgbClr val="FFFFFF"/>
                </a:solidFill>
              </a:rPr>
              <a:t>Agricultural industry</a:t>
            </a:r>
          </a:p>
          <a:p>
            <a:r>
              <a:rPr lang="en-IN" sz="2100" dirty="0">
                <a:solidFill>
                  <a:srgbClr val="FFFFFF"/>
                </a:solidFill>
              </a:rPr>
              <a:t>Lidar is used to measure the height of crops by illuminating the crops with laser’s.</a:t>
            </a:r>
          </a:p>
          <a:p>
            <a:r>
              <a:rPr lang="en-IN" sz="2100" dirty="0">
                <a:solidFill>
                  <a:srgbClr val="FFFFFF"/>
                </a:solidFill>
              </a:rPr>
              <a:t>Heat sensors detect the temperature of livestock, the presence of water and their temperature.</a:t>
            </a:r>
          </a:p>
          <a:p>
            <a:r>
              <a:rPr lang="en-IN" sz="2100" dirty="0">
                <a:solidFill>
                  <a:srgbClr val="FFFFFF"/>
                </a:solidFill>
              </a:rPr>
              <a:t>This bird's-eye view can reveal many issues such as irrigation problems, soil variation, and pest and fungal infestations</a:t>
            </a:r>
            <a:r>
              <a:rPr lang="en-IN" dirty="0">
                <a:solidFill>
                  <a:srgbClr val="FFFFFF"/>
                </a:solidFill>
              </a:rPr>
              <a:t>.</a:t>
            </a:r>
          </a:p>
          <a:p>
            <a:pPr marL="0" indent="0">
              <a:buNone/>
            </a:pPr>
            <a:r>
              <a:rPr lang="en-IN" sz="2600" dirty="0">
                <a:solidFill>
                  <a:srgbClr val="FFFFFF"/>
                </a:solidFill>
              </a:rPr>
              <a:t>*Weather forecasting</a:t>
            </a:r>
          </a:p>
          <a:p>
            <a:pPr>
              <a:buFont typeface="Arial" panose="020B0604020202020204" pitchFamily="34" charset="0"/>
              <a:buChar char="•"/>
            </a:pPr>
            <a:r>
              <a:rPr lang="en-IN" sz="2100" dirty="0">
                <a:solidFill>
                  <a:srgbClr val="FFFFFF"/>
                </a:solidFill>
              </a:rPr>
              <a:t>The first successful weather satellite, the</a:t>
            </a:r>
            <a:r>
              <a:rPr lang="en-IN" sz="2100" dirty="0">
                <a:solidFill>
                  <a:schemeClr val="accent6">
                    <a:lumMod val="50000"/>
                  </a:schemeClr>
                </a:solidFill>
                <a:hlinkClick r:id="rId4">
                  <a:extLst>
                    <a:ext uri="{A12FA001-AC4F-418D-AE19-62706E023703}">
                      <ahyp:hlinkClr xmlns:ahyp="http://schemas.microsoft.com/office/drawing/2018/hyperlinkcolor" val="tx"/>
                    </a:ext>
                  </a:extLst>
                </a:hlinkClick>
              </a:rPr>
              <a:t> U.S. TIROS 1</a:t>
            </a:r>
            <a:r>
              <a:rPr lang="en-IN" sz="2100" dirty="0">
                <a:solidFill>
                  <a:srgbClr val="FFFFFF"/>
                </a:solidFill>
              </a:rPr>
              <a:t>, launched in April 1960.</a:t>
            </a:r>
          </a:p>
          <a:p>
            <a:pPr>
              <a:buFont typeface="Arial" panose="020B0604020202020204" pitchFamily="34" charset="0"/>
              <a:buChar char="•"/>
            </a:pPr>
            <a:r>
              <a:rPr lang="en-IN" sz="2100" dirty="0">
                <a:solidFill>
                  <a:srgbClr val="FFFFFF"/>
                </a:solidFill>
              </a:rPr>
              <a:t>In 1991, NASA acquired</a:t>
            </a:r>
            <a:r>
              <a:rPr lang="en-IN" sz="2100" dirty="0">
                <a:solidFill>
                  <a:schemeClr val="accent6">
                    <a:lumMod val="50000"/>
                  </a:schemeClr>
                </a:solidFill>
              </a:rPr>
              <a:t> </a:t>
            </a:r>
            <a:r>
              <a:rPr lang="en-IN" sz="2100" dirty="0">
                <a:solidFill>
                  <a:schemeClr val="accent6">
                    <a:lumMod val="50000"/>
                  </a:schemeClr>
                </a:solidFill>
                <a:hlinkClick r:id="rId5">
                  <a:extLst>
                    <a:ext uri="{A12FA001-AC4F-418D-AE19-62706E023703}">
                      <ahyp:hlinkClr xmlns:ahyp="http://schemas.microsoft.com/office/drawing/2018/hyperlinkcolor" val="tx"/>
                    </a:ext>
                  </a:extLst>
                </a:hlinkClick>
              </a:rPr>
              <a:t>the Perseus unmanned aircraft</a:t>
            </a:r>
            <a:r>
              <a:rPr lang="en-IN" sz="2100" dirty="0">
                <a:solidFill>
                  <a:srgbClr val="FFFFFF"/>
                </a:solidFill>
              </a:rPr>
              <a:t>, one of the first advanced weather drone programs.</a:t>
            </a:r>
          </a:p>
          <a:p>
            <a:pPr>
              <a:buFont typeface="Arial" panose="020B0604020202020204" pitchFamily="34" charset="0"/>
              <a:buChar char="•"/>
            </a:pPr>
            <a:r>
              <a:rPr lang="en-IN" sz="2100" dirty="0">
                <a:solidFill>
                  <a:srgbClr val="FFFFFF"/>
                </a:solidFill>
              </a:rPr>
              <a:t>Drones will be fitted with a high-resolution camera enclosed in Kevlar material thus preventing damage to the systems.</a:t>
            </a:r>
          </a:p>
          <a:p>
            <a:pPr marL="0" indent="0">
              <a:buNone/>
            </a:pPr>
            <a:r>
              <a:rPr lang="en-IN" sz="2600" dirty="0">
                <a:solidFill>
                  <a:srgbClr val="FFFFFF"/>
                </a:solidFill>
              </a:rPr>
              <a:t>*Environmental industry</a:t>
            </a:r>
          </a:p>
          <a:p>
            <a:r>
              <a:rPr lang="en-IN" sz="2100" dirty="0">
                <a:solidFill>
                  <a:srgbClr val="FFFFFF"/>
                </a:solidFill>
              </a:rPr>
              <a:t>Biological sensors that are used to check the quality of air </a:t>
            </a:r>
          </a:p>
          <a:p>
            <a:r>
              <a:rPr lang="en-IN" sz="2100" dirty="0">
                <a:solidFill>
                  <a:srgbClr val="FFFFFF"/>
                </a:solidFill>
              </a:rPr>
              <a:t>Fire department use drones to track wild fires</a:t>
            </a:r>
          </a:p>
          <a:p>
            <a:endParaRPr lang="en-IN" sz="700" dirty="0">
              <a:solidFill>
                <a:srgbClr val="FFFFFF"/>
              </a:solidFill>
            </a:endParaRPr>
          </a:p>
          <a:p>
            <a:pPr marL="0" indent="0">
              <a:buNone/>
            </a:pPr>
            <a:endParaRPr lang="en-IN" sz="700" dirty="0">
              <a:solidFill>
                <a:srgbClr val="FFFFFF"/>
              </a:solidFill>
            </a:endParaRPr>
          </a:p>
        </p:txBody>
      </p:sp>
    </p:spTree>
    <p:extLst>
      <p:ext uri="{BB962C8B-B14F-4D97-AF65-F5344CB8AC3E}">
        <p14:creationId xmlns:p14="http://schemas.microsoft.com/office/powerpoint/2010/main" val="405862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589E016-1EE1-484C-8423-012B4B780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B9607C1-11B0-4D74-89EE-BCBF84F48BE9}"/>
              </a:ext>
            </a:extLst>
          </p:cNvPr>
          <p:cNvPicPr>
            <a:picLocks noChangeAspect="1"/>
          </p:cNvPicPr>
          <p:nvPr/>
        </p:nvPicPr>
        <p:blipFill rotWithShape="1">
          <a:blip r:embed="rId2"/>
          <a:srcRect t="5395" r="9114" b="3696"/>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46100866-3689-418C-84D9-07C7E243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C44F13B-9A73-48BE-94E3-39F7078D57E6}"/>
              </a:ext>
            </a:extLst>
          </p:cNvPr>
          <p:cNvSpPr txBox="1"/>
          <p:nvPr/>
        </p:nvSpPr>
        <p:spPr>
          <a:xfrm>
            <a:off x="0" y="1400784"/>
            <a:ext cx="4053526" cy="247048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100" spc="-100" dirty="0">
                <a:latin typeface="BankGothic Md BT" panose="020B0807020203060204" pitchFamily="34" charset="0"/>
                <a:ea typeface="+mj-ea"/>
                <a:cs typeface="+mj-cs"/>
              </a:rPr>
              <a:t>TELE-COMMUNICATION</a:t>
            </a:r>
          </a:p>
        </p:txBody>
      </p:sp>
    </p:spTree>
    <p:extLst>
      <p:ext uri="{BB962C8B-B14F-4D97-AF65-F5344CB8AC3E}">
        <p14:creationId xmlns:p14="http://schemas.microsoft.com/office/powerpoint/2010/main" val="15245571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8FE-AFF1-4C84-983A-65892ACA90F5}"/>
              </a:ext>
            </a:extLst>
          </p:cNvPr>
          <p:cNvSpPr>
            <a:spLocks noGrp="1"/>
          </p:cNvSpPr>
          <p:nvPr>
            <p:ph type="title"/>
          </p:nvPr>
        </p:nvSpPr>
        <p:spPr>
          <a:xfrm>
            <a:off x="0" y="1123837"/>
            <a:ext cx="3443591" cy="4601183"/>
          </a:xfrm>
        </p:spPr>
        <p:txBody>
          <a:bodyPr>
            <a:normAutofit/>
          </a:bodyPr>
          <a:lstStyle/>
          <a:p>
            <a:r>
              <a:rPr lang="en-IN" sz="2400" dirty="0">
                <a:latin typeface="BankGothic Md BT" panose="020B0807020203060204" pitchFamily="34" charset="0"/>
              </a:rPr>
              <a:t>TELE-COMMUNICATION</a:t>
            </a:r>
          </a:p>
        </p:txBody>
      </p:sp>
      <p:graphicFrame>
        <p:nvGraphicFramePr>
          <p:cNvPr id="5" name="Content Placeholder 2">
            <a:extLst>
              <a:ext uri="{FF2B5EF4-FFF2-40B4-BE49-F238E27FC236}">
                <a16:creationId xmlns:a16="http://schemas.microsoft.com/office/drawing/2014/main" id="{0E301374-E108-4A36-A555-54100F940242}"/>
              </a:ext>
            </a:extLst>
          </p:cNvPr>
          <p:cNvGraphicFramePr>
            <a:graphicFrameLocks noGrp="1"/>
          </p:cNvGraphicFramePr>
          <p:nvPr>
            <p:ph idx="1"/>
            <p:extLst>
              <p:ext uri="{D42A27DB-BD31-4B8C-83A1-F6EECF244321}">
                <p14:modId xmlns:p14="http://schemas.microsoft.com/office/powerpoint/2010/main" val="381628739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12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589E016-1EE1-484C-8423-012B4B780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383A06-B08C-459E-BC43-0D330BA1484C}"/>
              </a:ext>
            </a:extLst>
          </p:cNvPr>
          <p:cNvPicPr>
            <a:picLocks noChangeAspect="1"/>
          </p:cNvPicPr>
          <p:nvPr/>
        </p:nvPicPr>
        <p:blipFill rotWithShape="1">
          <a:blip r:embed="rId2"/>
          <a:srcRect t="29932" r="9092" b="1"/>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46100866-3689-418C-84D9-07C7E243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D29F17D-B6A5-4F46-96ED-577CBA30719F}"/>
              </a:ext>
            </a:extLst>
          </p:cNvPr>
          <p:cNvSpPr txBox="1"/>
          <p:nvPr/>
        </p:nvSpPr>
        <p:spPr>
          <a:xfrm>
            <a:off x="820217" y="1300113"/>
            <a:ext cx="3361953" cy="247048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100" spc="-100" dirty="0">
                <a:latin typeface="BankGothic Md BT" panose="020B0807020203060204" pitchFamily="34" charset="0"/>
                <a:ea typeface="+mj-ea"/>
                <a:cs typeface="+mj-cs"/>
              </a:rPr>
              <a:t>MEDICINE</a:t>
            </a:r>
          </a:p>
        </p:txBody>
      </p:sp>
    </p:spTree>
    <p:extLst>
      <p:ext uri="{BB962C8B-B14F-4D97-AF65-F5344CB8AC3E}">
        <p14:creationId xmlns:p14="http://schemas.microsoft.com/office/powerpoint/2010/main" val="31116152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2D8F-B219-46B0-88C0-D4EA05A554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6FFD18-C84B-4EF1-8FF2-EA94CA3335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594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2E5D6-E378-4614-BCBD-8663DD15B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287AC3-AACF-4ADB-9F73-125E714D9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3" y="4367639"/>
            <a:ext cx="11430014" cy="1852186"/>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sp>
      <p:sp>
        <p:nvSpPr>
          <p:cNvPr id="2" name="Title 1">
            <a:extLst>
              <a:ext uri="{FF2B5EF4-FFF2-40B4-BE49-F238E27FC236}">
                <a16:creationId xmlns:a16="http://schemas.microsoft.com/office/drawing/2014/main" id="{4037AB4D-26DF-4FD0-87C5-D10624D15BFA}"/>
              </a:ext>
            </a:extLst>
          </p:cNvPr>
          <p:cNvSpPr>
            <a:spLocks noGrp="1"/>
          </p:cNvSpPr>
          <p:nvPr>
            <p:ph type="title"/>
          </p:nvPr>
        </p:nvSpPr>
        <p:spPr>
          <a:xfrm>
            <a:off x="554477" y="4599160"/>
            <a:ext cx="11079804" cy="1358020"/>
          </a:xfrm>
        </p:spPr>
        <p:txBody>
          <a:bodyPr anchor="ctr">
            <a:normAutofit/>
          </a:bodyPr>
          <a:lstStyle/>
          <a:p>
            <a:pPr algn="ctr"/>
            <a:r>
              <a:rPr lang="en-IN" sz="3100" b="1" dirty="0">
                <a:solidFill>
                  <a:schemeClr val="bg1"/>
                </a:solidFill>
                <a:latin typeface="BankGothic Md BT" panose="020B0807020203060204" pitchFamily="34" charset="0"/>
              </a:rPr>
              <a:t>FUTURE APPLICATIONS</a:t>
            </a:r>
            <a:br>
              <a:rPr lang="en-IN" sz="4400" dirty="0">
                <a:solidFill>
                  <a:schemeClr val="bg1"/>
                </a:solidFill>
              </a:rPr>
            </a:br>
            <a:endParaRPr lang="en-IN" sz="4400" dirty="0">
              <a:solidFill>
                <a:schemeClr val="bg1"/>
              </a:solidFill>
            </a:endParaRPr>
          </a:p>
        </p:txBody>
      </p:sp>
      <p:graphicFrame>
        <p:nvGraphicFramePr>
          <p:cNvPr id="5" name="Content Placeholder 2">
            <a:extLst>
              <a:ext uri="{FF2B5EF4-FFF2-40B4-BE49-F238E27FC236}">
                <a16:creationId xmlns:a16="http://schemas.microsoft.com/office/drawing/2014/main" id="{3CD18226-F2B3-4B03-A8DD-BAA3FAB20CA7}"/>
              </a:ext>
            </a:extLst>
          </p:cNvPr>
          <p:cNvGraphicFramePr>
            <a:graphicFrameLocks noGrp="1"/>
          </p:cNvGraphicFramePr>
          <p:nvPr>
            <p:ph idx="1"/>
            <p:extLst>
              <p:ext uri="{D42A27DB-BD31-4B8C-83A1-F6EECF244321}">
                <p14:modId xmlns:p14="http://schemas.microsoft.com/office/powerpoint/2010/main" val="3960845096"/>
              </p:ext>
            </p:extLst>
          </p:nvPr>
        </p:nvGraphicFramePr>
        <p:xfrm>
          <a:off x="960120" y="640080"/>
          <a:ext cx="10271760" cy="3202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2FFA33-DC5C-41B0-9FBA-39FD5012E558}"/>
              </a:ext>
            </a:extLst>
          </p:cNvPr>
          <p:cNvSpPr>
            <a:spLocks noGrp="1"/>
          </p:cNvSpPr>
          <p:nvPr>
            <p:ph type="title"/>
          </p:nvPr>
        </p:nvSpPr>
        <p:spPr>
          <a:xfrm>
            <a:off x="643467" y="1123837"/>
            <a:ext cx="3073914" cy="4601183"/>
          </a:xfrm>
        </p:spPr>
        <p:txBody>
          <a:bodyPr>
            <a:normAutofit/>
          </a:bodyPr>
          <a:lstStyle/>
          <a:p>
            <a:pPr algn="r"/>
            <a:r>
              <a:rPr lang="en-IN" sz="2800" b="1">
                <a:solidFill>
                  <a:schemeClr val="tx1">
                    <a:lumMod val="85000"/>
                    <a:lumOff val="15000"/>
                  </a:schemeClr>
                </a:solidFill>
                <a:latin typeface="BankGothic Md BT" panose="020B0807020203060204" pitchFamily="34" charset="0"/>
              </a:rPr>
              <a:t>CONCLUSION</a:t>
            </a:r>
            <a:endParaRPr lang="en-IN" sz="2800">
              <a:solidFill>
                <a:schemeClr val="tx1">
                  <a:lumMod val="85000"/>
                  <a:lumOff val="15000"/>
                </a:schemeClr>
              </a:solidFill>
              <a:latin typeface="BankGothic Md BT" panose="020B0807020203060204" pitchFamily="34" charset="0"/>
            </a:endParaRPr>
          </a:p>
        </p:txBody>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8796A-7207-4EA2-A512-CA50F201D089}"/>
              </a:ext>
            </a:extLst>
          </p:cNvPr>
          <p:cNvSpPr>
            <a:spLocks noGrp="1"/>
          </p:cNvSpPr>
          <p:nvPr>
            <p:ph idx="1"/>
          </p:nvPr>
        </p:nvSpPr>
        <p:spPr>
          <a:xfrm>
            <a:off x="4393580" y="864108"/>
            <a:ext cx="6144367" cy="5120640"/>
          </a:xfrm>
        </p:spPr>
        <p:txBody>
          <a:bodyPr>
            <a:normAutofit/>
          </a:bodyPr>
          <a:lstStyle/>
          <a:p>
            <a:pPr marL="0" indent="0">
              <a:buNone/>
            </a:pPr>
            <a:r>
              <a:rPr lang="en-IN" dirty="0"/>
              <a:t>In these rapidly changing times, we are not certain where the current rate at which technology is going to take us in the future. Utopia or Dystopia? We don’t know. As President John Fitzgerald Kennedy mentioned in his famous speech, “No man can fully grasp how far and how fast we have come…” . We must move forward with the current pace of development and must use these powers technology has given us in a wise way.</a:t>
            </a:r>
          </a:p>
          <a:p>
            <a:pPr marL="0" indent="0">
              <a:buNone/>
            </a:pPr>
            <a:r>
              <a:rPr lang="en-IN" dirty="0"/>
              <a:t>Drones are something that nearly everyone in the world has access to, but we must make sure that we do not use these for any activity that are legally and morally wrong.</a:t>
            </a:r>
          </a:p>
        </p:txBody>
      </p:sp>
    </p:spTree>
    <p:extLst>
      <p:ext uri="{BB962C8B-B14F-4D97-AF65-F5344CB8AC3E}">
        <p14:creationId xmlns:p14="http://schemas.microsoft.com/office/powerpoint/2010/main" val="280492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4AB2F04-A476-40A1-A726-F421BE648DB7}"/>
              </a:ext>
            </a:extLst>
          </p:cNvPr>
          <p:cNvSpPr>
            <a:spLocks noGrp="1"/>
          </p:cNvSpPr>
          <p:nvPr>
            <p:ph type="title"/>
          </p:nvPr>
        </p:nvSpPr>
        <p:spPr>
          <a:xfrm>
            <a:off x="1600754" y="1087374"/>
            <a:ext cx="8983489" cy="1000978"/>
          </a:xfrm>
        </p:spPr>
        <p:txBody>
          <a:bodyPr>
            <a:normAutofit/>
          </a:bodyPr>
          <a:lstStyle/>
          <a:p>
            <a:r>
              <a:rPr lang="en-IN" sz="4800" dirty="0">
                <a:latin typeface="BankGothic Md BT" panose="020B0807020203060204" pitchFamily="34" charset="0"/>
              </a:rPr>
              <a:t>INTRODUCTION</a:t>
            </a:r>
            <a:endParaRPr lang="en-IN" sz="4800"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F7B5F35F-9FE4-4DBB-8C9E-6C55427762CF}"/>
              </a:ext>
            </a:extLst>
          </p:cNvPr>
          <p:cNvSpPr>
            <a:spLocks noGrp="1"/>
          </p:cNvSpPr>
          <p:nvPr>
            <p:ph idx="1"/>
          </p:nvPr>
        </p:nvSpPr>
        <p:spPr>
          <a:xfrm>
            <a:off x="1600753" y="2738507"/>
            <a:ext cx="8983489" cy="3554457"/>
          </a:xfrm>
        </p:spPr>
        <p:txBody>
          <a:bodyPr>
            <a:normAutofit fontScale="92500"/>
          </a:bodyPr>
          <a:lstStyle/>
          <a:p>
            <a:r>
              <a:rPr lang="en-IN" sz="2200" dirty="0">
                <a:solidFill>
                  <a:schemeClr val="tx1"/>
                </a:solidFill>
                <a:latin typeface="BankGothic Md BT" panose="020B0807020203060204" pitchFamily="34" charset="0"/>
              </a:rPr>
              <a:t>Drones – the Unmanned Aerial Vehicles (UAV’s) that were developed in the early 1917’s during World War 1(WW1) were a result of collaboration between the US Navy and inventors Elmer Sperry and Peter Hewitt.</a:t>
            </a:r>
          </a:p>
          <a:p>
            <a:r>
              <a:rPr lang="en-IN" sz="2200" dirty="0">
                <a:solidFill>
                  <a:schemeClr val="tx1"/>
                </a:solidFill>
                <a:latin typeface="BankGothic Md BT" panose="020B0807020203060204" pitchFamily="34" charset="0"/>
              </a:rPr>
              <a:t>Companies like DJI, Parrot, and Yuneec have revolutionized the drone industry popularizing them to a great extent.</a:t>
            </a:r>
          </a:p>
          <a:p>
            <a:r>
              <a:rPr lang="en-IN" sz="2200" dirty="0">
                <a:solidFill>
                  <a:schemeClr val="tx1"/>
                </a:solidFill>
                <a:latin typeface="BankGothic Md BT" panose="020B0807020203060204" pitchFamily="34" charset="0"/>
              </a:rPr>
              <a:t>The drone of the 21</a:t>
            </a:r>
            <a:r>
              <a:rPr lang="en-IN" sz="2200" baseline="30000" dirty="0">
                <a:solidFill>
                  <a:schemeClr val="tx1"/>
                </a:solidFill>
                <a:latin typeface="BankGothic Md BT" panose="020B0807020203060204" pitchFamily="34" charset="0"/>
              </a:rPr>
              <a:t>st</a:t>
            </a:r>
            <a:r>
              <a:rPr lang="en-IN" sz="2200" dirty="0">
                <a:solidFill>
                  <a:schemeClr val="tx1"/>
                </a:solidFill>
                <a:latin typeface="BankGothic Md BT" panose="020B0807020203060204" pitchFamily="34" charset="0"/>
              </a:rPr>
              <a:t> century was ‘a flying robot that can be remotely controlled or fly autonomously autonomously through software-controlled flight plans in their embedded systems, working in conjunction with onboard sensors and GPS’.</a:t>
            </a:r>
          </a:p>
          <a:p>
            <a:endParaRPr lang="en-IN" dirty="0">
              <a:solidFill>
                <a:schemeClr val="tx1"/>
              </a:solidFill>
            </a:endParaRPr>
          </a:p>
        </p:txBody>
      </p:sp>
    </p:spTree>
    <p:extLst>
      <p:ext uri="{BB962C8B-B14F-4D97-AF65-F5344CB8AC3E}">
        <p14:creationId xmlns:p14="http://schemas.microsoft.com/office/powerpoint/2010/main" val="155733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796C40-7393-43E1-84AA-876FB5089879}"/>
              </a:ext>
            </a:extLst>
          </p:cNvPr>
          <p:cNvSpPr>
            <a:spLocks noGrp="1"/>
          </p:cNvSpPr>
          <p:nvPr>
            <p:ph type="title"/>
          </p:nvPr>
        </p:nvSpPr>
        <p:spPr>
          <a:xfrm>
            <a:off x="1539116" y="864108"/>
            <a:ext cx="3073914" cy="5120639"/>
          </a:xfrm>
        </p:spPr>
        <p:txBody>
          <a:bodyPr>
            <a:normAutofit/>
          </a:bodyPr>
          <a:lstStyle/>
          <a:p>
            <a:pPr algn="ctr"/>
            <a:r>
              <a:rPr lang="en-IN" b="1" dirty="0">
                <a:solidFill>
                  <a:schemeClr val="tx1">
                    <a:lumMod val="85000"/>
                    <a:lumOff val="15000"/>
                  </a:schemeClr>
                </a:solidFill>
                <a:latin typeface="BankGothic Md BT" panose="020B0807020203060204" pitchFamily="34" charset="0"/>
              </a:rPr>
              <a:t>HISTORY</a:t>
            </a:r>
            <a:br>
              <a:rPr lang="en-IN" b="1" dirty="0">
                <a:solidFill>
                  <a:schemeClr val="tx1">
                    <a:lumMod val="85000"/>
                    <a:lumOff val="15000"/>
                  </a:schemeClr>
                </a:solidFill>
                <a:latin typeface="BankGothic Md BT" panose="020B0807020203060204" pitchFamily="34" charset="0"/>
              </a:rPr>
            </a:br>
            <a:r>
              <a:rPr lang="en-IN" b="1" dirty="0">
                <a:solidFill>
                  <a:schemeClr val="tx1">
                    <a:lumMod val="85000"/>
                    <a:lumOff val="15000"/>
                  </a:schemeClr>
                </a:solidFill>
                <a:latin typeface="BankGothic Md BT" panose="020B0807020203060204" pitchFamily="34" charset="0"/>
              </a:rPr>
              <a:t>OF DRONES</a:t>
            </a:r>
            <a:endParaRPr lang="en-IN" dirty="0">
              <a:solidFill>
                <a:schemeClr val="tx1">
                  <a:lumMod val="85000"/>
                  <a:lumOff val="15000"/>
                </a:schemeClr>
              </a:solidFill>
              <a:latin typeface="BankGothic Md BT" panose="020B0807020203060204" pitchFamily="34" charset="0"/>
            </a:endParaRPr>
          </a:p>
        </p:txBody>
      </p:sp>
      <p:sp>
        <p:nvSpPr>
          <p:cNvPr id="43" name="Rectangle 36">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38">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F29CB6-4472-451A-BD33-A1914350E362}"/>
              </a:ext>
            </a:extLst>
          </p:cNvPr>
          <p:cNvSpPr>
            <a:spLocks noGrp="1"/>
          </p:cNvSpPr>
          <p:nvPr>
            <p:ph idx="1"/>
          </p:nvPr>
        </p:nvSpPr>
        <p:spPr>
          <a:xfrm>
            <a:off x="5289229" y="864108"/>
            <a:ext cx="5910677" cy="5120640"/>
          </a:xfrm>
        </p:spPr>
        <p:txBody>
          <a:bodyPr>
            <a:normAutofit/>
          </a:bodyPr>
          <a:lstStyle/>
          <a:p>
            <a:r>
              <a:rPr lang="en-IN" sz="1800" dirty="0">
                <a:latin typeface="BankGothic Md BT" panose="020B0807020203060204" pitchFamily="34" charset="0"/>
              </a:rPr>
              <a:t>EARLY DRONE TECHNOLOGY:</a:t>
            </a:r>
          </a:p>
          <a:p>
            <a:pPr marL="0" indent="0">
              <a:buNone/>
            </a:pPr>
            <a:r>
              <a:rPr lang="en-IN" sz="1800" dirty="0">
                <a:latin typeface="BankGothic Md BT" panose="020B0807020203060204" pitchFamily="34" charset="0"/>
              </a:rPr>
              <a:t>For long, Governments and Government supported organizations have used drones for reconnaissance, thermal imaging, remote sensing, and for agricultural purposes. </a:t>
            </a:r>
          </a:p>
          <a:p>
            <a:pPr marL="0" indent="0">
              <a:buNone/>
            </a:pPr>
            <a:r>
              <a:rPr lang="en-IN" sz="1800" dirty="0">
                <a:latin typeface="BankGothic Md BT" panose="020B0807020203060204" pitchFamily="34" charset="0"/>
              </a:rPr>
              <a:t>The earliest UAV in the history of drones was seen in 1839, when Austrian soldiers attacked the city of Venice with unmanned balloons filled with explosives.</a:t>
            </a:r>
          </a:p>
          <a:p>
            <a:pPr marL="0" indent="0">
              <a:buNone/>
            </a:pPr>
            <a:endParaRPr lang="en-IN" sz="1800" dirty="0">
              <a:latin typeface="BankGothic Md BT" panose="020B0807020203060204" pitchFamily="34" charset="0"/>
            </a:endParaRPr>
          </a:p>
          <a:p>
            <a:r>
              <a:rPr lang="en-IN" sz="1800" dirty="0">
                <a:latin typeface="BankGothic Md BT" panose="020B0807020203060204" pitchFamily="34" charset="0"/>
              </a:rPr>
              <a:t>MODERN HISTORY OF DRONES:</a:t>
            </a:r>
          </a:p>
          <a:p>
            <a:pPr marL="0" indent="0">
              <a:buNone/>
            </a:pPr>
            <a:r>
              <a:rPr lang="en-IN" sz="1800" dirty="0">
                <a:latin typeface="BankGothic Md BT" panose="020B0807020203060204" pitchFamily="34" charset="0"/>
              </a:rPr>
              <a:t>Their most well-known and controversial use is by the military for reconnaissance, surveillance and targeted attacks. </a:t>
            </a:r>
          </a:p>
        </p:txBody>
      </p:sp>
      <p:sp>
        <p:nvSpPr>
          <p:cNvPr id="41" name="Rectangle 40">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1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FA2F-00C8-4A6E-B975-220C31D071C9}"/>
              </a:ext>
            </a:extLst>
          </p:cNvPr>
          <p:cNvSpPr>
            <a:spLocks noGrp="1"/>
          </p:cNvSpPr>
          <p:nvPr>
            <p:ph type="title"/>
          </p:nvPr>
        </p:nvSpPr>
        <p:spPr>
          <a:xfrm>
            <a:off x="0" y="1123837"/>
            <a:ext cx="3431457" cy="4601183"/>
          </a:xfrm>
        </p:spPr>
        <p:txBody>
          <a:bodyPr>
            <a:normAutofit/>
          </a:bodyPr>
          <a:lstStyle/>
          <a:p>
            <a:r>
              <a:rPr lang="en-IN" sz="3100" b="1" dirty="0">
                <a:latin typeface="BankGothic Md BT" panose="020B0807020203060204" pitchFamily="34" charset="0"/>
              </a:rPr>
              <a:t>REQUIREMENT OF DRONES</a:t>
            </a:r>
            <a:endParaRPr lang="en-IN" sz="3100" dirty="0">
              <a:latin typeface="BankGothic Md BT" panose="020B0807020203060204" pitchFamily="34" charset="0"/>
            </a:endParaRPr>
          </a:p>
        </p:txBody>
      </p:sp>
      <p:graphicFrame>
        <p:nvGraphicFramePr>
          <p:cNvPr id="18" name="Content Placeholder 2">
            <a:extLst>
              <a:ext uri="{FF2B5EF4-FFF2-40B4-BE49-F238E27FC236}">
                <a16:creationId xmlns:a16="http://schemas.microsoft.com/office/drawing/2014/main" id="{DCDDC098-80AF-4320-96C0-C7F22D167473}"/>
              </a:ext>
            </a:extLst>
          </p:cNvPr>
          <p:cNvGraphicFramePr>
            <a:graphicFrameLocks noGrp="1"/>
          </p:cNvGraphicFramePr>
          <p:nvPr>
            <p:ph idx="1"/>
            <p:extLst>
              <p:ext uri="{D42A27DB-BD31-4B8C-83A1-F6EECF244321}">
                <p14:modId xmlns:p14="http://schemas.microsoft.com/office/powerpoint/2010/main" val="1947361198"/>
              </p:ext>
            </p:extLst>
          </p:nvPr>
        </p:nvGraphicFramePr>
        <p:xfrm>
          <a:off x="3759896" y="885459"/>
          <a:ext cx="7724181"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36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2">
            <a:extLst>
              <a:ext uri="{FF2B5EF4-FFF2-40B4-BE49-F238E27FC236}">
                <a16:creationId xmlns:a16="http://schemas.microsoft.com/office/drawing/2014/main" id="{D589E016-1EE1-484C-8423-012B4B780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681C5F-070E-4CDD-BE00-CCD0C3C1D069}"/>
              </a:ext>
            </a:extLst>
          </p:cNvPr>
          <p:cNvPicPr>
            <a:picLocks noChangeAspect="1"/>
          </p:cNvPicPr>
          <p:nvPr/>
        </p:nvPicPr>
        <p:blipFill rotWithShape="1">
          <a:blip r:embed="rId2"/>
          <a:srcRect t="1721" r="9114" b="7370"/>
          <a:stretch/>
        </p:blipFill>
        <p:spPr>
          <a:xfrm>
            <a:off x="20" y="-1"/>
            <a:ext cx="12188932" cy="6858000"/>
          </a:xfrm>
          <a:prstGeom prst="rect">
            <a:avLst/>
          </a:prstGeom>
        </p:spPr>
      </p:pic>
      <p:sp>
        <p:nvSpPr>
          <p:cNvPr id="22" name="Rectangle 14">
            <a:extLst>
              <a:ext uri="{FF2B5EF4-FFF2-40B4-BE49-F238E27FC236}">
                <a16:creationId xmlns:a16="http://schemas.microsoft.com/office/drawing/2014/main" id="{46100866-3689-418C-84D9-07C7E243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8B818C09-337C-4580-9450-D2AE99BCCCD3}"/>
              </a:ext>
            </a:extLst>
          </p:cNvPr>
          <p:cNvSpPr txBox="1"/>
          <p:nvPr/>
        </p:nvSpPr>
        <p:spPr>
          <a:xfrm>
            <a:off x="286583" y="2459948"/>
            <a:ext cx="3480359" cy="247048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spc="-100" dirty="0">
                <a:latin typeface="BankGothic Md BT" panose="020B0807020203060204" pitchFamily="34" charset="0"/>
                <a:ea typeface="+mj-ea"/>
                <a:cs typeface="+mj-cs"/>
              </a:rPr>
              <a:t>AERIAL PHOTOGRAPHY AND VIDEOGRAPHY</a:t>
            </a:r>
          </a:p>
          <a:p>
            <a:pPr defTabSz="914400">
              <a:lnSpc>
                <a:spcPct val="90000"/>
              </a:lnSpc>
              <a:spcBef>
                <a:spcPct val="0"/>
              </a:spcBef>
              <a:spcAft>
                <a:spcPts val="600"/>
              </a:spcAft>
            </a:pPr>
            <a:endParaRPr lang="en-US" sz="3100" spc="-100" dirty="0">
              <a:latin typeface="BankGothic Md BT" panose="020B0807020203060204" pitchFamily="34" charset="0"/>
              <a:ea typeface="+mj-ea"/>
              <a:cs typeface="+mj-cs"/>
            </a:endParaRPr>
          </a:p>
        </p:txBody>
      </p:sp>
    </p:spTree>
    <p:extLst>
      <p:ext uri="{BB962C8B-B14F-4D97-AF65-F5344CB8AC3E}">
        <p14:creationId xmlns:p14="http://schemas.microsoft.com/office/powerpoint/2010/main" val="26673184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26E124-1A7C-4778-A978-9385D8C0B0A5}"/>
              </a:ext>
            </a:extLst>
          </p:cNvPr>
          <p:cNvSpPr>
            <a:spLocks noGrp="1"/>
          </p:cNvSpPr>
          <p:nvPr>
            <p:ph type="title"/>
          </p:nvPr>
        </p:nvSpPr>
        <p:spPr>
          <a:xfrm>
            <a:off x="641667" y="5257630"/>
            <a:ext cx="10908667" cy="1021405"/>
          </a:xfrm>
        </p:spPr>
        <p:txBody>
          <a:bodyPr>
            <a:normAutofit/>
          </a:bodyPr>
          <a:lstStyle/>
          <a:p>
            <a:pPr algn="ctr"/>
            <a:r>
              <a:rPr lang="en-US" sz="3100" spc="-100" dirty="0">
                <a:latin typeface="BankGothic Md BT" panose="020B0807020203060204" pitchFamily="34" charset="0"/>
              </a:rPr>
              <a:t>AERIAL PHOTOGRAPHY AND VIDEOGRAPHY</a:t>
            </a:r>
            <a:br>
              <a:rPr lang="en-US" sz="3100" spc="-100" dirty="0">
                <a:latin typeface="BankGothic Md BT" panose="020B0807020203060204" pitchFamily="34" charset="0"/>
              </a:rPr>
            </a:br>
            <a:endParaRPr lang="en-IN" sz="3100" dirty="0"/>
          </a:p>
        </p:txBody>
      </p:sp>
      <p:sp>
        <p:nvSpPr>
          <p:cNvPr id="25" name="Rectangle 24">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7EE9A3F-527C-43C9-92B6-58720DC0900C}"/>
              </a:ext>
            </a:extLst>
          </p:cNvPr>
          <p:cNvGraphicFramePr>
            <a:graphicFrameLocks noGrp="1"/>
          </p:cNvGraphicFramePr>
          <p:nvPr>
            <p:ph idx="1"/>
            <p:extLst>
              <p:ext uri="{D42A27DB-BD31-4B8C-83A1-F6EECF244321}">
                <p14:modId xmlns:p14="http://schemas.microsoft.com/office/powerpoint/2010/main" val="3917625910"/>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589E016-1EE1-484C-8423-012B4B780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ED0A041-88BE-4D67-9124-7F3B83F7085E}"/>
              </a:ext>
            </a:extLst>
          </p:cNvPr>
          <p:cNvPicPr>
            <a:picLocks noChangeAspect="1"/>
          </p:cNvPicPr>
          <p:nvPr/>
        </p:nvPicPr>
        <p:blipFill rotWithShape="1">
          <a:blip r:embed="rId2"/>
          <a:srcRect t="3821" r="9092" b="19552"/>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46100866-3689-418C-84D9-07C7E243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07F25AD5-F732-432A-A894-6707E53AECC5}"/>
              </a:ext>
            </a:extLst>
          </p:cNvPr>
          <p:cNvSpPr txBox="1"/>
          <p:nvPr/>
        </p:nvSpPr>
        <p:spPr>
          <a:xfrm>
            <a:off x="253373" y="1935805"/>
            <a:ext cx="3546779" cy="247048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spc="-100" dirty="0">
                <a:latin typeface="BankGothic Md BT" panose="020B0807020203060204" pitchFamily="34" charset="0"/>
                <a:ea typeface="+mj-ea"/>
                <a:cs typeface="+mj-cs"/>
              </a:rPr>
              <a:t>WARFARE </a:t>
            </a:r>
          </a:p>
          <a:p>
            <a:pPr algn="ctr" defTabSz="914400">
              <a:lnSpc>
                <a:spcPct val="90000"/>
              </a:lnSpc>
              <a:spcBef>
                <a:spcPct val="0"/>
              </a:spcBef>
              <a:spcAft>
                <a:spcPts val="600"/>
              </a:spcAft>
            </a:pPr>
            <a:r>
              <a:rPr lang="en-US" sz="3100" spc="-100" dirty="0">
                <a:latin typeface="BankGothic Md BT" panose="020B0807020203060204" pitchFamily="34" charset="0"/>
                <a:ea typeface="+mj-ea"/>
                <a:cs typeface="+mj-cs"/>
              </a:rPr>
              <a:t>AND</a:t>
            </a:r>
          </a:p>
          <a:p>
            <a:pPr algn="ctr" defTabSz="914400">
              <a:lnSpc>
                <a:spcPct val="90000"/>
              </a:lnSpc>
              <a:spcBef>
                <a:spcPct val="0"/>
              </a:spcBef>
              <a:spcAft>
                <a:spcPts val="600"/>
              </a:spcAft>
            </a:pPr>
            <a:r>
              <a:rPr lang="en-US" sz="3100" spc="-100" dirty="0">
                <a:latin typeface="BankGothic Md BT" panose="020B0807020203060204" pitchFamily="34" charset="0"/>
                <a:ea typeface="+mj-ea"/>
                <a:cs typeface="+mj-cs"/>
              </a:rPr>
              <a:t>BORDER SURVEILLANCE</a:t>
            </a:r>
          </a:p>
        </p:txBody>
      </p:sp>
    </p:spTree>
    <p:extLst>
      <p:ext uri="{BB962C8B-B14F-4D97-AF65-F5344CB8AC3E}">
        <p14:creationId xmlns:p14="http://schemas.microsoft.com/office/powerpoint/2010/main" val="37089841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B6EE-72DA-4849-A1E9-A697902231CA}"/>
              </a:ext>
            </a:extLst>
          </p:cNvPr>
          <p:cNvSpPr>
            <a:spLocks noGrp="1"/>
          </p:cNvSpPr>
          <p:nvPr>
            <p:ph type="title"/>
          </p:nvPr>
        </p:nvSpPr>
        <p:spPr>
          <a:xfrm>
            <a:off x="0" y="1123837"/>
            <a:ext cx="3424135" cy="4601183"/>
          </a:xfrm>
        </p:spPr>
        <p:txBody>
          <a:bodyPr>
            <a:normAutofit/>
          </a:bodyPr>
          <a:lstStyle/>
          <a:p>
            <a:pPr algn="ctr">
              <a:spcAft>
                <a:spcPts val="600"/>
              </a:spcAft>
            </a:pPr>
            <a:r>
              <a:rPr lang="en-US" sz="3000" spc="-100" dirty="0">
                <a:latin typeface="BankGothic Md BT" panose="020B0807020203060204" pitchFamily="34" charset="0"/>
              </a:rPr>
              <a:t>WARFARE </a:t>
            </a:r>
            <a:br>
              <a:rPr lang="en-US" sz="3000" spc="-100" dirty="0">
                <a:latin typeface="BankGothic Md BT" panose="020B0807020203060204" pitchFamily="34" charset="0"/>
              </a:rPr>
            </a:br>
            <a:r>
              <a:rPr lang="en-US" sz="3000" spc="-100" dirty="0">
                <a:latin typeface="BankGothic Md BT" panose="020B0807020203060204" pitchFamily="34" charset="0"/>
              </a:rPr>
              <a:t>AND</a:t>
            </a:r>
            <a:br>
              <a:rPr lang="en-US" sz="3000" spc="-100" dirty="0">
                <a:latin typeface="BankGothic Md BT" panose="020B0807020203060204" pitchFamily="34" charset="0"/>
              </a:rPr>
            </a:br>
            <a:r>
              <a:rPr lang="en-US" sz="3000" spc="-100" dirty="0">
                <a:latin typeface="BankGothic Md BT" panose="020B0807020203060204" pitchFamily="34" charset="0"/>
              </a:rPr>
              <a:t>BORDER SURVEILLANCE</a:t>
            </a:r>
            <a:br>
              <a:rPr lang="en-US" sz="3000" spc="-100" dirty="0">
                <a:latin typeface="BankGothic Md BT" panose="020B0807020203060204" pitchFamily="34" charset="0"/>
              </a:rPr>
            </a:br>
            <a:endParaRPr lang="en-IN" sz="3000" dirty="0"/>
          </a:p>
        </p:txBody>
      </p:sp>
      <p:graphicFrame>
        <p:nvGraphicFramePr>
          <p:cNvPr id="5" name="Content Placeholder 2">
            <a:extLst>
              <a:ext uri="{FF2B5EF4-FFF2-40B4-BE49-F238E27FC236}">
                <a16:creationId xmlns:a16="http://schemas.microsoft.com/office/drawing/2014/main" id="{89CBABEF-47C9-48FA-AC56-F29F6AC03885}"/>
              </a:ext>
            </a:extLst>
          </p:cNvPr>
          <p:cNvGraphicFramePr>
            <a:graphicFrameLocks noGrp="1"/>
          </p:cNvGraphicFramePr>
          <p:nvPr>
            <p:ph idx="1"/>
            <p:extLst>
              <p:ext uri="{D42A27DB-BD31-4B8C-83A1-F6EECF244321}">
                <p14:modId xmlns:p14="http://schemas.microsoft.com/office/powerpoint/2010/main" val="132058453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1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589E016-1EE1-484C-8423-012B4B780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772CC6-A430-436F-96D2-C81887FA0206}"/>
              </a:ext>
            </a:extLst>
          </p:cNvPr>
          <p:cNvPicPr>
            <a:picLocks noChangeAspect="1"/>
          </p:cNvPicPr>
          <p:nvPr/>
        </p:nvPicPr>
        <p:blipFill rotWithShape="1">
          <a:blip r:embed="rId2"/>
          <a:srcRect t="16094" r="9092" b="3986"/>
          <a:stretch/>
        </p:blipFill>
        <p:spPr>
          <a:xfrm>
            <a:off x="3068" y="-1"/>
            <a:ext cx="12188932" cy="6858000"/>
          </a:xfrm>
          <a:prstGeom prst="rect">
            <a:avLst/>
          </a:prstGeom>
        </p:spPr>
      </p:pic>
      <p:sp>
        <p:nvSpPr>
          <p:cNvPr id="15" name="Rectangle 14">
            <a:extLst>
              <a:ext uri="{FF2B5EF4-FFF2-40B4-BE49-F238E27FC236}">
                <a16:creationId xmlns:a16="http://schemas.microsoft.com/office/drawing/2014/main" id="{46100866-3689-418C-84D9-07C7E2435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E86F293-887F-4713-B67E-61D12FF8BE48}"/>
              </a:ext>
            </a:extLst>
          </p:cNvPr>
          <p:cNvSpPr txBox="1"/>
          <p:nvPr/>
        </p:nvSpPr>
        <p:spPr>
          <a:xfrm>
            <a:off x="345786" y="1512819"/>
            <a:ext cx="3361953" cy="247048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100" spc="-100" dirty="0">
                <a:latin typeface="BankGothic Md BT" panose="020B0807020203060204" pitchFamily="34" charset="0"/>
                <a:ea typeface="+mj-ea"/>
                <a:cs typeface="+mj-cs"/>
              </a:rPr>
              <a:t>REMOTE SENSING</a:t>
            </a:r>
            <a:endParaRPr lang="en-US" sz="3100" spc="-100" dirty="0">
              <a:latin typeface="+mj-lt"/>
              <a:ea typeface="+mj-ea"/>
              <a:cs typeface="+mj-cs"/>
            </a:endParaRPr>
          </a:p>
        </p:txBody>
      </p:sp>
    </p:spTree>
    <p:extLst>
      <p:ext uri="{BB962C8B-B14F-4D97-AF65-F5344CB8AC3E}">
        <p14:creationId xmlns:p14="http://schemas.microsoft.com/office/powerpoint/2010/main" val="36894153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289</TotalTime>
  <Words>807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BankGothic Md BT</vt:lpstr>
      <vt:lpstr>Corbel</vt:lpstr>
      <vt:lpstr>Wingdings 2</vt:lpstr>
      <vt:lpstr>Frame</vt:lpstr>
      <vt:lpstr>PowerPoint Presentation</vt:lpstr>
      <vt:lpstr>INTRODUCTION</vt:lpstr>
      <vt:lpstr>HISTORY OF DRONES</vt:lpstr>
      <vt:lpstr>REQUIREMENT OF DRONES</vt:lpstr>
      <vt:lpstr>PowerPoint Presentation</vt:lpstr>
      <vt:lpstr>AERIAL PHOTOGRAPHY AND VIDEOGRAPHY </vt:lpstr>
      <vt:lpstr>PowerPoint Presentation</vt:lpstr>
      <vt:lpstr>WARFARE  AND BORDER SURVEILLANCE </vt:lpstr>
      <vt:lpstr>PowerPoint Presentation</vt:lpstr>
      <vt:lpstr>REMOTE SENSING </vt:lpstr>
      <vt:lpstr>PowerPoint Presentation</vt:lpstr>
      <vt:lpstr>TELE-COMMUNICATION</vt:lpstr>
      <vt:lpstr>PowerPoint Presentation</vt:lpstr>
      <vt:lpstr>PowerPoint Presentation</vt:lpstr>
      <vt:lpstr>FUTURE APPLICATIONS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RAVELLA ABHINAV</dc:creator>
  <cp:lastModifiedBy>RAVELLA ABHINAV</cp:lastModifiedBy>
  <cp:revision>2</cp:revision>
  <dcterms:created xsi:type="dcterms:W3CDTF">2019-11-10T07:10:32Z</dcterms:created>
  <dcterms:modified xsi:type="dcterms:W3CDTF">2019-11-10T11:59:45Z</dcterms:modified>
</cp:coreProperties>
</file>