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4"/>
  </p:notesMasterIdLst>
  <p:sldIdLst>
    <p:sldId id="256" r:id="rId2"/>
    <p:sldId id="319" r:id="rId3"/>
    <p:sldId id="320" r:id="rId4"/>
    <p:sldId id="292" r:id="rId5"/>
    <p:sldId id="293" r:id="rId6"/>
    <p:sldId id="294" r:id="rId7"/>
    <p:sldId id="295" r:id="rId8"/>
    <p:sldId id="262" r:id="rId9"/>
    <p:sldId id="330" r:id="rId10"/>
    <p:sldId id="289" r:id="rId11"/>
    <p:sldId id="300" r:id="rId12"/>
    <p:sldId id="299" r:id="rId13"/>
    <p:sldId id="301" r:id="rId14"/>
    <p:sldId id="329" r:id="rId15"/>
    <p:sldId id="290" r:id="rId16"/>
    <p:sldId id="291" r:id="rId17"/>
    <p:sldId id="305" r:id="rId18"/>
    <p:sldId id="307" r:id="rId19"/>
    <p:sldId id="338" r:id="rId20"/>
    <p:sldId id="308" r:id="rId21"/>
    <p:sldId id="309" r:id="rId22"/>
    <p:sldId id="310" r:id="rId23"/>
    <p:sldId id="311" r:id="rId24"/>
    <p:sldId id="312" r:id="rId25"/>
    <p:sldId id="324" r:id="rId26"/>
    <p:sldId id="325" r:id="rId27"/>
    <p:sldId id="326" r:id="rId28"/>
    <p:sldId id="339" r:id="rId29"/>
    <p:sldId id="340" r:id="rId30"/>
    <p:sldId id="341" r:id="rId31"/>
    <p:sldId id="342" r:id="rId32"/>
    <p:sldId id="328" r:id="rId33"/>
    <p:sldId id="344" r:id="rId34"/>
    <p:sldId id="343" r:id="rId35"/>
    <p:sldId id="345" r:id="rId36"/>
    <p:sldId id="346" r:id="rId37"/>
    <p:sldId id="288" r:id="rId38"/>
    <p:sldId id="332" r:id="rId39"/>
    <p:sldId id="333" r:id="rId40"/>
    <p:sldId id="334" r:id="rId41"/>
    <p:sldId id="335" r:id="rId42"/>
    <p:sldId id="336" r:id="rId43"/>
    <p:sldId id="337" r:id="rId44"/>
    <p:sldId id="322" r:id="rId45"/>
    <p:sldId id="323" r:id="rId46"/>
    <p:sldId id="317" r:id="rId47"/>
    <p:sldId id="347" r:id="rId48"/>
    <p:sldId id="348" r:id="rId49"/>
    <p:sldId id="349" r:id="rId50"/>
    <p:sldId id="350" r:id="rId51"/>
    <p:sldId id="351" r:id="rId52"/>
    <p:sldId id="352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84871" autoAdjust="0"/>
  </p:normalViewPr>
  <p:slideViewPr>
    <p:cSldViewPr>
      <p:cViewPr varScale="1">
        <p:scale>
          <a:sx n="63" d="100"/>
          <a:sy n="63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139C-C1C0-4E42-8148-3F1894F8BEB0}" type="doc">
      <dgm:prSet loTypeId="urn:microsoft.com/office/officeart/2005/8/layout/hierarchy1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6FE8B7C-E647-4D7A-B771-8DC7BE444907}">
      <dgm:prSet phldrT="[Text]"/>
      <dgm:spPr/>
      <dgm:t>
        <a:bodyPr/>
        <a:lstStyle/>
        <a:p>
          <a:r>
            <a:rPr lang="en-US" dirty="0" smtClean="0"/>
            <a:t>Vehicle</a:t>
          </a:r>
          <a:endParaRPr lang="en-US" dirty="0"/>
        </a:p>
      </dgm:t>
    </dgm:pt>
    <dgm:pt modelId="{ABAD4E64-352A-440E-B25E-CF1DB9A795AD}" type="parTrans" cxnId="{55FEF0DA-19C1-4EF7-A7A3-22BECE22BA40}">
      <dgm:prSet/>
      <dgm:spPr/>
      <dgm:t>
        <a:bodyPr/>
        <a:lstStyle/>
        <a:p>
          <a:endParaRPr lang="en-US"/>
        </a:p>
      </dgm:t>
    </dgm:pt>
    <dgm:pt modelId="{5028776B-CF1D-4216-8BDF-17A9C043B011}" type="sibTrans" cxnId="{55FEF0DA-19C1-4EF7-A7A3-22BECE22BA40}">
      <dgm:prSet/>
      <dgm:spPr/>
      <dgm:t>
        <a:bodyPr/>
        <a:lstStyle/>
        <a:p>
          <a:endParaRPr lang="en-US"/>
        </a:p>
      </dgm:t>
    </dgm:pt>
    <dgm:pt modelId="{67DD3813-6260-4C68-8548-DD08F2433A04}">
      <dgm:prSet phldrT="[Text]"/>
      <dgm:spPr/>
      <dgm:t>
        <a:bodyPr/>
        <a:lstStyle/>
        <a:p>
          <a:r>
            <a:rPr lang="en-US" dirty="0" smtClean="0"/>
            <a:t>Car</a:t>
          </a:r>
          <a:endParaRPr lang="en-US" dirty="0"/>
        </a:p>
      </dgm:t>
    </dgm:pt>
    <dgm:pt modelId="{E0271483-F7F5-46D6-93CF-A52E94F991E3}" type="parTrans" cxnId="{AA253A8B-353A-4DFE-ADD8-30DA38E45772}">
      <dgm:prSet/>
      <dgm:spPr/>
      <dgm:t>
        <a:bodyPr/>
        <a:lstStyle/>
        <a:p>
          <a:endParaRPr lang="en-US"/>
        </a:p>
      </dgm:t>
    </dgm:pt>
    <dgm:pt modelId="{D15C35E6-4124-439E-BC9A-53F425472B6D}" type="sibTrans" cxnId="{AA253A8B-353A-4DFE-ADD8-30DA38E45772}">
      <dgm:prSet/>
      <dgm:spPr/>
      <dgm:t>
        <a:bodyPr/>
        <a:lstStyle/>
        <a:p>
          <a:endParaRPr lang="en-US"/>
        </a:p>
      </dgm:t>
    </dgm:pt>
    <dgm:pt modelId="{9EE6EDD4-4700-4B0F-993C-E9466CA83459}">
      <dgm:prSet phldrT="[Text]"/>
      <dgm:spPr/>
      <dgm:t>
        <a:bodyPr/>
        <a:lstStyle/>
        <a:p>
          <a:r>
            <a:rPr lang="en-US" dirty="0" smtClean="0"/>
            <a:t>Audi</a:t>
          </a:r>
          <a:endParaRPr lang="en-US" dirty="0"/>
        </a:p>
      </dgm:t>
    </dgm:pt>
    <dgm:pt modelId="{280FE352-52A9-468E-B0E1-C2D4AABBE969}" type="parTrans" cxnId="{068929B9-BDDF-4FE3-A622-CB1D0E94B2B8}">
      <dgm:prSet/>
      <dgm:spPr/>
      <dgm:t>
        <a:bodyPr/>
        <a:lstStyle/>
        <a:p>
          <a:endParaRPr lang="en-US"/>
        </a:p>
      </dgm:t>
    </dgm:pt>
    <dgm:pt modelId="{D05F6FAE-46B9-4E5E-90E1-8DE60805575D}" type="sibTrans" cxnId="{068929B9-BDDF-4FE3-A622-CB1D0E94B2B8}">
      <dgm:prSet/>
      <dgm:spPr/>
      <dgm:t>
        <a:bodyPr/>
        <a:lstStyle/>
        <a:p>
          <a:endParaRPr lang="en-US"/>
        </a:p>
      </dgm:t>
    </dgm:pt>
    <dgm:pt modelId="{21E70FE6-BCBE-43E0-8D07-D99A7C17454C}">
      <dgm:prSet phldrT="[Text]"/>
      <dgm:spPr/>
      <dgm:t>
        <a:bodyPr/>
        <a:lstStyle/>
        <a:p>
          <a:r>
            <a:rPr lang="en-US" dirty="0" smtClean="0"/>
            <a:t>Bus</a:t>
          </a:r>
          <a:endParaRPr lang="en-US" dirty="0"/>
        </a:p>
      </dgm:t>
    </dgm:pt>
    <dgm:pt modelId="{0C150287-2EE9-40D4-A246-30D42FE88517}" type="parTrans" cxnId="{01EFAEB0-EF4A-46AE-8523-19EE998A15F9}">
      <dgm:prSet/>
      <dgm:spPr/>
      <dgm:t>
        <a:bodyPr/>
        <a:lstStyle/>
        <a:p>
          <a:endParaRPr lang="en-US"/>
        </a:p>
      </dgm:t>
    </dgm:pt>
    <dgm:pt modelId="{4135962B-5D87-44A6-AA8F-40AF5CFC8D0F}" type="sibTrans" cxnId="{01EFAEB0-EF4A-46AE-8523-19EE998A15F9}">
      <dgm:prSet/>
      <dgm:spPr/>
      <dgm:t>
        <a:bodyPr/>
        <a:lstStyle/>
        <a:p>
          <a:endParaRPr lang="en-US"/>
        </a:p>
      </dgm:t>
    </dgm:pt>
    <dgm:pt modelId="{A887022B-A434-4CE3-874C-8B00EF9989F7}">
      <dgm:prSet phldrT="[Text]"/>
      <dgm:spPr/>
      <dgm:t>
        <a:bodyPr/>
        <a:lstStyle/>
        <a:p>
          <a:r>
            <a:rPr lang="en-US" dirty="0" smtClean="0"/>
            <a:t>Volvo</a:t>
          </a:r>
          <a:endParaRPr lang="en-US" dirty="0"/>
        </a:p>
      </dgm:t>
    </dgm:pt>
    <dgm:pt modelId="{B248B7BC-680D-4634-B4B8-385B99AD53BF}" type="parTrans" cxnId="{4DE40DFF-FD10-4EAA-8B2F-05496D03F77F}">
      <dgm:prSet/>
      <dgm:spPr/>
      <dgm:t>
        <a:bodyPr/>
        <a:lstStyle/>
        <a:p>
          <a:endParaRPr lang="en-US"/>
        </a:p>
      </dgm:t>
    </dgm:pt>
    <dgm:pt modelId="{76005312-D793-4C22-A34D-697C651E3BCB}" type="sibTrans" cxnId="{4DE40DFF-FD10-4EAA-8B2F-05496D03F77F}">
      <dgm:prSet/>
      <dgm:spPr/>
      <dgm:t>
        <a:bodyPr/>
        <a:lstStyle/>
        <a:p>
          <a:endParaRPr lang="en-US"/>
        </a:p>
      </dgm:t>
    </dgm:pt>
    <dgm:pt modelId="{68DDD7E6-2B72-4DFC-9DFB-74F69A784D06}">
      <dgm:prSet phldrT="[Text]"/>
      <dgm:spPr/>
      <dgm:t>
        <a:bodyPr/>
        <a:lstStyle/>
        <a:p>
          <a:r>
            <a:rPr lang="en-US" dirty="0" smtClean="0"/>
            <a:t>Ashok</a:t>
          </a:r>
          <a:endParaRPr lang="en-US" dirty="0"/>
        </a:p>
      </dgm:t>
    </dgm:pt>
    <dgm:pt modelId="{79C1F267-4058-4BE4-841E-9908C72060F9}" type="parTrans" cxnId="{72E1A7E2-921A-42CB-9299-BFD341A92E6E}">
      <dgm:prSet/>
      <dgm:spPr/>
      <dgm:t>
        <a:bodyPr/>
        <a:lstStyle/>
        <a:p>
          <a:endParaRPr lang="en-US"/>
        </a:p>
      </dgm:t>
    </dgm:pt>
    <dgm:pt modelId="{BAEA83E1-A6EE-4065-B011-829C72D3F0BE}" type="sibTrans" cxnId="{72E1A7E2-921A-42CB-9299-BFD341A92E6E}">
      <dgm:prSet/>
      <dgm:spPr/>
      <dgm:t>
        <a:bodyPr/>
        <a:lstStyle/>
        <a:p>
          <a:endParaRPr lang="en-US"/>
        </a:p>
      </dgm:t>
    </dgm:pt>
    <dgm:pt modelId="{CD9EC5E0-BB3C-4AC3-98EE-DE5CCA932E67}">
      <dgm:prSet phldrT="[Text]"/>
      <dgm:spPr/>
      <dgm:t>
        <a:bodyPr/>
        <a:lstStyle/>
        <a:p>
          <a:r>
            <a:rPr lang="en-US" dirty="0" smtClean="0"/>
            <a:t>Special </a:t>
          </a:r>
          <a:endParaRPr lang="en-US" dirty="0"/>
        </a:p>
      </dgm:t>
    </dgm:pt>
    <dgm:pt modelId="{A4F17E57-82D2-4C03-8D31-49617988BD4E}" type="parTrans" cxnId="{14F55E0A-807D-48D9-8554-6FFBE45985EB}">
      <dgm:prSet/>
      <dgm:spPr/>
      <dgm:t>
        <a:bodyPr/>
        <a:lstStyle/>
        <a:p>
          <a:endParaRPr lang="en-US"/>
        </a:p>
      </dgm:t>
    </dgm:pt>
    <dgm:pt modelId="{4C5F9385-EFA6-4945-B772-D85858F7B3A6}" type="sibTrans" cxnId="{14F55E0A-807D-48D9-8554-6FFBE45985EB}">
      <dgm:prSet/>
      <dgm:spPr/>
      <dgm:t>
        <a:bodyPr/>
        <a:lstStyle/>
        <a:p>
          <a:endParaRPr lang="en-US"/>
        </a:p>
      </dgm:t>
    </dgm:pt>
    <dgm:pt modelId="{1654C545-C74B-443C-8139-9EF4E653AA28}">
      <dgm:prSet phldrT="[Text]"/>
      <dgm:spPr/>
      <dgm:t>
        <a:bodyPr/>
        <a:lstStyle/>
        <a:p>
          <a:r>
            <a:rPr lang="en-US" dirty="0" smtClean="0"/>
            <a:t>Sleeper</a:t>
          </a:r>
          <a:endParaRPr lang="en-US" dirty="0"/>
        </a:p>
      </dgm:t>
    </dgm:pt>
    <dgm:pt modelId="{1482D626-A9E0-45AA-B872-399A6D07D125}" type="parTrans" cxnId="{45B17BA5-F257-46B1-9130-58062EC4EBEA}">
      <dgm:prSet/>
      <dgm:spPr/>
      <dgm:t>
        <a:bodyPr/>
        <a:lstStyle/>
        <a:p>
          <a:endParaRPr lang="en-US"/>
        </a:p>
      </dgm:t>
    </dgm:pt>
    <dgm:pt modelId="{B2E1D639-D4B3-4A5E-A74A-F0D946ECBA2A}" type="sibTrans" cxnId="{45B17BA5-F257-46B1-9130-58062EC4EBEA}">
      <dgm:prSet/>
      <dgm:spPr/>
      <dgm:t>
        <a:bodyPr/>
        <a:lstStyle/>
        <a:p>
          <a:endParaRPr lang="en-US"/>
        </a:p>
      </dgm:t>
    </dgm:pt>
    <dgm:pt modelId="{D752E05B-39E3-4514-AC47-1701FFAF5C60}">
      <dgm:prSet phldrT="[Text]"/>
      <dgm:spPr/>
      <dgm:t>
        <a:bodyPr/>
        <a:lstStyle/>
        <a:p>
          <a:r>
            <a:rPr lang="en-US" dirty="0" smtClean="0"/>
            <a:t>Benz</a:t>
          </a:r>
          <a:endParaRPr lang="en-US" dirty="0"/>
        </a:p>
      </dgm:t>
    </dgm:pt>
    <dgm:pt modelId="{DB698A4E-AE64-43B1-A85E-039C81018649}" type="parTrans" cxnId="{59602B8E-89B3-4454-9D26-3671F02B615D}">
      <dgm:prSet/>
      <dgm:spPr/>
      <dgm:t>
        <a:bodyPr/>
        <a:lstStyle/>
        <a:p>
          <a:endParaRPr lang="en-US"/>
        </a:p>
      </dgm:t>
    </dgm:pt>
    <dgm:pt modelId="{37896260-D621-4484-9236-C7A9CF7AA035}" type="sibTrans" cxnId="{59602B8E-89B3-4454-9D26-3671F02B615D}">
      <dgm:prSet/>
      <dgm:spPr/>
      <dgm:t>
        <a:bodyPr/>
        <a:lstStyle/>
        <a:p>
          <a:endParaRPr lang="en-US"/>
        </a:p>
      </dgm:t>
    </dgm:pt>
    <dgm:pt modelId="{539C4A01-6EC9-45CE-BD34-5A43C76D7E3E}" type="pres">
      <dgm:prSet presAssocID="{A8AB139C-C1C0-4E42-8148-3F1894F8BE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050214-9FA0-4879-97A4-13479F301C8B}" type="pres">
      <dgm:prSet presAssocID="{D6FE8B7C-E647-4D7A-B771-8DC7BE444907}" presName="hierRoot1" presStyleCnt="0"/>
      <dgm:spPr/>
    </dgm:pt>
    <dgm:pt modelId="{3FB9CE0D-6190-4DB6-96F4-DD1813223E13}" type="pres">
      <dgm:prSet presAssocID="{D6FE8B7C-E647-4D7A-B771-8DC7BE444907}" presName="composite" presStyleCnt="0"/>
      <dgm:spPr/>
    </dgm:pt>
    <dgm:pt modelId="{67B69CA6-A512-4C8A-B749-F3B92D0EEF45}" type="pres">
      <dgm:prSet presAssocID="{D6FE8B7C-E647-4D7A-B771-8DC7BE444907}" presName="background" presStyleLbl="node0" presStyleIdx="0" presStyleCnt="1"/>
      <dgm:spPr/>
    </dgm:pt>
    <dgm:pt modelId="{70C0350B-77A4-4CA8-838A-FC0A8B3F05B7}" type="pres">
      <dgm:prSet presAssocID="{D6FE8B7C-E647-4D7A-B771-8DC7BE44490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17729C-7254-4B04-B281-43287F422D34}" type="pres">
      <dgm:prSet presAssocID="{D6FE8B7C-E647-4D7A-B771-8DC7BE444907}" presName="hierChild2" presStyleCnt="0"/>
      <dgm:spPr/>
    </dgm:pt>
    <dgm:pt modelId="{3FEE4339-E22A-4DB6-8E64-CC5F03A41B06}" type="pres">
      <dgm:prSet presAssocID="{E0271483-F7F5-46D6-93CF-A52E94F991E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0E1678D-130C-451A-8EFD-626CC3ABBEDB}" type="pres">
      <dgm:prSet presAssocID="{67DD3813-6260-4C68-8548-DD08F2433A04}" presName="hierRoot2" presStyleCnt="0"/>
      <dgm:spPr/>
    </dgm:pt>
    <dgm:pt modelId="{3CEA4F7F-AEE3-48A0-846D-8CB9D6EEF092}" type="pres">
      <dgm:prSet presAssocID="{67DD3813-6260-4C68-8548-DD08F2433A04}" presName="composite2" presStyleCnt="0"/>
      <dgm:spPr/>
    </dgm:pt>
    <dgm:pt modelId="{8CA17239-D784-490B-931C-6BE3AF7455A6}" type="pres">
      <dgm:prSet presAssocID="{67DD3813-6260-4C68-8548-DD08F2433A04}" presName="background2" presStyleLbl="node2" presStyleIdx="0" presStyleCnt="2"/>
      <dgm:spPr/>
    </dgm:pt>
    <dgm:pt modelId="{119CAC8C-9321-4DC3-8F9F-A66A5C868378}" type="pres">
      <dgm:prSet presAssocID="{67DD3813-6260-4C68-8548-DD08F2433A0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66053-3D0D-446D-B752-6B692B0A5304}" type="pres">
      <dgm:prSet presAssocID="{67DD3813-6260-4C68-8548-DD08F2433A04}" presName="hierChild3" presStyleCnt="0"/>
      <dgm:spPr/>
    </dgm:pt>
    <dgm:pt modelId="{CE758070-78A7-4F70-9D78-9D38A8F45E16}" type="pres">
      <dgm:prSet presAssocID="{DB698A4E-AE64-43B1-A85E-039C8101864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5F8AABFC-A5D0-4B92-B005-9A3AA0DBB523}" type="pres">
      <dgm:prSet presAssocID="{D752E05B-39E3-4514-AC47-1701FFAF5C60}" presName="hierRoot3" presStyleCnt="0"/>
      <dgm:spPr/>
    </dgm:pt>
    <dgm:pt modelId="{6AF8F329-B85C-4C4D-A12B-EF22D17ABE6D}" type="pres">
      <dgm:prSet presAssocID="{D752E05B-39E3-4514-AC47-1701FFAF5C60}" presName="composite3" presStyleCnt="0"/>
      <dgm:spPr/>
    </dgm:pt>
    <dgm:pt modelId="{4B06E883-D1DA-4DFD-9E29-8ED338E25CBC}" type="pres">
      <dgm:prSet presAssocID="{D752E05B-39E3-4514-AC47-1701FFAF5C60}" presName="background3" presStyleLbl="node3" presStyleIdx="0" presStyleCnt="4"/>
      <dgm:spPr/>
    </dgm:pt>
    <dgm:pt modelId="{3EAEAB33-46B3-42B0-9298-717C0D945214}" type="pres">
      <dgm:prSet presAssocID="{D752E05B-39E3-4514-AC47-1701FFAF5C60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DC1C-6B14-499A-9A58-991556955987}" type="pres">
      <dgm:prSet presAssocID="{D752E05B-39E3-4514-AC47-1701FFAF5C60}" presName="hierChild4" presStyleCnt="0"/>
      <dgm:spPr/>
    </dgm:pt>
    <dgm:pt modelId="{5318360C-696C-4AC1-A73C-3808E73373C1}" type="pres">
      <dgm:prSet presAssocID="{280FE352-52A9-468E-B0E1-C2D4AABBE96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446AF249-B903-47AD-8124-95E2FF8FEB2F}" type="pres">
      <dgm:prSet presAssocID="{9EE6EDD4-4700-4B0F-993C-E9466CA83459}" presName="hierRoot3" presStyleCnt="0"/>
      <dgm:spPr/>
    </dgm:pt>
    <dgm:pt modelId="{10DBCD45-E42C-488C-84C8-3CC86A242056}" type="pres">
      <dgm:prSet presAssocID="{9EE6EDD4-4700-4B0F-993C-E9466CA83459}" presName="composite3" presStyleCnt="0"/>
      <dgm:spPr/>
    </dgm:pt>
    <dgm:pt modelId="{BF1BD042-2F62-48D7-AEA6-6F86B41CF72E}" type="pres">
      <dgm:prSet presAssocID="{9EE6EDD4-4700-4B0F-993C-E9466CA83459}" presName="background3" presStyleLbl="node3" presStyleIdx="1" presStyleCnt="4"/>
      <dgm:spPr/>
    </dgm:pt>
    <dgm:pt modelId="{C86E4785-B70D-4AB0-8883-8712DED85924}" type="pres">
      <dgm:prSet presAssocID="{9EE6EDD4-4700-4B0F-993C-E9466CA8345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7B5EDC-10F7-4D77-BB3A-397C10014672}" type="pres">
      <dgm:prSet presAssocID="{9EE6EDD4-4700-4B0F-993C-E9466CA83459}" presName="hierChild4" presStyleCnt="0"/>
      <dgm:spPr/>
    </dgm:pt>
    <dgm:pt modelId="{2742E9F3-B11F-4FF7-A28D-F277B4FF1FC5}" type="pres">
      <dgm:prSet presAssocID="{A4F17E57-82D2-4C03-8D31-49617988BD4E}" presName="Name23" presStyleLbl="parChTrans1D4" presStyleIdx="0" presStyleCnt="2"/>
      <dgm:spPr/>
      <dgm:t>
        <a:bodyPr/>
        <a:lstStyle/>
        <a:p>
          <a:endParaRPr lang="en-US"/>
        </a:p>
      </dgm:t>
    </dgm:pt>
    <dgm:pt modelId="{EBC243AF-9559-465A-9897-F6D338AEA1D3}" type="pres">
      <dgm:prSet presAssocID="{CD9EC5E0-BB3C-4AC3-98EE-DE5CCA932E67}" presName="hierRoot4" presStyleCnt="0"/>
      <dgm:spPr/>
    </dgm:pt>
    <dgm:pt modelId="{09EF975A-8953-4A6A-826E-0E71125FB23A}" type="pres">
      <dgm:prSet presAssocID="{CD9EC5E0-BB3C-4AC3-98EE-DE5CCA932E67}" presName="composite4" presStyleCnt="0"/>
      <dgm:spPr/>
    </dgm:pt>
    <dgm:pt modelId="{15663793-7BC2-46DC-B18C-12D3B998879F}" type="pres">
      <dgm:prSet presAssocID="{CD9EC5E0-BB3C-4AC3-98EE-DE5CCA932E67}" presName="background4" presStyleLbl="node4" presStyleIdx="0" presStyleCnt="2"/>
      <dgm:spPr/>
    </dgm:pt>
    <dgm:pt modelId="{7739D29D-824B-4CAD-A7DD-1D521EA05684}" type="pres">
      <dgm:prSet presAssocID="{CD9EC5E0-BB3C-4AC3-98EE-DE5CCA932E67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E9465-ACFA-40BB-9FEA-1CA79BBE2D8C}" type="pres">
      <dgm:prSet presAssocID="{CD9EC5E0-BB3C-4AC3-98EE-DE5CCA932E67}" presName="hierChild5" presStyleCnt="0"/>
      <dgm:spPr/>
    </dgm:pt>
    <dgm:pt modelId="{1A3535AD-BCE5-4B1C-A2C9-B5BDC4CE600C}" type="pres">
      <dgm:prSet presAssocID="{0C150287-2EE9-40D4-A246-30D42FE8851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49357A3-FA25-44DA-A458-CA5458DC6C94}" type="pres">
      <dgm:prSet presAssocID="{21E70FE6-BCBE-43E0-8D07-D99A7C17454C}" presName="hierRoot2" presStyleCnt="0"/>
      <dgm:spPr/>
    </dgm:pt>
    <dgm:pt modelId="{9FAC4FEC-89CA-45E3-AC01-6C13725752A2}" type="pres">
      <dgm:prSet presAssocID="{21E70FE6-BCBE-43E0-8D07-D99A7C17454C}" presName="composite2" presStyleCnt="0"/>
      <dgm:spPr/>
    </dgm:pt>
    <dgm:pt modelId="{C14AFBDD-27D3-45E7-AF5F-2D138860E937}" type="pres">
      <dgm:prSet presAssocID="{21E70FE6-BCBE-43E0-8D07-D99A7C17454C}" presName="background2" presStyleLbl="node2" presStyleIdx="1" presStyleCnt="2"/>
      <dgm:spPr/>
    </dgm:pt>
    <dgm:pt modelId="{1B75F3E5-53EE-44DC-982A-830E09733BD8}" type="pres">
      <dgm:prSet presAssocID="{21E70FE6-BCBE-43E0-8D07-D99A7C17454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FC3E7-E5F6-4AF1-BC2F-799DC4453339}" type="pres">
      <dgm:prSet presAssocID="{21E70FE6-BCBE-43E0-8D07-D99A7C17454C}" presName="hierChild3" presStyleCnt="0"/>
      <dgm:spPr/>
    </dgm:pt>
    <dgm:pt modelId="{74C3320C-7FA1-4B57-B70D-F8B4E278FE07}" type="pres">
      <dgm:prSet presAssocID="{B248B7BC-680D-4634-B4B8-385B99AD53BF}" presName="Name17" presStyleLbl="parChTrans1D3" presStyleIdx="2" presStyleCnt="4"/>
      <dgm:spPr/>
      <dgm:t>
        <a:bodyPr/>
        <a:lstStyle/>
        <a:p>
          <a:endParaRPr lang="en-US"/>
        </a:p>
      </dgm:t>
    </dgm:pt>
    <dgm:pt modelId="{7AAB639E-4A73-4458-A73B-6A1687CAE6CE}" type="pres">
      <dgm:prSet presAssocID="{A887022B-A434-4CE3-874C-8B00EF9989F7}" presName="hierRoot3" presStyleCnt="0"/>
      <dgm:spPr/>
    </dgm:pt>
    <dgm:pt modelId="{01002B6B-0B68-41CD-9459-C113F5CA57E8}" type="pres">
      <dgm:prSet presAssocID="{A887022B-A434-4CE3-874C-8B00EF9989F7}" presName="composite3" presStyleCnt="0"/>
      <dgm:spPr/>
    </dgm:pt>
    <dgm:pt modelId="{54DDB83F-518C-4531-964F-D5906D121396}" type="pres">
      <dgm:prSet presAssocID="{A887022B-A434-4CE3-874C-8B00EF9989F7}" presName="background3" presStyleLbl="node3" presStyleIdx="2" presStyleCnt="4"/>
      <dgm:spPr/>
    </dgm:pt>
    <dgm:pt modelId="{1C56B3E0-FD7F-489D-8695-32E699730227}" type="pres">
      <dgm:prSet presAssocID="{A887022B-A434-4CE3-874C-8B00EF9989F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F2E60-4E22-4D8E-B7D0-2FF116763A21}" type="pres">
      <dgm:prSet presAssocID="{A887022B-A434-4CE3-874C-8B00EF9989F7}" presName="hierChild4" presStyleCnt="0"/>
      <dgm:spPr/>
    </dgm:pt>
    <dgm:pt modelId="{2E04278D-6D2A-4AFC-9E85-09A85283E46C}" type="pres">
      <dgm:prSet presAssocID="{1482D626-A9E0-45AA-B872-399A6D07D125}" presName="Name23" presStyleLbl="parChTrans1D4" presStyleIdx="1" presStyleCnt="2"/>
      <dgm:spPr/>
      <dgm:t>
        <a:bodyPr/>
        <a:lstStyle/>
        <a:p>
          <a:endParaRPr lang="en-US"/>
        </a:p>
      </dgm:t>
    </dgm:pt>
    <dgm:pt modelId="{59F5575C-47ED-4173-8EB8-402EC253DD55}" type="pres">
      <dgm:prSet presAssocID="{1654C545-C74B-443C-8139-9EF4E653AA28}" presName="hierRoot4" presStyleCnt="0"/>
      <dgm:spPr/>
    </dgm:pt>
    <dgm:pt modelId="{189E44C9-E916-4544-9C46-7649236B6202}" type="pres">
      <dgm:prSet presAssocID="{1654C545-C74B-443C-8139-9EF4E653AA28}" presName="composite4" presStyleCnt="0"/>
      <dgm:spPr/>
    </dgm:pt>
    <dgm:pt modelId="{006301D4-138E-4406-9CA3-55409F16D365}" type="pres">
      <dgm:prSet presAssocID="{1654C545-C74B-443C-8139-9EF4E653AA28}" presName="background4" presStyleLbl="node4" presStyleIdx="1" presStyleCnt="2"/>
      <dgm:spPr/>
    </dgm:pt>
    <dgm:pt modelId="{26D9647E-2C99-4434-9101-80439D5816D8}" type="pres">
      <dgm:prSet presAssocID="{1654C545-C74B-443C-8139-9EF4E653AA28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B4608-34BD-4AA1-A639-CE9DDC6CDD4D}" type="pres">
      <dgm:prSet presAssocID="{1654C545-C74B-443C-8139-9EF4E653AA28}" presName="hierChild5" presStyleCnt="0"/>
      <dgm:spPr/>
    </dgm:pt>
    <dgm:pt modelId="{0B9D5D84-10A0-4E86-8B7D-434CA57BF8EB}" type="pres">
      <dgm:prSet presAssocID="{79C1F267-4058-4BE4-841E-9908C72060F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61A270C9-4305-4B40-8BA5-BFB7F24FB9C2}" type="pres">
      <dgm:prSet presAssocID="{68DDD7E6-2B72-4DFC-9DFB-74F69A784D06}" presName="hierRoot3" presStyleCnt="0"/>
      <dgm:spPr/>
    </dgm:pt>
    <dgm:pt modelId="{25A87903-2C39-4D96-A5DF-DE0D74B346CE}" type="pres">
      <dgm:prSet presAssocID="{68DDD7E6-2B72-4DFC-9DFB-74F69A784D06}" presName="composite3" presStyleCnt="0"/>
      <dgm:spPr/>
    </dgm:pt>
    <dgm:pt modelId="{9E449E42-5F71-4197-99F7-367558E863A4}" type="pres">
      <dgm:prSet presAssocID="{68DDD7E6-2B72-4DFC-9DFB-74F69A784D06}" presName="background3" presStyleLbl="node3" presStyleIdx="3" presStyleCnt="4"/>
      <dgm:spPr/>
    </dgm:pt>
    <dgm:pt modelId="{4FEBA301-965E-49A1-819E-A1186CAE56B2}" type="pres">
      <dgm:prSet presAssocID="{68DDD7E6-2B72-4DFC-9DFB-74F69A784D0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0E45D-D09F-4B21-9414-AFF3ECB3AAD2}" type="pres">
      <dgm:prSet presAssocID="{68DDD7E6-2B72-4DFC-9DFB-74F69A784D06}" presName="hierChild4" presStyleCnt="0"/>
      <dgm:spPr/>
    </dgm:pt>
  </dgm:ptLst>
  <dgm:cxnLst>
    <dgm:cxn modelId="{8A728A4C-5F82-46AA-80A1-EAD0FB27301B}" type="presOf" srcId="{DB698A4E-AE64-43B1-A85E-039C81018649}" destId="{CE758070-78A7-4F70-9D78-9D38A8F45E16}" srcOrd="0" destOrd="0" presId="urn:microsoft.com/office/officeart/2005/8/layout/hierarchy1"/>
    <dgm:cxn modelId="{24FB723C-AD0E-4BAA-B2D3-A2536E82E1E9}" type="presOf" srcId="{B248B7BC-680D-4634-B4B8-385B99AD53BF}" destId="{74C3320C-7FA1-4B57-B70D-F8B4E278FE07}" srcOrd="0" destOrd="0" presId="urn:microsoft.com/office/officeart/2005/8/layout/hierarchy1"/>
    <dgm:cxn modelId="{832E3D6C-AEDA-4531-9924-897CFA235C68}" type="presOf" srcId="{A8AB139C-C1C0-4E42-8148-3F1894F8BEB0}" destId="{539C4A01-6EC9-45CE-BD34-5A43C76D7E3E}" srcOrd="0" destOrd="0" presId="urn:microsoft.com/office/officeart/2005/8/layout/hierarchy1"/>
    <dgm:cxn modelId="{9F105A4C-66CD-49FA-8FC5-2940853C526B}" type="presOf" srcId="{A887022B-A434-4CE3-874C-8B00EF9989F7}" destId="{1C56B3E0-FD7F-489D-8695-32E699730227}" srcOrd="0" destOrd="0" presId="urn:microsoft.com/office/officeart/2005/8/layout/hierarchy1"/>
    <dgm:cxn modelId="{45B17BA5-F257-46B1-9130-58062EC4EBEA}" srcId="{A887022B-A434-4CE3-874C-8B00EF9989F7}" destId="{1654C545-C74B-443C-8139-9EF4E653AA28}" srcOrd="0" destOrd="0" parTransId="{1482D626-A9E0-45AA-B872-399A6D07D125}" sibTransId="{B2E1D639-D4B3-4A5E-A74A-F0D946ECBA2A}"/>
    <dgm:cxn modelId="{2DF12B4D-6D99-4FBE-A2A2-817ABBC26FE5}" type="presOf" srcId="{A4F17E57-82D2-4C03-8D31-49617988BD4E}" destId="{2742E9F3-B11F-4FF7-A28D-F277B4FF1FC5}" srcOrd="0" destOrd="0" presId="urn:microsoft.com/office/officeart/2005/8/layout/hierarchy1"/>
    <dgm:cxn modelId="{45C75E85-5C77-4FF0-8477-C753DCBCB3D7}" type="presOf" srcId="{CD9EC5E0-BB3C-4AC3-98EE-DE5CCA932E67}" destId="{7739D29D-824B-4CAD-A7DD-1D521EA05684}" srcOrd="0" destOrd="0" presId="urn:microsoft.com/office/officeart/2005/8/layout/hierarchy1"/>
    <dgm:cxn modelId="{14F55E0A-807D-48D9-8554-6FFBE45985EB}" srcId="{9EE6EDD4-4700-4B0F-993C-E9466CA83459}" destId="{CD9EC5E0-BB3C-4AC3-98EE-DE5CCA932E67}" srcOrd="0" destOrd="0" parTransId="{A4F17E57-82D2-4C03-8D31-49617988BD4E}" sibTransId="{4C5F9385-EFA6-4945-B772-D85858F7B3A6}"/>
    <dgm:cxn modelId="{EBCF7B53-C000-47C6-AE8B-F2C4BE83C46B}" type="presOf" srcId="{67DD3813-6260-4C68-8548-DD08F2433A04}" destId="{119CAC8C-9321-4DC3-8F9F-A66A5C868378}" srcOrd="0" destOrd="0" presId="urn:microsoft.com/office/officeart/2005/8/layout/hierarchy1"/>
    <dgm:cxn modelId="{D3CC8298-ED28-498C-900E-DF96A54664B8}" type="presOf" srcId="{9EE6EDD4-4700-4B0F-993C-E9466CA83459}" destId="{C86E4785-B70D-4AB0-8883-8712DED85924}" srcOrd="0" destOrd="0" presId="urn:microsoft.com/office/officeart/2005/8/layout/hierarchy1"/>
    <dgm:cxn modelId="{9A02DBE0-0355-4612-8AAA-C337F95C573E}" type="presOf" srcId="{1654C545-C74B-443C-8139-9EF4E653AA28}" destId="{26D9647E-2C99-4434-9101-80439D5816D8}" srcOrd="0" destOrd="0" presId="urn:microsoft.com/office/officeart/2005/8/layout/hierarchy1"/>
    <dgm:cxn modelId="{1B7FE61D-93BC-4CAE-A400-C52AB6666858}" type="presOf" srcId="{E0271483-F7F5-46D6-93CF-A52E94F991E3}" destId="{3FEE4339-E22A-4DB6-8E64-CC5F03A41B06}" srcOrd="0" destOrd="0" presId="urn:microsoft.com/office/officeart/2005/8/layout/hierarchy1"/>
    <dgm:cxn modelId="{59602B8E-89B3-4454-9D26-3671F02B615D}" srcId="{67DD3813-6260-4C68-8548-DD08F2433A04}" destId="{D752E05B-39E3-4514-AC47-1701FFAF5C60}" srcOrd="0" destOrd="0" parTransId="{DB698A4E-AE64-43B1-A85E-039C81018649}" sibTransId="{37896260-D621-4484-9236-C7A9CF7AA035}"/>
    <dgm:cxn modelId="{01EFAEB0-EF4A-46AE-8523-19EE998A15F9}" srcId="{D6FE8B7C-E647-4D7A-B771-8DC7BE444907}" destId="{21E70FE6-BCBE-43E0-8D07-D99A7C17454C}" srcOrd="1" destOrd="0" parTransId="{0C150287-2EE9-40D4-A246-30D42FE88517}" sibTransId="{4135962B-5D87-44A6-AA8F-40AF5CFC8D0F}"/>
    <dgm:cxn modelId="{55FEF0DA-19C1-4EF7-A7A3-22BECE22BA40}" srcId="{A8AB139C-C1C0-4E42-8148-3F1894F8BEB0}" destId="{D6FE8B7C-E647-4D7A-B771-8DC7BE444907}" srcOrd="0" destOrd="0" parTransId="{ABAD4E64-352A-440E-B25E-CF1DB9A795AD}" sibTransId="{5028776B-CF1D-4216-8BDF-17A9C043B011}"/>
    <dgm:cxn modelId="{9350D262-1138-4DCF-AFF2-E57709B0EE04}" type="presOf" srcId="{21E70FE6-BCBE-43E0-8D07-D99A7C17454C}" destId="{1B75F3E5-53EE-44DC-982A-830E09733BD8}" srcOrd="0" destOrd="0" presId="urn:microsoft.com/office/officeart/2005/8/layout/hierarchy1"/>
    <dgm:cxn modelId="{8B53933C-12F7-460A-B70C-614A8CB8CF8C}" type="presOf" srcId="{79C1F267-4058-4BE4-841E-9908C72060F9}" destId="{0B9D5D84-10A0-4E86-8B7D-434CA57BF8EB}" srcOrd="0" destOrd="0" presId="urn:microsoft.com/office/officeart/2005/8/layout/hierarchy1"/>
    <dgm:cxn modelId="{4C167136-F344-411D-9E4A-AF31A2CE44BF}" type="presOf" srcId="{D752E05B-39E3-4514-AC47-1701FFAF5C60}" destId="{3EAEAB33-46B3-42B0-9298-717C0D945214}" srcOrd="0" destOrd="0" presId="urn:microsoft.com/office/officeart/2005/8/layout/hierarchy1"/>
    <dgm:cxn modelId="{CD2E5E87-6E17-4144-93C5-40E7F87DB549}" type="presOf" srcId="{0C150287-2EE9-40D4-A246-30D42FE88517}" destId="{1A3535AD-BCE5-4B1C-A2C9-B5BDC4CE600C}" srcOrd="0" destOrd="0" presId="urn:microsoft.com/office/officeart/2005/8/layout/hierarchy1"/>
    <dgm:cxn modelId="{068929B9-BDDF-4FE3-A622-CB1D0E94B2B8}" srcId="{67DD3813-6260-4C68-8548-DD08F2433A04}" destId="{9EE6EDD4-4700-4B0F-993C-E9466CA83459}" srcOrd="1" destOrd="0" parTransId="{280FE352-52A9-468E-B0E1-C2D4AABBE969}" sibTransId="{D05F6FAE-46B9-4E5E-90E1-8DE60805575D}"/>
    <dgm:cxn modelId="{72E1A7E2-921A-42CB-9299-BFD341A92E6E}" srcId="{21E70FE6-BCBE-43E0-8D07-D99A7C17454C}" destId="{68DDD7E6-2B72-4DFC-9DFB-74F69A784D06}" srcOrd="1" destOrd="0" parTransId="{79C1F267-4058-4BE4-841E-9908C72060F9}" sibTransId="{BAEA83E1-A6EE-4065-B011-829C72D3F0BE}"/>
    <dgm:cxn modelId="{7A1F1459-6C2C-443E-BEDD-7A969AE15DF2}" type="presOf" srcId="{68DDD7E6-2B72-4DFC-9DFB-74F69A784D06}" destId="{4FEBA301-965E-49A1-819E-A1186CAE56B2}" srcOrd="0" destOrd="0" presId="urn:microsoft.com/office/officeart/2005/8/layout/hierarchy1"/>
    <dgm:cxn modelId="{4DE40DFF-FD10-4EAA-8B2F-05496D03F77F}" srcId="{21E70FE6-BCBE-43E0-8D07-D99A7C17454C}" destId="{A887022B-A434-4CE3-874C-8B00EF9989F7}" srcOrd="0" destOrd="0" parTransId="{B248B7BC-680D-4634-B4B8-385B99AD53BF}" sibTransId="{76005312-D793-4C22-A34D-697C651E3BCB}"/>
    <dgm:cxn modelId="{AA253A8B-353A-4DFE-ADD8-30DA38E45772}" srcId="{D6FE8B7C-E647-4D7A-B771-8DC7BE444907}" destId="{67DD3813-6260-4C68-8548-DD08F2433A04}" srcOrd="0" destOrd="0" parTransId="{E0271483-F7F5-46D6-93CF-A52E94F991E3}" sibTransId="{D15C35E6-4124-439E-BC9A-53F425472B6D}"/>
    <dgm:cxn modelId="{7D9DE6D3-CC68-4EF1-9598-60C93B8D128D}" type="presOf" srcId="{D6FE8B7C-E647-4D7A-B771-8DC7BE444907}" destId="{70C0350B-77A4-4CA8-838A-FC0A8B3F05B7}" srcOrd="0" destOrd="0" presId="urn:microsoft.com/office/officeart/2005/8/layout/hierarchy1"/>
    <dgm:cxn modelId="{082433E8-0172-4356-8935-E08426EFE986}" type="presOf" srcId="{280FE352-52A9-468E-B0E1-C2D4AABBE969}" destId="{5318360C-696C-4AC1-A73C-3808E73373C1}" srcOrd="0" destOrd="0" presId="urn:microsoft.com/office/officeart/2005/8/layout/hierarchy1"/>
    <dgm:cxn modelId="{FB9132B2-FA29-4AB5-96F3-80E591EB595F}" type="presOf" srcId="{1482D626-A9E0-45AA-B872-399A6D07D125}" destId="{2E04278D-6D2A-4AFC-9E85-09A85283E46C}" srcOrd="0" destOrd="0" presId="urn:microsoft.com/office/officeart/2005/8/layout/hierarchy1"/>
    <dgm:cxn modelId="{F8DAD869-A5E5-4D2F-AE55-FD5D43CA1D3F}" type="presParOf" srcId="{539C4A01-6EC9-45CE-BD34-5A43C76D7E3E}" destId="{D8050214-9FA0-4879-97A4-13479F301C8B}" srcOrd="0" destOrd="0" presId="urn:microsoft.com/office/officeart/2005/8/layout/hierarchy1"/>
    <dgm:cxn modelId="{3AA4ACA2-6BA4-4855-BE99-2DE7B654DB7A}" type="presParOf" srcId="{D8050214-9FA0-4879-97A4-13479F301C8B}" destId="{3FB9CE0D-6190-4DB6-96F4-DD1813223E13}" srcOrd="0" destOrd="0" presId="urn:microsoft.com/office/officeart/2005/8/layout/hierarchy1"/>
    <dgm:cxn modelId="{6DDC9B5D-FB5C-4A46-AE30-678E562F737D}" type="presParOf" srcId="{3FB9CE0D-6190-4DB6-96F4-DD1813223E13}" destId="{67B69CA6-A512-4C8A-B749-F3B92D0EEF45}" srcOrd="0" destOrd="0" presId="urn:microsoft.com/office/officeart/2005/8/layout/hierarchy1"/>
    <dgm:cxn modelId="{1F0B6429-D110-4902-B500-0C316621F5FA}" type="presParOf" srcId="{3FB9CE0D-6190-4DB6-96F4-DD1813223E13}" destId="{70C0350B-77A4-4CA8-838A-FC0A8B3F05B7}" srcOrd="1" destOrd="0" presId="urn:microsoft.com/office/officeart/2005/8/layout/hierarchy1"/>
    <dgm:cxn modelId="{84E46776-1E87-423B-8601-7226ECB94226}" type="presParOf" srcId="{D8050214-9FA0-4879-97A4-13479F301C8B}" destId="{A117729C-7254-4B04-B281-43287F422D34}" srcOrd="1" destOrd="0" presId="urn:microsoft.com/office/officeart/2005/8/layout/hierarchy1"/>
    <dgm:cxn modelId="{2750DF39-B9D3-4B80-BD7F-367E3FE176E1}" type="presParOf" srcId="{A117729C-7254-4B04-B281-43287F422D34}" destId="{3FEE4339-E22A-4DB6-8E64-CC5F03A41B06}" srcOrd="0" destOrd="0" presId="urn:microsoft.com/office/officeart/2005/8/layout/hierarchy1"/>
    <dgm:cxn modelId="{5650CAA9-EFCE-4022-A7FB-88E0FF9C66E2}" type="presParOf" srcId="{A117729C-7254-4B04-B281-43287F422D34}" destId="{B0E1678D-130C-451A-8EFD-626CC3ABBEDB}" srcOrd="1" destOrd="0" presId="urn:microsoft.com/office/officeart/2005/8/layout/hierarchy1"/>
    <dgm:cxn modelId="{DBF7395F-0618-465F-A005-EA36ABDFBE2E}" type="presParOf" srcId="{B0E1678D-130C-451A-8EFD-626CC3ABBEDB}" destId="{3CEA4F7F-AEE3-48A0-846D-8CB9D6EEF092}" srcOrd="0" destOrd="0" presId="urn:microsoft.com/office/officeart/2005/8/layout/hierarchy1"/>
    <dgm:cxn modelId="{74672D75-68D1-447A-B01E-828841AC7F5A}" type="presParOf" srcId="{3CEA4F7F-AEE3-48A0-846D-8CB9D6EEF092}" destId="{8CA17239-D784-490B-931C-6BE3AF7455A6}" srcOrd="0" destOrd="0" presId="urn:microsoft.com/office/officeart/2005/8/layout/hierarchy1"/>
    <dgm:cxn modelId="{9105C63E-7B66-41B1-9AA8-91FF317D5805}" type="presParOf" srcId="{3CEA4F7F-AEE3-48A0-846D-8CB9D6EEF092}" destId="{119CAC8C-9321-4DC3-8F9F-A66A5C868378}" srcOrd="1" destOrd="0" presId="urn:microsoft.com/office/officeart/2005/8/layout/hierarchy1"/>
    <dgm:cxn modelId="{1957F307-B508-4A88-8EF6-C8497EB6312F}" type="presParOf" srcId="{B0E1678D-130C-451A-8EFD-626CC3ABBEDB}" destId="{12E66053-3D0D-446D-B752-6B692B0A5304}" srcOrd="1" destOrd="0" presId="urn:microsoft.com/office/officeart/2005/8/layout/hierarchy1"/>
    <dgm:cxn modelId="{DB068E43-6B9A-455A-BDA2-320A3246E74B}" type="presParOf" srcId="{12E66053-3D0D-446D-B752-6B692B0A5304}" destId="{CE758070-78A7-4F70-9D78-9D38A8F45E16}" srcOrd="0" destOrd="0" presId="urn:microsoft.com/office/officeart/2005/8/layout/hierarchy1"/>
    <dgm:cxn modelId="{48D8AA09-5343-4115-B0A9-E0A2599A2C0D}" type="presParOf" srcId="{12E66053-3D0D-446D-B752-6B692B0A5304}" destId="{5F8AABFC-A5D0-4B92-B005-9A3AA0DBB523}" srcOrd="1" destOrd="0" presId="urn:microsoft.com/office/officeart/2005/8/layout/hierarchy1"/>
    <dgm:cxn modelId="{C7B937F9-21FD-4278-AFC4-1D0661C018E1}" type="presParOf" srcId="{5F8AABFC-A5D0-4B92-B005-9A3AA0DBB523}" destId="{6AF8F329-B85C-4C4D-A12B-EF22D17ABE6D}" srcOrd="0" destOrd="0" presId="urn:microsoft.com/office/officeart/2005/8/layout/hierarchy1"/>
    <dgm:cxn modelId="{2A7BC554-7A8C-4EE0-BAA0-C812B75D197D}" type="presParOf" srcId="{6AF8F329-B85C-4C4D-A12B-EF22D17ABE6D}" destId="{4B06E883-D1DA-4DFD-9E29-8ED338E25CBC}" srcOrd="0" destOrd="0" presId="urn:microsoft.com/office/officeart/2005/8/layout/hierarchy1"/>
    <dgm:cxn modelId="{BE13930A-3290-471D-96FC-2519F9813E13}" type="presParOf" srcId="{6AF8F329-B85C-4C4D-A12B-EF22D17ABE6D}" destId="{3EAEAB33-46B3-42B0-9298-717C0D945214}" srcOrd="1" destOrd="0" presId="urn:microsoft.com/office/officeart/2005/8/layout/hierarchy1"/>
    <dgm:cxn modelId="{2CCC3FEA-6DFF-4FF2-BA2F-5E6159464663}" type="presParOf" srcId="{5F8AABFC-A5D0-4B92-B005-9A3AA0DBB523}" destId="{209EDC1C-6B14-499A-9A58-991556955987}" srcOrd="1" destOrd="0" presId="urn:microsoft.com/office/officeart/2005/8/layout/hierarchy1"/>
    <dgm:cxn modelId="{748BD2ED-0325-4B84-A365-3EC447F79591}" type="presParOf" srcId="{12E66053-3D0D-446D-B752-6B692B0A5304}" destId="{5318360C-696C-4AC1-A73C-3808E73373C1}" srcOrd="2" destOrd="0" presId="urn:microsoft.com/office/officeart/2005/8/layout/hierarchy1"/>
    <dgm:cxn modelId="{08497893-37C8-4FE4-BCDF-A758C785BA08}" type="presParOf" srcId="{12E66053-3D0D-446D-B752-6B692B0A5304}" destId="{446AF249-B903-47AD-8124-95E2FF8FEB2F}" srcOrd="3" destOrd="0" presId="urn:microsoft.com/office/officeart/2005/8/layout/hierarchy1"/>
    <dgm:cxn modelId="{49C77670-525F-42E2-810A-C07EDF0B497E}" type="presParOf" srcId="{446AF249-B903-47AD-8124-95E2FF8FEB2F}" destId="{10DBCD45-E42C-488C-84C8-3CC86A242056}" srcOrd="0" destOrd="0" presId="urn:microsoft.com/office/officeart/2005/8/layout/hierarchy1"/>
    <dgm:cxn modelId="{A2268FE1-C623-476E-B3D0-B952C22B241B}" type="presParOf" srcId="{10DBCD45-E42C-488C-84C8-3CC86A242056}" destId="{BF1BD042-2F62-48D7-AEA6-6F86B41CF72E}" srcOrd="0" destOrd="0" presId="urn:microsoft.com/office/officeart/2005/8/layout/hierarchy1"/>
    <dgm:cxn modelId="{26A8E1C0-3639-4FB2-9489-4B1500FC5DD6}" type="presParOf" srcId="{10DBCD45-E42C-488C-84C8-3CC86A242056}" destId="{C86E4785-B70D-4AB0-8883-8712DED85924}" srcOrd="1" destOrd="0" presId="urn:microsoft.com/office/officeart/2005/8/layout/hierarchy1"/>
    <dgm:cxn modelId="{0441B418-FF6F-44BC-B5DB-DB9B5EA2099C}" type="presParOf" srcId="{446AF249-B903-47AD-8124-95E2FF8FEB2F}" destId="{E77B5EDC-10F7-4D77-BB3A-397C10014672}" srcOrd="1" destOrd="0" presId="urn:microsoft.com/office/officeart/2005/8/layout/hierarchy1"/>
    <dgm:cxn modelId="{1D80BDBB-5416-49E1-B075-83E8049AE25B}" type="presParOf" srcId="{E77B5EDC-10F7-4D77-BB3A-397C10014672}" destId="{2742E9F3-B11F-4FF7-A28D-F277B4FF1FC5}" srcOrd="0" destOrd="0" presId="urn:microsoft.com/office/officeart/2005/8/layout/hierarchy1"/>
    <dgm:cxn modelId="{A87B3FAD-5793-4898-8DCD-DDCCC9F2718B}" type="presParOf" srcId="{E77B5EDC-10F7-4D77-BB3A-397C10014672}" destId="{EBC243AF-9559-465A-9897-F6D338AEA1D3}" srcOrd="1" destOrd="0" presId="urn:microsoft.com/office/officeart/2005/8/layout/hierarchy1"/>
    <dgm:cxn modelId="{BC8B8F67-F144-476C-9324-840EC45F5CF1}" type="presParOf" srcId="{EBC243AF-9559-465A-9897-F6D338AEA1D3}" destId="{09EF975A-8953-4A6A-826E-0E71125FB23A}" srcOrd="0" destOrd="0" presId="urn:microsoft.com/office/officeart/2005/8/layout/hierarchy1"/>
    <dgm:cxn modelId="{8FE0D24B-69E7-408D-9BF8-722777BD142E}" type="presParOf" srcId="{09EF975A-8953-4A6A-826E-0E71125FB23A}" destId="{15663793-7BC2-46DC-B18C-12D3B998879F}" srcOrd="0" destOrd="0" presId="urn:microsoft.com/office/officeart/2005/8/layout/hierarchy1"/>
    <dgm:cxn modelId="{149BEDE4-81BF-4741-BA04-47D09354A332}" type="presParOf" srcId="{09EF975A-8953-4A6A-826E-0E71125FB23A}" destId="{7739D29D-824B-4CAD-A7DD-1D521EA05684}" srcOrd="1" destOrd="0" presId="urn:microsoft.com/office/officeart/2005/8/layout/hierarchy1"/>
    <dgm:cxn modelId="{1575D81D-DD8A-44C0-AD52-CC376099E470}" type="presParOf" srcId="{EBC243AF-9559-465A-9897-F6D338AEA1D3}" destId="{8FDE9465-ACFA-40BB-9FEA-1CA79BBE2D8C}" srcOrd="1" destOrd="0" presId="urn:microsoft.com/office/officeart/2005/8/layout/hierarchy1"/>
    <dgm:cxn modelId="{DE1F8013-02CB-4C3F-8F2C-DB7159EBBC63}" type="presParOf" srcId="{A117729C-7254-4B04-B281-43287F422D34}" destId="{1A3535AD-BCE5-4B1C-A2C9-B5BDC4CE600C}" srcOrd="2" destOrd="0" presId="urn:microsoft.com/office/officeart/2005/8/layout/hierarchy1"/>
    <dgm:cxn modelId="{3926E242-BA86-4231-8C4C-7E3610B55765}" type="presParOf" srcId="{A117729C-7254-4B04-B281-43287F422D34}" destId="{049357A3-FA25-44DA-A458-CA5458DC6C94}" srcOrd="3" destOrd="0" presId="urn:microsoft.com/office/officeart/2005/8/layout/hierarchy1"/>
    <dgm:cxn modelId="{E0F885D8-CC5F-4EDF-8805-8A77C6A4EF77}" type="presParOf" srcId="{049357A3-FA25-44DA-A458-CA5458DC6C94}" destId="{9FAC4FEC-89CA-45E3-AC01-6C13725752A2}" srcOrd="0" destOrd="0" presId="urn:microsoft.com/office/officeart/2005/8/layout/hierarchy1"/>
    <dgm:cxn modelId="{F9272D60-A028-4973-A262-A5B640F6A31A}" type="presParOf" srcId="{9FAC4FEC-89CA-45E3-AC01-6C13725752A2}" destId="{C14AFBDD-27D3-45E7-AF5F-2D138860E937}" srcOrd="0" destOrd="0" presId="urn:microsoft.com/office/officeart/2005/8/layout/hierarchy1"/>
    <dgm:cxn modelId="{62B2154B-C826-4708-8353-B28314B2B188}" type="presParOf" srcId="{9FAC4FEC-89CA-45E3-AC01-6C13725752A2}" destId="{1B75F3E5-53EE-44DC-982A-830E09733BD8}" srcOrd="1" destOrd="0" presId="urn:microsoft.com/office/officeart/2005/8/layout/hierarchy1"/>
    <dgm:cxn modelId="{9E66E19C-4AD0-4CBB-A0D1-FDD9432C02C2}" type="presParOf" srcId="{049357A3-FA25-44DA-A458-CA5458DC6C94}" destId="{90FFC3E7-E5F6-4AF1-BC2F-799DC4453339}" srcOrd="1" destOrd="0" presId="urn:microsoft.com/office/officeart/2005/8/layout/hierarchy1"/>
    <dgm:cxn modelId="{0DD21895-1564-4976-9FFE-F562F1437C05}" type="presParOf" srcId="{90FFC3E7-E5F6-4AF1-BC2F-799DC4453339}" destId="{74C3320C-7FA1-4B57-B70D-F8B4E278FE07}" srcOrd="0" destOrd="0" presId="urn:microsoft.com/office/officeart/2005/8/layout/hierarchy1"/>
    <dgm:cxn modelId="{AC589EB8-55C2-409B-A0AF-0507E4642F31}" type="presParOf" srcId="{90FFC3E7-E5F6-4AF1-BC2F-799DC4453339}" destId="{7AAB639E-4A73-4458-A73B-6A1687CAE6CE}" srcOrd="1" destOrd="0" presId="urn:microsoft.com/office/officeart/2005/8/layout/hierarchy1"/>
    <dgm:cxn modelId="{3DF40A6B-6B76-447E-9B3C-56AC2A2F728B}" type="presParOf" srcId="{7AAB639E-4A73-4458-A73B-6A1687CAE6CE}" destId="{01002B6B-0B68-41CD-9459-C113F5CA57E8}" srcOrd="0" destOrd="0" presId="urn:microsoft.com/office/officeart/2005/8/layout/hierarchy1"/>
    <dgm:cxn modelId="{5EFC52A8-5AB7-4005-9EDD-93C43266E828}" type="presParOf" srcId="{01002B6B-0B68-41CD-9459-C113F5CA57E8}" destId="{54DDB83F-518C-4531-964F-D5906D121396}" srcOrd="0" destOrd="0" presId="urn:microsoft.com/office/officeart/2005/8/layout/hierarchy1"/>
    <dgm:cxn modelId="{510A639E-AE7A-43E7-8EA5-3F9E5F77103A}" type="presParOf" srcId="{01002B6B-0B68-41CD-9459-C113F5CA57E8}" destId="{1C56B3E0-FD7F-489D-8695-32E699730227}" srcOrd="1" destOrd="0" presId="urn:microsoft.com/office/officeart/2005/8/layout/hierarchy1"/>
    <dgm:cxn modelId="{AEF0F53F-CB08-4206-81BD-199A2BE54B82}" type="presParOf" srcId="{7AAB639E-4A73-4458-A73B-6A1687CAE6CE}" destId="{1EBF2E60-4E22-4D8E-B7D0-2FF116763A21}" srcOrd="1" destOrd="0" presId="urn:microsoft.com/office/officeart/2005/8/layout/hierarchy1"/>
    <dgm:cxn modelId="{C092AEB9-CFBB-485B-8539-7A8440FA4AD4}" type="presParOf" srcId="{1EBF2E60-4E22-4D8E-B7D0-2FF116763A21}" destId="{2E04278D-6D2A-4AFC-9E85-09A85283E46C}" srcOrd="0" destOrd="0" presId="urn:microsoft.com/office/officeart/2005/8/layout/hierarchy1"/>
    <dgm:cxn modelId="{AFCA74D4-3C77-4CCA-837C-AB43F132F73C}" type="presParOf" srcId="{1EBF2E60-4E22-4D8E-B7D0-2FF116763A21}" destId="{59F5575C-47ED-4173-8EB8-402EC253DD55}" srcOrd="1" destOrd="0" presId="urn:microsoft.com/office/officeart/2005/8/layout/hierarchy1"/>
    <dgm:cxn modelId="{8A76DCCF-D5E5-4DD1-9A03-7FD40DFA4332}" type="presParOf" srcId="{59F5575C-47ED-4173-8EB8-402EC253DD55}" destId="{189E44C9-E916-4544-9C46-7649236B6202}" srcOrd="0" destOrd="0" presId="urn:microsoft.com/office/officeart/2005/8/layout/hierarchy1"/>
    <dgm:cxn modelId="{BFA817C6-9358-4A8F-BD69-AFF72323E2BE}" type="presParOf" srcId="{189E44C9-E916-4544-9C46-7649236B6202}" destId="{006301D4-138E-4406-9CA3-55409F16D365}" srcOrd="0" destOrd="0" presId="urn:microsoft.com/office/officeart/2005/8/layout/hierarchy1"/>
    <dgm:cxn modelId="{0279ED15-F648-4966-B169-578376C385CB}" type="presParOf" srcId="{189E44C9-E916-4544-9C46-7649236B6202}" destId="{26D9647E-2C99-4434-9101-80439D5816D8}" srcOrd="1" destOrd="0" presId="urn:microsoft.com/office/officeart/2005/8/layout/hierarchy1"/>
    <dgm:cxn modelId="{547D5AC6-12CA-41EB-9EB1-8C52A632A031}" type="presParOf" srcId="{59F5575C-47ED-4173-8EB8-402EC253DD55}" destId="{E37B4608-34BD-4AA1-A639-CE9DDC6CDD4D}" srcOrd="1" destOrd="0" presId="urn:microsoft.com/office/officeart/2005/8/layout/hierarchy1"/>
    <dgm:cxn modelId="{A4CEBE7C-E8CC-410A-BB3D-239006DBA38F}" type="presParOf" srcId="{90FFC3E7-E5F6-4AF1-BC2F-799DC4453339}" destId="{0B9D5D84-10A0-4E86-8B7D-434CA57BF8EB}" srcOrd="2" destOrd="0" presId="urn:microsoft.com/office/officeart/2005/8/layout/hierarchy1"/>
    <dgm:cxn modelId="{A7DEDBC2-1706-42E4-A020-5946EAC2FF72}" type="presParOf" srcId="{90FFC3E7-E5F6-4AF1-BC2F-799DC4453339}" destId="{61A270C9-4305-4B40-8BA5-BFB7F24FB9C2}" srcOrd="3" destOrd="0" presId="urn:microsoft.com/office/officeart/2005/8/layout/hierarchy1"/>
    <dgm:cxn modelId="{625E96AE-0613-4B55-9C2B-6B7CE372BDFC}" type="presParOf" srcId="{61A270C9-4305-4B40-8BA5-BFB7F24FB9C2}" destId="{25A87903-2C39-4D96-A5DF-DE0D74B346CE}" srcOrd="0" destOrd="0" presId="urn:microsoft.com/office/officeart/2005/8/layout/hierarchy1"/>
    <dgm:cxn modelId="{0D55FA34-31FD-4C7B-88AF-EF77A5242B87}" type="presParOf" srcId="{25A87903-2C39-4D96-A5DF-DE0D74B346CE}" destId="{9E449E42-5F71-4197-99F7-367558E863A4}" srcOrd="0" destOrd="0" presId="urn:microsoft.com/office/officeart/2005/8/layout/hierarchy1"/>
    <dgm:cxn modelId="{AB18E764-B0E5-4E3E-A598-B6FFE9FBCF27}" type="presParOf" srcId="{25A87903-2C39-4D96-A5DF-DE0D74B346CE}" destId="{4FEBA301-965E-49A1-819E-A1186CAE56B2}" srcOrd="1" destOrd="0" presId="urn:microsoft.com/office/officeart/2005/8/layout/hierarchy1"/>
    <dgm:cxn modelId="{B19B0527-1426-4703-A26B-E10E72C4A050}" type="presParOf" srcId="{61A270C9-4305-4B40-8BA5-BFB7F24FB9C2}" destId="{D5C0E45D-D09F-4B21-9414-AFF3ECB3AA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D5D84-10A0-4E86-8B7D-434CA57BF8EB}">
      <dsp:nvSpPr>
        <dsp:cNvPr id="0" name=""/>
        <dsp:cNvSpPr/>
      </dsp:nvSpPr>
      <dsp:spPr>
        <a:xfrm>
          <a:off x="2721411" y="2210562"/>
          <a:ext cx="467558" cy="222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37"/>
              </a:lnTo>
              <a:lnTo>
                <a:pt x="467558" y="151637"/>
              </a:lnTo>
              <a:lnTo>
                <a:pt x="467558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4278D-6D2A-4AFC-9E85-09A85283E46C}">
      <dsp:nvSpPr>
        <dsp:cNvPr id="0" name=""/>
        <dsp:cNvSpPr/>
      </dsp:nvSpPr>
      <dsp:spPr>
        <a:xfrm>
          <a:off x="2208133" y="2918913"/>
          <a:ext cx="91440" cy="222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320C-7FA1-4B57-B70D-F8B4E278FE07}">
      <dsp:nvSpPr>
        <dsp:cNvPr id="0" name=""/>
        <dsp:cNvSpPr/>
      </dsp:nvSpPr>
      <dsp:spPr>
        <a:xfrm>
          <a:off x="2253853" y="2210562"/>
          <a:ext cx="467558" cy="222515"/>
        </a:xfrm>
        <a:custGeom>
          <a:avLst/>
          <a:gdLst/>
          <a:ahLst/>
          <a:cxnLst/>
          <a:rect l="0" t="0" r="0" b="0"/>
          <a:pathLst>
            <a:path>
              <a:moveTo>
                <a:pt x="467558" y="0"/>
              </a:moveTo>
              <a:lnTo>
                <a:pt x="467558" y="151637"/>
              </a:lnTo>
              <a:lnTo>
                <a:pt x="0" y="151637"/>
              </a:lnTo>
              <a:lnTo>
                <a:pt x="0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535AD-BCE5-4B1C-A2C9-B5BDC4CE600C}">
      <dsp:nvSpPr>
        <dsp:cNvPr id="0" name=""/>
        <dsp:cNvSpPr/>
      </dsp:nvSpPr>
      <dsp:spPr>
        <a:xfrm>
          <a:off x="1786294" y="1502211"/>
          <a:ext cx="935116" cy="222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37"/>
              </a:lnTo>
              <a:lnTo>
                <a:pt x="935116" y="151637"/>
              </a:lnTo>
              <a:lnTo>
                <a:pt x="935116" y="222515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2E9F3-B11F-4FF7-A28D-F277B4FF1FC5}">
      <dsp:nvSpPr>
        <dsp:cNvPr id="0" name=""/>
        <dsp:cNvSpPr/>
      </dsp:nvSpPr>
      <dsp:spPr>
        <a:xfrm>
          <a:off x="1273016" y="2918913"/>
          <a:ext cx="91440" cy="222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8360C-696C-4AC1-A73C-3808E73373C1}">
      <dsp:nvSpPr>
        <dsp:cNvPr id="0" name=""/>
        <dsp:cNvSpPr/>
      </dsp:nvSpPr>
      <dsp:spPr>
        <a:xfrm>
          <a:off x="851177" y="2210562"/>
          <a:ext cx="467558" cy="222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37"/>
              </a:lnTo>
              <a:lnTo>
                <a:pt x="467558" y="151637"/>
              </a:lnTo>
              <a:lnTo>
                <a:pt x="467558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58070-78A7-4F70-9D78-9D38A8F45E16}">
      <dsp:nvSpPr>
        <dsp:cNvPr id="0" name=""/>
        <dsp:cNvSpPr/>
      </dsp:nvSpPr>
      <dsp:spPr>
        <a:xfrm>
          <a:off x="383619" y="2210562"/>
          <a:ext cx="467558" cy="222515"/>
        </a:xfrm>
        <a:custGeom>
          <a:avLst/>
          <a:gdLst/>
          <a:ahLst/>
          <a:cxnLst/>
          <a:rect l="0" t="0" r="0" b="0"/>
          <a:pathLst>
            <a:path>
              <a:moveTo>
                <a:pt x="467558" y="0"/>
              </a:moveTo>
              <a:lnTo>
                <a:pt x="467558" y="151637"/>
              </a:lnTo>
              <a:lnTo>
                <a:pt x="0" y="151637"/>
              </a:lnTo>
              <a:lnTo>
                <a:pt x="0" y="222515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E4339-E22A-4DB6-8E64-CC5F03A41B06}">
      <dsp:nvSpPr>
        <dsp:cNvPr id="0" name=""/>
        <dsp:cNvSpPr/>
      </dsp:nvSpPr>
      <dsp:spPr>
        <a:xfrm>
          <a:off x="851177" y="1502211"/>
          <a:ext cx="935116" cy="222515"/>
        </a:xfrm>
        <a:custGeom>
          <a:avLst/>
          <a:gdLst/>
          <a:ahLst/>
          <a:cxnLst/>
          <a:rect l="0" t="0" r="0" b="0"/>
          <a:pathLst>
            <a:path>
              <a:moveTo>
                <a:pt x="935116" y="0"/>
              </a:moveTo>
              <a:lnTo>
                <a:pt x="935116" y="151637"/>
              </a:lnTo>
              <a:lnTo>
                <a:pt x="0" y="151637"/>
              </a:lnTo>
              <a:lnTo>
                <a:pt x="0" y="222515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69CA6-A512-4C8A-B749-F3B92D0EEF45}">
      <dsp:nvSpPr>
        <dsp:cNvPr id="0" name=""/>
        <dsp:cNvSpPr/>
      </dsp:nvSpPr>
      <dsp:spPr>
        <a:xfrm>
          <a:off x="1403746" y="1016375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0350B-77A4-4CA8-838A-FC0A8B3F05B7}">
      <dsp:nvSpPr>
        <dsp:cNvPr id="0" name=""/>
        <dsp:cNvSpPr/>
      </dsp:nvSpPr>
      <dsp:spPr>
        <a:xfrm>
          <a:off x="1488757" y="1097135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Vehicle</a:t>
          </a:r>
          <a:endParaRPr lang="en-US" sz="1400" kern="1200" dirty="0"/>
        </a:p>
      </dsp:txBody>
      <dsp:txXfrm>
        <a:off x="1502987" y="1111365"/>
        <a:ext cx="736635" cy="457375"/>
      </dsp:txXfrm>
    </dsp:sp>
    <dsp:sp modelId="{8CA17239-D784-490B-931C-6BE3AF7455A6}">
      <dsp:nvSpPr>
        <dsp:cNvPr id="0" name=""/>
        <dsp:cNvSpPr/>
      </dsp:nvSpPr>
      <dsp:spPr>
        <a:xfrm>
          <a:off x="468629" y="1724726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9CAC8C-9321-4DC3-8F9F-A66A5C868378}">
      <dsp:nvSpPr>
        <dsp:cNvPr id="0" name=""/>
        <dsp:cNvSpPr/>
      </dsp:nvSpPr>
      <dsp:spPr>
        <a:xfrm>
          <a:off x="553640" y="1805486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</a:t>
          </a:r>
          <a:endParaRPr lang="en-US" sz="1400" kern="1200" dirty="0"/>
        </a:p>
      </dsp:txBody>
      <dsp:txXfrm>
        <a:off x="567870" y="1819716"/>
        <a:ext cx="736635" cy="457375"/>
      </dsp:txXfrm>
    </dsp:sp>
    <dsp:sp modelId="{4B06E883-D1DA-4DFD-9E29-8ED338E25CBC}">
      <dsp:nvSpPr>
        <dsp:cNvPr id="0" name=""/>
        <dsp:cNvSpPr/>
      </dsp:nvSpPr>
      <dsp:spPr>
        <a:xfrm>
          <a:off x="1071" y="2433077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AEAB33-46B3-42B0-9298-717C0D945214}">
      <dsp:nvSpPr>
        <dsp:cNvPr id="0" name=""/>
        <dsp:cNvSpPr/>
      </dsp:nvSpPr>
      <dsp:spPr>
        <a:xfrm>
          <a:off x="86082" y="2513837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Benz</a:t>
          </a:r>
          <a:endParaRPr lang="en-US" sz="1400" kern="1200" dirty="0"/>
        </a:p>
      </dsp:txBody>
      <dsp:txXfrm>
        <a:off x="100312" y="2528067"/>
        <a:ext cx="736635" cy="457375"/>
      </dsp:txXfrm>
    </dsp:sp>
    <dsp:sp modelId="{BF1BD042-2F62-48D7-AEA6-6F86B41CF72E}">
      <dsp:nvSpPr>
        <dsp:cNvPr id="0" name=""/>
        <dsp:cNvSpPr/>
      </dsp:nvSpPr>
      <dsp:spPr>
        <a:xfrm>
          <a:off x="936188" y="2433077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6E4785-B70D-4AB0-8883-8712DED85924}">
      <dsp:nvSpPr>
        <dsp:cNvPr id="0" name=""/>
        <dsp:cNvSpPr/>
      </dsp:nvSpPr>
      <dsp:spPr>
        <a:xfrm>
          <a:off x="1021199" y="2513837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Audi</a:t>
          </a:r>
          <a:endParaRPr lang="en-US" sz="1400" kern="1200" dirty="0"/>
        </a:p>
      </dsp:txBody>
      <dsp:txXfrm>
        <a:off x="1035429" y="2528067"/>
        <a:ext cx="736635" cy="457375"/>
      </dsp:txXfrm>
    </dsp:sp>
    <dsp:sp modelId="{15663793-7BC2-46DC-B18C-12D3B998879F}">
      <dsp:nvSpPr>
        <dsp:cNvPr id="0" name=""/>
        <dsp:cNvSpPr/>
      </dsp:nvSpPr>
      <dsp:spPr>
        <a:xfrm>
          <a:off x="936188" y="3141428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39D29D-824B-4CAD-A7DD-1D521EA05684}">
      <dsp:nvSpPr>
        <dsp:cNvPr id="0" name=""/>
        <dsp:cNvSpPr/>
      </dsp:nvSpPr>
      <dsp:spPr>
        <a:xfrm>
          <a:off x="1021199" y="3222188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Special </a:t>
          </a:r>
          <a:endParaRPr lang="en-US" sz="1400" kern="1200" dirty="0"/>
        </a:p>
      </dsp:txBody>
      <dsp:txXfrm>
        <a:off x="1035429" y="3236418"/>
        <a:ext cx="736635" cy="457375"/>
      </dsp:txXfrm>
    </dsp:sp>
    <dsp:sp modelId="{C14AFBDD-27D3-45E7-AF5F-2D138860E937}">
      <dsp:nvSpPr>
        <dsp:cNvPr id="0" name=""/>
        <dsp:cNvSpPr/>
      </dsp:nvSpPr>
      <dsp:spPr>
        <a:xfrm>
          <a:off x="2338863" y="1724726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75F3E5-53EE-44DC-982A-830E09733BD8}">
      <dsp:nvSpPr>
        <dsp:cNvPr id="0" name=""/>
        <dsp:cNvSpPr/>
      </dsp:nvSpPr>
      <dsp:spPr>
        <a:xfrm>
          <a:off x="2423874" y="1805486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</a:t>
          </a:r>
          <a:endParaRPr lang="en-US" sz="1400" kern="1200" dirty="0"/>
        </a:p>
      </dsp:txBody>
      <dsp:txXfrm>
        <a:off x="2438104" y="1819716"/>
        <a:ext cx="736635" cy="457375"/>
      </dsp:txXfrm>
    </dsp:sp>
    <dsp:sp modelId="{54DDB83F-518C-4531-964F-D5906D121396}">
      <dsp:nvSpPr>
        <dsp:cNvPr id="0" name=""/>
        <dsp:cNvSpPr/>
      </dsp:nvSpPr>
      <dsp:spPr>
        <a:xfrm>
          <a:off x="1871305" y="2433077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56B3E0-FD7F-489D-8695-32E699730227}">
      <dsp:nvSpPr>
        <dsp:cNvPr id="0" name=""/>
        <dsp:cNvSpPr/>
      </dsp:nvSpPr>
      <dsp:spPr>
        <a:xfrm>
          <a:off x="1956315" y="2513837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Volvo</a:t>
          </a:r>
          <a:endParaRPr lang="en-US" sz="1400" kern="1200" dirty="0"/>
        </a:p>
      </dsp:txBody>
      <dsp:txXfrm>
        <a:off x="1970545" y="2528067"/>
        <a:ext cx="736635" cy="457375"/>
      </dsp:txXfrm>
    </dsp:sp>
    <dsp:sp modelId="{006301D4-138E-4406-9CA3-55409F16D365}">
      <dsp:nvSpPr>
        <dsp:cNvPr id="0" name=""/>
        <dsp:cNvSpPr/>
      </dsp:nvSpPr>
      <dsp:spPr>
        <a:xfrm>
          <a:off x="1871305" y="3141428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D9647E-2C99-4434-9101-80439D5816D8}">
      <dsp:nvSpPr>
        <dsp:cNvPr id="0" name=""/>
        <dsp:cNvSpPr/>
      </dsp:nvSpPr>
      <dsp:spPr>
        <a:xfrm>
          <a:off x="1956315" y="3222188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Sleeper</a:t>
          </a:r>
          <a:endParaRPr lang="en-US" sz="1400" kern="1200" dirty="0"/>
        </a:p>
      </dsp:txBody>
      <dsp:txXfrm>
        <a:off x="1970545" y="3236418"/>
        <a:ext cx="736635" cy="457375"/>
      </dsp:txXfrm>
    </dsp:sp>
    <dsp:sp modelId="{9E449E42-5F71-4197-99F7-367558E863A4}">
      <dsp:nvSpPr>
        <dsp:cNvPr id="0" name=""/>
        <dsp:cNvSpPr/>
      </dsp:nvSpPr>
      <dsp:spPr>
        <a:xfrm>
          <a:off x="2806422" y="2433077"/>
          <a:ext cx="765095" cy="485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l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EBA301-965E-49A1-819E-A1186CAE56B2}">
      <dsp:nvSpPr>
        <dsp:cNvPr id="0" name=""/>
        <dsp:cNvSpPr/>
      </dsp:nvSpPr>
      <dsp:spPr>
        <a:xfrm>
          <a:off x="2891432" y="2513837"/>
          <a:ext cx="765095" cy="48583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Ashok</a:t>
          </a:r>
          <a:endParaRPr lang="en-US" sz="1400" kern="1200" dirty="0"/>
        </a:p>
      </dsp:txBody>
      <dsp:txXfrm>
        <a:off x="2905662" y="2528067"/>
        <a:ext cx="736635" cy="45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E3A8AA-D5AF-4F6D-97AD-B735121FE82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D18838-FCC7-4FB5-827F-A208D495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Tux</a:t>
            </a:r>
            <a:r>
              <a:rPr lang="en-US" baseline="0" dirty="0" smtClean="0"/>
              <a:t> source: http://upload.wikimedia.org/wikipedia/commons/thumb/a/af/Tux.png/220px-Tux.png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Logos source: http://www.muylinux.com/wp-content/uploads/2009/04/logos-distros.jpg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http://www.tuxmachines.org/images/linux_file_structure.jpg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38EC-548A-4A1D-9572-1BD3A622D881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C169-C2A8-4B5C-A81E-F3E64915D15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6B14-CDE9-4D82-BDD1-383E86EAFFD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DB1-D0FB-47B1-838D-1CD32B63E39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E738-C6D1-4196-A3DF-99CA26AE1C3D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23DE-E69D-44AA-901B-3B42D1098C70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Essentials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FA15-CA5B-4180-A199-59BCD2BB86D6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3A5A-DB4A-46B0-94A2-B14527B3FE26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6E2-75F0-4C82-A145-D9CCAFB919F1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3BAB-4AE5-46CC-BE85-580E993ED21F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27B7-A447-4885-832A-3566CC02DB6A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13FA8E-CD6C-4399-8D28-E43A2DC5ADD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8E66F6-A6E6-463A-B25C-341BF1DF1A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83920"/>
            <a:ext cx="7772400" cy="990600"/>
          </a:xfrm>
        </p:spPr>
        <p:txBody>
          <a:bodyPr/>
          <a:lstStyle/>
          <a:p>
            <a:pPr algn="ctr"/>
            <a:r>
              <a:rPr lang="en-US" sz="4400" dirty="0" smtClean="0"/>
              <a:t>Introduction to Linux </a:t>
            </a:r>
            <a:br>
              <a:rPr lang="en-US" sz="4400" dirty="0" smtClean="0"/>
            </a:br>
            <a:r>
              <a:rPr lang="en-US" sz="4400" dirty="0" smtClean="0"/>
              <a:t>(Puppy Linux)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343400"/>
            <a:ext cx="64008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“Linux at the Command Line”</a:t>
            </a:r>
          </a:p>
        </p:txBody>
      </p:sp>
      <p:pic>
        <p:nvPicPr>
          <p:cNvPr id="1028" name="Picture 4" descr="http://upload.wikimedia.org/wikipedia/commons/thumb/a/af/Tux.png/220px-T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2590800" cy="18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Puppy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Reference: </a:t>
            </a:r>
            <a:r>
              <a:rPr lang="en-US" sz="2800" dirty="0"/>
              <a:t>Linux </a:t>
            </a:r>
            <a:r>
              <a:rPr lang="en-US" sz="2800" dirty="0" smtClean="0"/>
              <a:t>Fundamentals, Paul </a:t>
            </a:r>
            <a:r>
              <a:rPr lang="en-US" sz="2800" dirty="0" err="1"/>
              <a:t>Cobbaut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Part III: Working in Command Line (root#)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– root prompt</a:t>
            </a:r>
          </a:p>
          <a:p>
            <a:pPr lvl="1"/>
            <a:r>
              <a:rPr lang="en-US" sz="2800" dirty="0" smtClean="0"/>
              <a:t>Man pages</a:t>
            </a:r>
          </a:p>
          <a:p>
            <a:pPr lvl="1"/>
            <a:r>
              <a:rPr lang="en-US" sz="2800" dirty="0" smtClean="0"/>
              <a:t>Directories</a:t>
            </a:r>
          </a:p>
          <a:p>
            <a:pPr lvl="1"/>
            <a:r>
              <a:rPr lang="en-US" sz="2800" dirty="0" smtClean="0"/>
              <a:t>Files</a:t>
            </a:r>
          </a:p>
          <a:p>
            <a:pPr lvl="1"/>
            <a:r>
              <a:rPr lang="en-US" sz="2800" dirty="0" smtClean="0"/>
              <a:t>Linux File System</a:t>
            </a:r>
          </a:p>
          <a:p>
            <a:pPr marL="27432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Unix Shell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11</a:t>
            </a:fld>
            <a:endParaRPr lang="en-US"/>
          </a:p>
        </p:txBody>
      </p:sp>
      <p:sp>
        <p:nvSpPr>
          <p:cNvPr id="6" name="AutoShape 2" descr="Image result for unix shell diagram"/>
          <p:cNvSpPr>
            <a:spLocks noChangeAspect="1" noChangeArrowheads="1"/>
          </p:cNvSpPr>
          <p:nvPr/>
        </p:nvSpPr>
        <p:spPr bwMode="auto">
          <a:xfrm>
            <a:off x="155575" y="-411163"/>
            <a:ext cx="8477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p_latha\Downloads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1600199"/>
            <a:ext cx="61595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0D31-8894-47CF-90ED-2032304988C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Command Format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5626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Format: command name and 0 or more arguments:</a:t>
            </a:r>
            <a:br>
              <a:rPr lang="en-US" altLang="en-US" sz="2800" dirty="0"/>
            </a:br>
            <a:r>
              <a:rPr lang="en-US" altLang="en-US" sz="2800" dirty="0">
                <a:latin typeface="Courier New" pitchFamily="49" charset="0"/>
              </a:rPr>
              <a:t>% </a:t>
            </a:r>
            <a:r>
              <a:rPr lang="en-US" altLang="en-US" sz="2800" dirty="0" err="1">
                <a:latin typeface="Courier New" pitchFamily="49" charset="0"/>
              </a:rPr>
              <a:t>commandname</a:t>
            </a:r>
            <a:r>
              <a:rPr lang="en-US" altLang="en-US" sz="2800" dirty="0">
                <a:latin typeface="Courier New" pitchFamily="49" charset="0"/>
              </a:rPr>
              <a:t> [arg1] ... [</a:t>
            </a:r>
            <a:r>
              <a:rPr lang="en-US" altLang="en-US" sz="2800" dirty="0" err="1">
                <a:latin typeface="Courier New" pitchFamily="49" charset="0"/>
              </a:rPr>
              <a:t>argN</a:t>
            </a:r>
            <a:r>
              <a:rPr lang="en-US" altLang="en-US" sz="2800" dirty="0">
                <a:latin typeface="Courier New" pitchFamily="49" charset="0"/>
              </a:rPr>
              <a:t>]</a:t>
            </a:r>
            <a:endParaRPr lang="en-US" altLang="en-US" sz="2800" dirty="0"/>
          </a:p>
          <a:p>
            <a:r>
              <a:rPr lang="en-US" altLang="en-US" sz="2800" dirty="0"/>
              <a:t>By % </a:t>
            </a:r>
            <a:r>
              <a:rPr lang="en-US" altLang="en-US" sz="2800" dirty="0" smtClean="0"/>
              <a:t>(or “root#” or $) sign means prompt </a:t>
            </a:r>
            <a:r>
              <a:rPr lang="en-US" altLang="en-US" sz="2800" dirty="0"/>
              <a:t>here and </a:t>
            </a:r>
            <a:r>
              <a:rPr lang="en-US" altLang="en-US" sz="2800" dirty="0" smtClean="0"/>
              <a:t>hereafter.</a:t>
            </a:r>
          </a:p>
          <a:p>
            <a:r>
              <a:rPr lang="en-US" altLang="en-US" sz="2800" dirty="0" smtClean="0"/>
              <a:t>This is called as the Unix Shell</a:t>
            </a:r>
            <a:endParaRPr lang="en-US" altLang="en-US" sz="2800" dirty="0"/>
          </a:p>
          <a:p>
            <a:r>
              <a:rPr lang="en-US" altLang="en-US" sz="2800" dirty="0"/>
              <a:t>Arguments can be</a:t>
            </a:r>
          </a:p>
          <a:p>
            <a:pPr lvl="1"/>
            <a:r>
              <a:rPr lang="en-US" altLang="en-US" sz="2800" dirty="0"/>
              <a:t>options (switches to the command to indicate a mode of operation) ; usually prefixed with a hyphen (-) or two (--) in GNU style</a:t>
            </a:r>
          </a:p>
          <a:p>
            <a:pPr lvl="1"/>
            <a:r>
              <a:rPr lang="en-US" altLang="en-US" sz="2800" dirty="0"/>
              <a:t>non-options, or operands, basically the data to work with (actual data, or a file name)</a:t>
            </a:r>
          </a:p>
        </p:txBody>
      </p:sp>
    </p:spTree>
    <p:extLst>
      <p:ext uri="{BB962C8B-B14F-4D97-AF65-F5344CB8AC3E}">
        <p14:creationId xmlns:p14="http://schemas.microsoft.com/office/powerpoint/2010/main" val="44475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B3B9-5D41-46C6-9EF8-608A9157E2A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Command I/O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1054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Input to shell:</a:t>
            </a:r>
          </a:p>
          <a:p>
            <a:pPr lvl="1"/>
            <a:r>
              <a:rPr lang="en-US" altLang="en-US" dirty="0"/>
              <a:t>Command name and arguments typed by the user</a:t>
            </a:r>
          </a:p>
          <a:p>
            <a:r>
              <a:rPr lang="en-US" altLang="en-US" sz="2000" dirty="0"/>
              <a:t>Input to a command:</a:t>
            </a:r>
          </a:p>
          <a:p>
            <a:pPr lvl="1"/>
            <a:r>
              <a:rPr lang="en-US" altLang="en-US" dirty="0"/>
              <a:t>Keyboard, file, or other commands</a:t>
            </a:r>
          </a:p>
          <a:p>
            <a:r>
              <a:rPr lang="en-US" altLang="en-US" sz="2000" dirty="0"/>
              <a:t>Standard input: keyboard.</a:t>
            </a:r>
          </a:p>
          <a:p>
            <a:r>
              <a:rPr lang="en-US" altLang="en-US" sz="2000" dirty="0"/>
              <a:t>Standard output: screen.</a:t>
            </a:r>
          </a:p>
          <a:p>
            <a:r>
              <a:rPr lang="en-US" altLang="en-US" sz="2000" dirty="0"/>
              <a:t>These STDIN and STDOUT are often together referred to as a terminal.</a:t>
            </a:r>
          </a:p>
          <a:p>
            <a:r>
              <a:rPr lang="en-US" altLang="en-US" sz="2000" dirty="0"/>
              <a:t>Both standard input and standard output can be redirected from/to a file or other command.</a:t>
            </a:r>
          </a:p>
          <a:p>
            <a:r>
              <a:rPr lang="en-US" altLang="en-US" sz="2000" dirty="0"/>
              <a:t>File redirection:</a:t>
            </a:r>
          </a:p>
          <a:p>
            <a:pPr lvl="1"/>
            <a:r>
              <a:rPr lang="en-US" altLang="en-US" dirty="0"/>
              <a:t>&lt; input</a:t>
            </a:r>
          </a:p>
          <a:p>
            <a:pPr lvl="1"/>
            <a:r>
              <a:rPr lang="en-US" altLang="en-US" dirty="0"/>
              <a:t>&gt; output</a:t>
            </a:r>
          </a:p>
          <a:p>
            <a:pPr lvl="1"/>
            <a:r>
              <a:rPr lang="en-US" altLang="en-US" dirty="0"/>
              <a:t>&gt;&gt; output append</a:t>
            </a:r>
          </a:p>
        </p:txBody>
      </p:sp>
    </p:spTree>
    <p:extLst>
      <p:ext uri="{BB962C8B-B14F-4D97-AF65-F5344CB8AC3E}">
        <p14:creationId xmlns:p14="http://schemas.microsoft.com/office/powerpoint/2010/main" val="267337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Create user – First command to learn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your Lab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 Note books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Note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all commands are case sensitive and use only lower case letters: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Command prompt: root# </a:t>
            </a:r>
            <a:r>
              <a:rPr lang="en-US" b="1" dirty="0" err="1" smtClean="0"/>
              <a:t>adduser</a:t>
            </a:r>
            <a:r>
              <a:rPr lang="en-US" dirty="0" smtClean="0"/>
              <a:t> &lt;name&gt; 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adduser</a:t>
            </a:r>
            <a:r>
              <a:rPr lang="en-US" b="1" dirty="0" smtClean="0"/>
              <a:t> cs101 (creates a user named cs101 and </a:t>
            </a:r>
          </a:p>
          <a:p>
            <a:pPr lvl="1"/>
            <a:r>
              <a:rPr lang="en-US" dirty="0" smtClean="0"/>
              <a:t>Prompts for password – enter password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goto</a:t>
            </a:r>
            <a:r>
              <a:rPr lang="en-US" dirty="0" smtClean="0"/>
              <a:t> that user: type </a:t>
            </a:r>
            <a:r>
              <a:rPr lang="en-US" b="1" dirty="0" smtClean="0"/>
              <a:t>login:</a:t>
            </a:r>
            <a:r>
              <a:rPr lang="en-US" dirty="0" smtClean="0"/>
              <a:t> &lt;enter the name&gt;, prompts for password: &lt;enter password&gt; (</a:t>
            </a:r>
            <a:r>
              <a:rPr lang="en-US" dirty="0" err="1" smtClean="0"/>
              <a:t>Mypassword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Now you are in a secure shell and user account and your work is safe and secure.</a:t>
            </a:r>
          </a:p>
          <a:p>
            <a:r>
              <a:rPr lang="en-US" dirty="0" smtClean="0"/>
              <a:t>Type </a:t>
            </a:r>
            <a:r>
              <a:rPr lang="en-US" b="1" dirty="0" smtClean="0"/>
              <a:t>exit</a:t>
            </a:r>
            <a:r>
              <a:rPr lang="en-US" dirty="0" smtClean="0"/>
              <a:t> to logout of that user 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WORK ONLY IN YOUR USER – ELSE FILES MAY BE CORRUPTED AND YOU MAY HAVE TO RE INSTALL LINUX.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pages – Manual Pages (Help)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Unix files and commands have pretty good </a:t>
            </a:r>
            <a:r>
              <a:rPr lang="en-US" b="1" dirty="0">
                <a:solidFill>
                  <a:srgbClr val="FF0000"/>
                </a:solidFill>
              </a:rPr>
              <a:t>man pages</a:t>
            </a:r>
            <a:r>
              <a:rPr lang="en-US" dirty="0"/>
              <a:t> to explain their use. </a:t>
            </a:r>
            <a:endParaRPr lang="en-US" dirty="0" smtClean="0"/>
          </a:p>
          <a:p>
            <a:r>
              <a:rPr lang="en-US" dirty="0" smtClean="0"/>
              <a:t>Man pages </a:t>
            </a:r>
            <a:r>
              <a:rPr lang="en-US" dirty="0"/>
              <a:t>also come in handy when you are using multiple </a:t>
            </a:r>
            <a:r>
              <a:rPr lang="en-US" dirty="0" err="1"/>
              <a:t>flavours</a:t>
            </a:r>
            <a:r>
              <a:rPr lang="en-US" dirty="0"/>
              <a:t> of Unix or several </a:t>
            </a:r>
            <a:r>
              <a:rPr lang="en-US" dirty="0" smtClean="0"/>
              <a:t>Linux distributions </a:t>
            </a:r>
            <a:r>
              <a:rPr lang="en-US" dirty="0"/>
              <a:t>since options and parameters sometimes vary</a:t>
            </a:r>
            <a:r>
              <a:rPr lang="en-US" dirty="0" smtClean="0"/>
              <a:t>.</a:t>
            </a:r>
          </a:p>
          <a:p>
            <a:r>
              <a:rPr lang="en-US" altLang="en-US" sz="2800" dirty="0"/>
              <a:t>The first command to remember</a:t>
            </a:r>
          </a:p>
          <a:p>
            <a:r>
              <a:rPr lang="en-US" altLang="en-US" sz="2800" dirty="0"/>
              <a:t>Contains info about almost everything :-)</a:t>
            </a:r>
          </a:p>
          <a:p>
            <a:pPr lvl="1"/>
            <a:r>
              <a:rPr lang="en-US" altLang="en-US" sz="2400" dirty="0"/>
              <a:t>other commands</a:t>
            </a:r>
          </a:p>
          <a:p>
            <a:pPr lvl="1"/>
            <a:r>
              <a:rPr lang="en-US" altLang="en-US" sz="2400" dirty="0"/>
              <a:t>system calls</a:t>
            </a:r>
          </a:p>
          <a:p>
            <a:pPr lvl="1"/>
            <a:r>
              <a:rPr lang="en-US" altLang="en-US" sz="2400" dirty="0"/>
              <a:t>c/library functions</a:t>
            </a:r>
          </a:p>
          <a:p>
            <a:pPr lvl="1"/>
            <a:r>
              <a:rPr lang="en-US" altLang="en-US" sz="2400" dirty="0"/>
              <a:t>other </a:t>
            </a:r>
            <a:r>
              <a:rPr lang="en-US" altLang="en-US" sz="2400" dirty="0" err="1"/>
              <a:t>utils</a:t>
            </a:r>
            <a:r>
              <a:rPr lang="en-US" altLang="en-US" sz="2400" dirty="0"/>
              <a:t>, applications, configuration files</a:t>
            </a:r>
          </a:p>
          <a:p>
            <a:r>
              <a:rPr lang="en-US" altLang="en-US" sz="2800" dirty="0"/>
              <a:t>To read about man itself type:</a:t>
            </a:r>
            <a:br>
              <a:rPr lang="en-US" altLang="en-US" sz="2800" dirty="0"/>
            </a:br>
            <a:r>
              <a:rPr lang="en-US" altLang="en-US" sz="2800" dirty="0">
                <a:latin typeface="Courier New" pitchFamily="49" charset="0"/>
              </a:rPr>
              <a:t>% man </a:t>
            </a:r>
            <a:r>
              <a:rPr lang="en-US" altLang="en-US" sz="2800" dirty="0" err="1">
                <a:latin typeface="Courier New" pitchFamily="49" charset="0"/>
              </a:rPr>
              <a:t>man</a:t>
            </a:r>
            <a:endParaRPr lang="en-US" altLang="en-US" sz="2800" dirty="0"/>
          </a:p>
          <a:p>
            <a:r>
              <a:rPr lang="en-US" altLang="en-US" sz="2800" dirty="0"/>
              <a:t>NOTE: unfortunately there’s </a:t>
            </a:r>
            <a:r>
              <a:rPr lang="en-US" altLang="en-US" sz="2800" b="1" dirty="0"/>
              <a:t>no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>
                <a:latin typeface="Courier New" pitchFamily="49" charset="0"/>
              </a:rPr>
              <a:t>% man woman</a:t>
            </a:r>
            <a:r>
              <a:rPr lang="en-US" altLang="en-US" sz="2800" dirty="0"/>
              <a:t> ...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“man”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these following commands in your “root#” prompt and record the answers (a short note of 3 lines) in your “root#” man &lt;command&gt;</a:t>
            </a:r>
          </a:p>
          <a:p>
            <a:pPr marL="457200" indent="-457200"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whoami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man hostname</a:t>
            </a:r>
          </a:p>
          <a:p>
            <a:pPr marL="457200" indent="-457200">
              <a:buAutoNum type="arabicPeriod"/>
            </a:pPr>
            <a:r>
              <a:rPr lang="en-US" dirty="0" smtClean="0"/>
              <a:t>man </a:t>
            </a:r>
            <a:r>
              <a:rPr lang="en-US" dirty="0" err="1" smtClean="0"/>
              <a:t>passwd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 help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man –help </a:t>
            </a:r>
          </a:p>
          <a:p>
            <a:pPr lvl="1"/>
            <a:r>
              <a:rPr lang="en-US" sz="2800" dirty="0" err="1" smtClean="0"/>
              <a:t>cal</a:t>
            </a:r>
            <a:r>
              <a:rPr lang="en-US" sz="2800" dirty="0" smtClean="0"/>
              <a:t> –help</a:t>
            </a:r>
          </a:p>
          <a:p>
            <a:pPr lvl="1"/>
            <a:r>
              <a:rPr lang="en-US" sz="2800" dirty="0" smtClean="0"/>
              <a:t>date –help</a:t>
            </a:r>
          </a:p>
          <a:p>
            <a:pPr lvl="1"/>
            <a:r>
              <a:rPr lang="en-US" sz="2800" dirty="0" smtClean="0"/>
              <a:t>help –hel</a:t>
            </a:r>
            <a:r>
              <a:rPr lang="en-US" sz="2800" dirty="0"/>
              <a:t>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1E6-F7DF-4584-AF43-A1E2B7955A2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" y="1600200"/>
            <a:ext cx="4572000" cy="4876800"/>
          </a:xfrm>
        </p:spPr>
        <p:txBody>
          <a:bodyPr/>
          <a:lstStyle/>
          <a:p>
            <a:r>
              <a:rPr lang="en-US" altLang="en-US" dirty="0" smtClean="0"/>
              <a:t>Displays </a:t>
            </a:r>
            <a:r>
              <a:rPr lang="en-US" altLang="en-US" dirty="0"/>
              <a:t>dates in various formats</a:t>
            </a:r>
          </a:p>
          <a:p>
            <a:r>
              <a:rPr lang="en-US" altLang="en-US" dirty="0">
                <a:latin typeface="Courier New" pitchFamily="49" charset="0"/>
              </a:rPr>
              <a:t>% date</a:t>
            </a:r>
          </a:p>
          <a:p>
            <a:r>
              <a:rPr lang="en-US" altLang="en-US" dirty="0">
                <a:latin typeface="Courier New" pitchFamily="49" charset="0"/>
              </a:rPr>
              <a:t>% date </a:t>
            </a:r>
            <a:r>
              <a:rPr lang="en-US" altLang="en-US" dirty="0" smtClean="0">
                <a:latin typeface="Courier New" pitchFamily="49" charset="0"/>
              </a:rPr>
              <a:t>–u  # </a:t>
            </a:r>
            <a:r>
              <a:rPr lang="en-US" altLang="en-US" dirty="0" smtClean="0"/>
              <a:t>in </a:t>
            </a:r>
            <a:r>
              <a:rPr lang="en-US" altLang="en-US" dirty="0"/>
              <a:t>GMT</a:t>
            </a:r>
          </a:p>
          <a:p>
            <a:r>
              <a:rPr lang="en-US" altLang="en-US" dirty="0">
                <a:latin typeface="Courier New" pitchFamily="49" charset="0"/>
              </a:rPr>
              <a:t>% </a:t>
            </a:r>
            <a:r>
              <a:rPr lang="en-US" b="1" dirty="0"/>
              <a:t>date --date=" string </a:t>
            </a:r>
            <a:r>
              <a:rPr lang="en-US" b="1" dirty="0" smtClean="0"/>
              <a:t>“</a:t>
            </a:r>
          </a:p>
          <a:p>
            <a:pPr lvl="2"/>
            <a:r>
              <a:rPr lang="en-US" altLang="en-US" b="1" dirty="0" smtClean="0">
                <a:latin typeface="Courier New" pitchFamily="49" charset="0"/>
              </a:rPr>
              <a:t>date –date=</a:t>
            </a:r>
            <a:r>
              <a:rPr lang="en-US" dirty="0"/>
              <a:t>"</a:t>
            </a:r>
            <a:r>
              <a:rPr lang="en-US" dirty="0" smtClean="0"/>
              <a:t>2/02/2010“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date –date=“2 year ago”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date –date=“2 day ago”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dirty="0"/>
              <a:t>date --date="next </a:t>
            </a:r>
            <a:r>
              <a:rPr lang="en-US" dirty="0" err="1" smtClean="0"/>
              <a:t>tue</a:t>
            </a:r>
            <a:r>
              <a:rPr lang="en-US" dirty="0" smtClean="0"/>
              <a:t>“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date –date=“2 day”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date –date=“1 year”</a:t>
            </a:r>
          </a:p>
          <a:p>
            <a:pPr lvl="2"/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date –date=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5240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$date "+%D" </a:t>
            </a:r>
            <a:endParaRPr lang="en-US" sz="2000" dirty="0" smtClean="0"/>
          </a:p>
          <a:p>
            <a:r>
              <a:rPr lang="en-US" sz="2000" b="1" dirty="0" smtClean="0"/>
              <a:t>Output</a:t>
            </a:r>
            <a:r>
              <a:rPr lang="en-US" sz="2000" b="1" dirty="0"/>
              <a:t>: </a:t>
            </a:r>
            <a:r>
              <a:rPr lang="en-US" sz="2000" dirty="0"/>
              <a:t>10/11/17 </a:t>
            </a:r>
            <a:endParaRPr lang="en-US" sz="2000" dirty="0" smtClean="0"/>
          </a:p>
          <a:p>
            <a:r>
              <a:rPr lang="en-US" sz="2000" b="1" dirty="0" smtClean="0"/>
              <a:t>Command</a:t>
            </a:r>
            <a:r>
              <a:rPr lang="en-US" sz="2000" b="1" dirty="0"/>
              <a:t>: </a:t>
            </a:r>
            <a:r>
              <a:rPr lang="en-US" sz="2000" dirty="0"/>
              <a:t>$date "+%D %T" </a:t>
            </a:r>
            <a:r>
              <a:rPr lang="en-US" sz="2000" b="1" dirty="0"/>
              <a:t>Output: </a:t>
            </a:r>
            <a:r>
              <a:rPr lang="en-US" sz="2000" dirty="0"/>
              <a:t>10/11/17 16:13:27 </a:t>
            </a:r>
            <a:r>
              <a:rPr lang="en-US" sz="2000" b="1" dirty="0"/>
              <a:t>Command: </a:t>
            </a:r>
            <a:r>
              <a:rPr lang="en-US" sz="2000" dirty="0"/>
              <a:t>$date "+%Y-%m-%d" </a:t>
            </a:r>
            <a:endParaRPr lang="en-US" sz="2000" dirty="0" smtClean="0"/>
          </a:p>
          <a:p>
            <a:r>
              <a:rPr lang="en-US" sz="2000" b="1" dirty="0" smtClean="0"/>
              <a:t>Output</a:t>
            </a:r>
            <a:r>
              <a:rPr lang="en-US" sz="2000" b="1" dirty="0"/>
              <a:t>: </a:t>
            </a:r>
            <a:r>
              <a:rPr lang="en-US" sz="2000" dirty="0"/>
              <a:t>2017-10-11 </a:t>
            </a:r>
            <a:endParaRPr lang="en-US" sz="2000" dirty="0" smtClean="0"/>
          </a:p>
          <a:p>
            <a:r>
              <a:rPr lang="en-US" sz="2000" b="1" dirty="0" smtClean="0"/>
              <a:t>Command</a:t>
            </a:r>
            <a:r>
              <a:rPr lang="en-US" sz="2000" b="1" dirty="0"/>
              <a:t>: </a:t>
            </a:r>
            <a:r>
              <a:rPr lang="en-US" sz="2000" dirty="0"/>
              <a:t>$date "+%Y/%m/%d" </a:t>
            </a:r>
            <a:r>
              <a:rPr lang="en-US" sz="2000" b="1" dirty="0"/>
              <a:t>Output: </a:t>
            </a:r>
            <a:r>
              <a:rPr lang="en-US" sz="2000" dirty="0"/>
              <a:t>2017/10/11 </a:t>
            </a:r>
            <a:endParaRPr lang="en-US" sz="2000" dirty="0" smtClean="0"/>
          </a:p>
          <a:p>
            <a:r>
              <a:rPr lang="en-US" sz="2000" b="1" dirty="0" smtClean="0"/>
              <a:t>Command</a:t>
            </a:r>
            <a:r>
              <a:rPr lang="en-US" sz="2000" b="1" dirty="0"/>
              <a:t>: </a:t>
            </a:r>
            <a:r>
              <a:rPr lang="en-US" sz="2000" dirty="0"/>
              <a:t>$date "+%A %B %d %T %y" </a:t>
            </a:r>
            <a:endParaRPr lang="en-US" sz="2000" dirty="0" smtClean="0"/>
          </a:p>
          <a:p>
            <a:r>
              <a:rPr lang="en-US" sz="2000" b="1" dirty="0" smtClean="0"/>
              <a:t>Output</a:t>
            </a:r>
            <a:r>
              <a:rPr lang="en-US" sz="2000" b="1" dirty="0"/>
              <a:t>: </a:t>
            </a:r>
            <a:r>
              <a:rPr lang="en-US" sz="2000" dirty="0"/>
              <a:t>Thursday October 07:54:29 17</a:t>
            </a:r>
          </a:p>
        </p:txBody>
      </p:sp>
    </p:spTree>
    <p:extLst>
      <p:ext uri="{BB962C8B-B14F-4D97-AF65-F5344CB8AC3E}">
        <p14:creationId xmlns:p14="http://schemas.microsoft.com/office/powerpoint/2010/main" val="178092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Editor in Puppy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Text editor (Menu-document-</a:t>
            </a:r>
            <a:r>
              <a:rPr lang="en-US" dirty="0" err="1" smtClean="0"/>
              <a:t>Geany</a:t>
            </a:r>
            <a:r>
              <a:rPr lang="en-US" dirty="0" smtClean="0"/>
              <a:t> Text Editor) </a:t>
            </a:r>
          </a:p>
          <a:p>
            <a:pPr lvl="1"/>
            <a:r>
              <a:rPr lang="en-US" sz="2400" dirty="0" smtClean="0"/>
              <a:t>Can be used to enter text/ programs</a:t>
            </a:r>
          </a:p>
          <a:p>
            <a:r>
              <a:rPr lang="en-US" dirty="0" smtClean="0"/>
              <a:t>Click on editor (or type </a:t>
            </a:r>
            <a:r>
              <a:rPr lang="en-US" dirty="0" err="1" smtClean="0"/>
              <a:t>geany</a:t>
            </a:r>
            <a:r>
              <a:rPr lang="en-US" dirty="0" smtClean="0"/>
              <a:t> from prompt)</a:t>
            </a:r>
          </a:p>
          <a:p>
            <a:r>
              <a:rPr lang="en-US" dirty="0" smtClean="0"/>
              <a:t>Type contents: </a:t>
            </a:r>
          </a:p>
          <a:p>
            <a:pPr lvl="1"/>
            <a:r>
              <a:rPr lang="en-US" sz="2400" dirty="0" smtClean="0"/>
              <a:t>Hello World</a:t>
            </a:r>
          </a:p>
          <a:p>
            <a:pPr lvl="1"/>
            <a:r>
              <a:rPr lang="en-US" sz="2400" dirty="0" smtClean="0"/>
              <a:t>I am “put your </a:t>
            </a:r>
            <a:r>
              <a:rPr lang="en-US" sz="2400" dirty="0" err="1" smtClean="0"/>
              <a:t>rollno</a:t>
            </a:r>
            <a:r>
              <a:rPr lang="en-US" sz="2400" dirty="0"/>
              <a:t> </a:t>
            </a:r>
            <a:r>
              <a:rPr lang="en-US" sz="2400" dirty="0" smtClean="0"/>
              <a:t>and name”</a:t>
            </a:r>
          </a:p>
          <a:p>
            <a:pPr lvl="1"/>
            <a:r>
              <a:rPr lang="en-US" sz="2400" dirty="0" smtClean="0"/>
              <a:t>I study First year </a:t>
            </a:r>
            <a:r>
              <a:rPr lang="en-US" sz="2400" dirty="0" err="1" smtClean="0"/>
              <a:t>B.Tech</a:t>
            </a:r>
            <a:r>
              <a:rPr lang="en-US" sz="2400" dirty="0" smtClean="0"/>
              <a:t> CSE </a:t>
            </a:r>
          </a:p>
          <a:p>
            <a:pPr lvl="1"/>
            <a:r>
              <a:rPr lang="en-US" sz="2400" dirty="0" smtClean="0"/>
              <a:t>CS101 – Computer Systems Essentials</a:t>
            </a:r>
          </a:p>
          <a:p>
            <a:r>
              <a:rPr lang="en-US" dirty="0" smtClean="0"/>
              <a:t>Save file as “myfile1”</a:t>
            </a:r>
          </a:p>
          <a:p>
            <a:r>
              <a:rPr lang="en-US" dirty="0" smtClean="0"/>
              <a:t>Create 3 more files namely myfile2, myfile3, myfile4 with contents about each course of this semester (3 to 4 lines)</a:t>
            </a:r>
          </a:p>
          <a:p>
            <a:r>
              <a:rPr lang="en-US" dirty="0" smtClean="0"/>
              <a:t>We will use this later  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  <a:p>
            <a:pPr marL="27432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 Introduction 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The UNIX operating system is made up of three parts;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the kernel, the shell and the programs.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The kernel of UNIX is the hub of the operating system: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it allocates time and memory to programs and handles the file store and communications in response to system calls.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The shell acts as an interface between the user and the kernel.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328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/>
              <a:t>Serguei</a:t>
            </a:r>
            <a:r>
              <a:rPr lang="en-US" altLang="en-US" dirty="0"/>
              <a:t> A. </a:t>
            </a:r>
            <a:r>
              <a:rPr lang="en-US" altLang="en-US" dirty="0" err="1"/>
              <a:t>Mokhov</a:t>
            </a:r>
            <a:r>
              <a:rPr lang="en-US" altLang="en-US" dirty="0"/>
              <a:t>, mokhov@cs.concordia.ca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543-E659-4B85-A24D-9692C0BB1E1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	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810000" cy="4114800"/>
          </a:xfrm>
        </p:spPr>
        <p:txBody>
          <a:bodyPr/>
          <a:lstStyle/>
          <a:p>
            <a:r>
              <a:rPr lang="en-US" altLang="en-US"/>
              <a:t>Calendar</a:t>
            </a:r>
          </a:p>
          <a:p>
            <a:pPr lvl="1"/>
            <a:r>
              <a:rPr lang="en-US" altLang="en-US"/>
              <a:t>for month</a:t>
            </a:r>
          </a:p>
          <a:p>
            <a:pPr lvl="1"/>
            <a:r>
              <a:rPr lang="en-US" altLang="en-US"/>
              <a:t>entire year</a:t>
            </a:r>
          </a:p>
          <a:p>
            <a:r>
              <a:rPr lang="en-US" altLang="en-US"/>
              <a:t>Years range: 1 - 9999</a:t>
            </a:r>
          </a:p>
          <a:p>
            <a:r>
              <a:rPr lang="en-US" altLang="en-US"/>
              <a:t>No year 0</a:t>
            </a:r>
          </a:p>
          <a:p>
            <a:r>
              <a:rPr lang="en-US" altLang="en-US"/>
              <a:t>Calendar was corrected in 1752 - removed 11 days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81200"/>
            <a:ext cx="5029200" cy="2971800"/>
          </a:xfrm>
        </p:spPr>
        <p:txBody>
          <a:bodyPr/>
          <a:lstStyle/>
          <a:p>
            <a:r>
              <a:rPr lang="en-US" altLang="en-US" sz="2000">
                <a:latin typeface="Courier New" pitchFamily="49" charset="0"/>
              </a:rPr>
              <a:t>% cal</a:t>
            </a:r>
            <a:r>
              <a:rPr lang="en-US" altLang="en-US" sz="2000"/>
              <a:t>		current month</a:t>
            </a:r>
          </a:p>
          <a:p>
            <a:r>
              <a:rPr lang="en-US" altLang="en-US" sz="2000">
                <a:latin typeface="Courier New" pitchFamily="49" charset="0"/>
              </a:rPr>
              <a:t>% cal 2 2000</a:t>
            </a:r>
            <a:r>
              <a:rPr lang="en-US" altLang="en-US" sz="2000"/>
              <a:t>	Feb 2000, leap year</a:t>
            </a:r>
          </a:p>
          <a:p>
            <a:r>
              <a:rPr lang="en-US" altLang="en-US" sz="2000">
                <a:latin typeface="Courier New" pitchFamily="49" charset="0"/>
              </a:rPr>
              <a:t>% cal 2 2100</a:t>
            </a:r>
            <a:r>
              <a:rPr lang="en-US" altLang="en-US" sz="2000"/>
              <a:t>	not a leap year</a:t>
            </a:r>
          </a:p>
          <a:p>
            <a:r>
              <a:rPr lang="en-US" altLang="en-US" sz="2000">
                <a:latin typeface="Courier New" pitchFamily="49" charset="0"/>
              </a:rPr>
              <a:t>% cal 2 2400</a:t>
            </a:r>
            <a:r>
              <a:rPr lang="en-US" altLang="en-US" sz="2000"/>
              <a:t>	leap year</a:t>
            </a:r>
          </a:p>
          <a:p>
            <a:r>
              <a:rPr lang="en-US" altLang="en-US" sz="2000">
                <a:latin typeface="Courier New" pitchFamily="49" charset="0"/>
              </a:rPr>
              <a:t>% cal 9 1752</a:t>
            </a:r>
            <a:r>
              <a:rPr lang="en-US" altLang="en-US" sz="2000"/>
              <a:t>	11 days skipped</a:t>
            </a:r>
          </a:p>
          <a:p>
            <a:r>
              <a:rPr lang="en-US" altLang="en-US" sz="2000">
                <a:latin typeface="Courier New" pitchFamily="49" charset="0"/>
              </a:rPr>
              <a:t>% cal 0</a:t>
            </a:r>
            <a:r>
              <a:rPr lang="en-US" altLang="en-US" sz="2000"/>
              <a:t>		error</a:t>
            </a:r>
          </a:p>
          <a:p>
            <a:r>
              <a:rPr lang="en-US" altLang="en-US" sz="2000">
                <a:latin typeface="Courier New" pitchFamily="49" charset="0"/>
              </a:rPr>
              <a:t>% cal 2002</a:t>
            </a:r>
            <a:r>
              <a:rPr lang="en-US" altLang="en-US" sz="2000"/>
              <a:t>	whole year</a:t>
            </a:r>
          </a:p>
        </p:txBody>
      </p:sp>
    </p:spTree>
    <p:extLst>
      <p:ext uri="{BB962C8B-B14F-4D97-AF65-F5344CB8AC3E}">
        <p14:creationId xmlns:p14="http://schemas.microsoft.com/office/powerpoint/2010/main" val="68375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630D-DDF8-46E1-89DF-A2F4DE4C74E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Clears the screen</a:t>
            </a:r>
          </a:p>
          <a:p>
            <a:r>
              <a:rPr lang="en-US" altLang="en-US"/>
              <a:t>There’s an alias for it: Ctrl+L</a:t>
            </a:r>
          </a:p>
          <a:p>
            <a:r>
              <a:rPr lang="en-US" altLang="en-US"/>
              <a:t>Example sequence:</a:t>
            </a:r>
          </a:p>
          <a:p>
            <a:pPr lvl="1"/>
            <a:r>
              <a:rPr lang="en-US" altLang="en-US">
                <a:latin typeface="Courier New" pitchFamily="49" charset="0"/>
              </a:rPr>
              <a:t>% cal</a:t>
            </a:r>
          </a:p>
          <a:p>
            <a:pPr lvl="1"/>
            <a:r>
              <a:rPr lang="en-US" altLang="en-US">
                <a:latin typeface="Courier New" pitchFamily="49" charset="0"/>
              </a:rPr>
              <a:t>% clear</a:t>
            </a:r>
          </a:p>
          <a:p>
            <a:pPr lvl="1"/>
            <a:r>
              <a:rPr lang="en-US" altLang="en-US">
                <a:latin typeface="Courier New" pitchFamily="49" charset="0"/>
              </a:rPr>
              <a:t>% cal</a:t>
            </a:r>
          </a:p>
          <a:p>
            <a:pPr lvl="1"/>
            <a:r>
              <a:rPr lang="en-US" altLang="en-US">
                <a:latin typeface="Courier New" pitchFamily="49" charset="0"/>
              </a:rPr>
              <a:t>Ctrl+L</a:t>
            </a:r>
          </a:p>
        </p:txBody>
      </p:sp>
    </p:spTree>
    <p:extLst>
      <p:ext uri="{BB962C8B-B14F-4D97-AF65-F5344CB8AC3E}">
        <p14:creationId xmlns:p14="http://schemas.microsoft.com/office/powerpoint/2010/main" val="71975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6E4-EED2-43EC-B9CC-9826A1C0488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sleep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“Sleeping” is doing nothing for some time.</a:t>
            </a:r>
          </a:p>
          <a:p>
            <a:r>
              <a:rPr lang="en-US" altLang="en-US" dirty="0"/>
              <a:t>Usually used for delays in shell scripts.</a:t>
            </a:r>
          </a:p>
          <a:p>
            <a:r>
              <a:rPr lang="en-US" altLang="en-US" dirty="0">
                <a:latin typeface="Courier New" pitchFamily="49" charset="0"/>
              </a:rPr>
              <a:t>% sleep 2</a:t>
            </a:r>
            <a:r>
              <a:rPr lang="en-US" altLang="en-US" dirty="0"/>
              <a:t> 	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2 </a:t>
            </a:r>
            <a:r>
              <a:rPr lang="en-US" altLang="en-US" dirty="0"/>
              <a:t>seconds </a:t>
            </a:r>
            <a:r>
              <a:rPr lang="en-US" altLang="en-US" dirty="0" smtClean="0"/>
              <a:t>pause (you can also sleep for 2 seconds !!)</a:t>
            </a:r>
          </a:p>
          <a:p>
            <a:pPr lvl="1"/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042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AD6E-FBA1-490A-AA83-242CC959025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Grouping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Semicolon: “;”</a:t>
            </a:r>
          </a:p>
          <a:p>
            <a:r>
              <a:rPr lang="en-US" altLang="en-US"/>
              <a:t>Often grouping acts as if it were a single command, so an output of different commands can be redirected to a file:</a:t>
            </a:r>
          </a:p>
          <a:p>
            <a:r>
              <a:rPr lang="en-US" altLang="en-US">
                <a:latin typeface="Courier New" pitchFamily="49" charset="0"/>
              </a:rPr>
              <a:t>% (date; cal; date) &gt; out.txt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12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July 10,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Serguei A. Mokhov, mokhov@cs.concordia.ca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1FDA-81C4-4F17-B370-12BC11EF415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Display a history of recently used commands</a:t>
            </a:r>
          </a:p>
          <a:p>
            <a:r>
              <a:rPr lang="en-US" altLang="en-US" sz="2400" dirty="0">
                <a:latin typeface="Courier New" pitchFamily="49" charset="0"/>
              </a:rPr>
              <a:t>% history</a:t>
            </a:r>
            <a:endParaRPr lang="en-US" altLang="en-US" sz="2400" dirty="0"/>
          </a:p>
          <a:p>
            <a:pPr lvl="1"/>
            <a:r>
              <a:rPr lang="en-US" altLang="en-US" dirty="0"/>
              <a:t>all commands in the history</a:t>
            </a:r>
          </a:p>
          <a:p>
            <a:r>
              <a:rPr lang="en-US" altLang="en-US" sz="2400" dirty="0">
                <a:latin typeface="Courier New" pitchFamily="49" charset="0"/>
              </a:rPr>
              <a:t>% history 10</a:t>
            </a:r>
            <a:endParaRPr lang="en-US" altLang="en-US" sz="2400" dirty="0"/>
          </a:p>
          <a:p>
            <a:pPr lvl="1"/>
            <a:r>
              <a:rPr lang="en-US" altLang="en-US" dirty="0"/>
              <a:t>last 10</a:t>
            </a:r>
          </a:p>
          <a:p>
            <a:r>
              <a:rPr lang="en-US" altLang="en-US" sz="2400" dirty="0">
                <a:latin typeface="Courier New" pitchFamily="49" charset="0"/>
              </a:rPr>
              <a:t>% history -r 10</a:t>
            </a:r>
            <a:endParaRPr lang="en-US" altLang="en-US" sz="2400" dirty="0"/>
          </a:p>
          <a:p>
            <a:pPr lvl="1"/>
            <a:r>
              <a:rPr lang="en-US" altLang="en-US" dirty="0"/>
              <a:t>reverse order</a:t>
            </a:r>
          </a:p>
          <a:p>
            <a:r>
              <a:rPr lang="en-US" altLang="en-US" sz="2400" dirty="0">
                <a:latin typeface="Courier New" pitchFamily="49" charset="0"/>
              </a:rPr>
              <a:t>% !!</a:t>
            </a:r>
            <a:endParaRPr lang="en-US" altLang="en-US" sz="2400" dirty="0"/>
          </a:p>
          <a:p>
            <a:pPr lvl="1"/>
            <a:r>
              <a:rPr lang="en-US" altLang="en-US" dirty="0"/>
              <a:t>repeat last command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3352"/>
            <a:ext cx="4191000" cy="4956048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Courier New" pitchFamily="49" charset="0"/>
              </a:rPr>
              <a:t>% !</a:t>
            </a:r>
            <a:r>
              <a:rPr lang="en-US" altLang="en-US" sz="2400" b="1" dirty="0">
                <a:latin typeface="Courier New" pitchFamily="49" charset="0"/>
              </a:rPr>
              <a:t>n</a:t>
            </a:r>
            <a:endParaRPr lang="en-US" altLang="en-US" sz="2400" b="1" dirty="0"/>
          </a:p>
          <a:p>
            <a:pPr lvl="1"/>
            <a:r>
              <a:rPr lang="en-US" altLang="en-US" dirty="0"/>
              <a:t>repeat command </a:t>
            </a:r>
            <a:r>
              <a:rPr lang="en-US" altLang="en-US" b="1" dirty="0"/>
              <a:t>n</a:t>
            </a:r>
            <a:r>
              <a:rPr lang="en-US" altLang="en-US" dirty="0"/>
              <a:t> in the history</a:t>
            </a:r>
          </a:p>
          <a:p>
            <a:r>
              <a:rPr lang="en-US" altLang="en-US" sz="2400" dirty="0">
                <a:latin typeface="Courier New" pitchFamily="49" charset="0"/>
              </a:rPr>
              <a:t>% !-1</a:t>
            </a:r>
            <a:endParaRPr lang="en-US" altLang="en-US" sz="2400" dirty="0"/>
          </a:p>
          <a:p>
            <a:pPr lvl="1"/>
            <a:r>
              <a:rPr lang="en-US" altLang="en-US" dirty="0"/>
              <a:t>repeat last command = </a:t>
            </a:r>
            <a:r>
              <a:rPr lang="en-US" altLang="en-US" dirty="0">
                <a:latin typeface="Courier New" pitchFamily="49" charset="0"/>
              </a:rPr>
              <a:t>!!</a:t>
            </a:r>
            <a:endParaRPr lang="en-US" altLang="en-US" dirty="0"/>
          </a:p>
          <a:p>
            <a:r>
              <a:rPr lang="en-US" altLang="en-US" sz="2400" dirty="0">
                <a:latin typeface="Courier New" pitchFamily="49" charset="0"/>
              </a:rPr>
              <a:t>% !-2</a:t>
            </a:r>
            <a:endParaRPr lang="en-US" altLang="en-US" sz="2400" dirty="0"/>
          </a:p>
          <a:p>
            <a:pPr lvl="1"/>
            <a:r>
              <a:rPr lang="en-US" altLang="en-US" dirty="0"/>
              <a:t>repeat second last command</a:t>
            </a:r>
          </a:p>
          <a:p>
            <a:r>
              <a:rPr lang="en-US" altLang="en-US" sz="2400" dirty="0">
                <a:latin typeface="Courier New" pitchFamily="49" charset="0"/>
              </a:rPr>
              <a:t>% !ca</a:t>
            </a:r>
            <a:endParaRPr lang="en-US" altLang="en-US" sz="2400" dirty="0"/>
          </a:p>
          <a:p>
            <a:pPr lvl="1"/>
            <a:r>
              <a:rPr lang="en-US" altLang="en-US" dirty="0"/>
              <a:t>repeat last command that begins with ‘ca’</a:t>
            </a:r>
          </a:p>
        </p:txBody>
      </p:sp>
    </p:spTree>
    <p:extLst>
      <p:ext uri="{BB962C8B-B14F-4D97-AF65-F5344CB8AC3E}">
        <p14:creationId xmlns:p14="http://schemas.microsoft.com/office/powerpoint/2010/main" val="20017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System Information Commands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9885"/>
              </p:ext>
            </p:extLst>
          </p:nvPr>
        </p:nvGraphicFramePr>
        <p:xfrm>
          <a:off x="457200" y="1219200"/>
          <a:ext cx="8382000" cy="49530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49204"/>
                <a:gridCol w="5332796"/>
              </a:tblGrid>
              <a:tr h="416021"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the current date and time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cal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a monthly calendar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uptime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current uptime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uname -a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kernel information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uname -r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kernel version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cat /proc/cpuinfo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cpu information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dmesg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kernel (and driver) messages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free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memory and swap usage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df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disk usage</a:t>
                      </a:r>
                    </a:p>
                  </a:txBody>
                  <a:tcPr marL="19050" marR="19050" marT="19050" marB="19050" anchor="ctr"/>
                </a:tc>
              </a:tr>
              <a:tr h="792794">
                <a:tc>
                  <a:txBody>
                    <a:bodyPr/>
                    <a:lstStyle/>
                    <a:p>
                      <a:r>
                        <a:rPr lang="en-US" sz="2400"/>
                        <a:t>du -h /PATH/DIR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display summarized disk usage for /PATH/DIR</a:t>
                      </a:r>
                    </a:p>
                  </a:txBody>
                  <a:tcPr marL="19050" marR="19050" marT="19050" marB="19050" anchor="ctr"/>
                </a:tc>
              </a:tr>
              <a:tr h="416021">
                <a:tc>
                  <a:txBody>
                    <a:bodyPr/>
                    <a:lstStyle/>
                    <a:p>
                      <a:r>
                        <a:rPr lang="en-US" sz="2400"/>
                        <a:t>env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displays the actual environment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Commands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52667"/>
              </p:ext>
            </p:extLst>
          </p:nvPr>
        </p:nvGraphicFramePr>
        <p:xfrm>
          <a:off x="381000" y="1905000"/>
          <a:ext cx="8458200" cy="419598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27325"/>
                <a:gridCol w="6030875"/>
              </a:tblGrid>
              <a:tr h="472063">
                <a:tc>
                  <a:txBody>
                    <a:bodyPr/>
                    <a:lstStyle/>
                    <a:p>
                      <a:r>
                        <a:rPr lang="en-US" sz="2800" dirty="0" err="1"/>
                        <a:t>ls</a:t>
                      </a:r>
                      <a:endParaRPr lang="en-US" sz="28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directory listing</a:t>
                      </a:r>
                    </a:p>
                  </a:txBody>
                  <a:tcPr marL="19050" marR="19050" marT="19050" marB="19050" anchor="ctr"/>
                </a:tc>
              </a:tr>
              <a:tr h="886558">
                <a:tc>
                  <a:txBody>
                    <a:bodyPr/>
                    <a:lstStyle/>
                    <a:p>
                      <a:r>
                        <a:rPr lang="en-US" sz="2800"/>
                        <a:t>ls -al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formatted listing with hidden files and </a:t>
                      </a:r>
                      <a:r>
                        <a:rPr lang="en-US" sz="2800" dirty="0" smtClean="0"/>
                        <a:t>long listing </a:t>
                      </a:r>
                      <a:endParaRPr lang="en-US" sz="2800" dirty="0"/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cd 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change directory to childdir DIR</a:t>
                      </a:r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cd /PATH/DIR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change directory to /PATH/DIR</a:t>
                      </a:r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cd ..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one dir up</a:t>
                      </a:r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cd -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change to last directory</a:t>
                      </a:r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cd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change to home</a:t>
                      </a:r>
                    </a:p>
                  </a:txBody>
                  <a:tcPr marL="19050" marR="19050" marT="19050" marB="19050" anchor="ctr"/>
                </a:tc>
              </a:tr>
              <a:tr h="472063">
                <a:tc>
                  <a:txBody>
                    <a:bodyPr/>
                    <a:lstStyle/>
                    <a:p>
                      <a:r>
                        <a:rPr lang="en-US" sz="2800"/>
                        <a:t>pwd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display current directory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Commands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502736"/>
              </p:ext>
            </p:extLst>
          </p:nvPr>
        </p:nvGraphicFramePr>
        <p:xfrm>
          <a:off x="228600" y="1676400"/>
          <a:ext cx="8686800" cy="4179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74905"/>
                <a:gridCol w="5611895"/>
              </a:tblGrid>
              <a:tr h="6741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mkdir</a:t>
                      </a:r>
                      <a:r>
                        <a:rPr lang="en-US" sz="2800" dirty="0"/>
                        <a:t> 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create a directory in the actual path</a:t>
                      </a:r>
                    </a:p>
                  </a:txBody>
                  <a:tcPr marL="19050" marR="19050" marT="19050" marB="19050" anchor="ctr"/>
                </a:tc>
              </a:tr>
              <a:tr h="674101">
                <a:tc>
                  <a:txBody>
                    <a:bodyPr/>
                    <a:lstStyle/>
                    <a:p>
                      <a:r>
                        <a:rPr lang="en-US" sz="2800"/>
                        <a:t>mkdir /PATH/DIR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 a directory in </a:t>
                      </a:r>
                      <a:r>
                        <a:rPr lang="en-US" sz="2800" dirty="0" smtClean="0"/>
                        <a:t>PATH</a:t>
                      </a:r>
                    </a:p>
                  </a:txBody>
                  <a:tcPr marL="19050" marR="19050" marT="19050" marB="19050" anchor="ctr"/>
                </a:tc>
              </a:tr>
              <a:tr h="1265995">
                <a:tc>
                  <a:txBody>
                    <a:bodyPr/>
                    <a:lstStyle/>
                    <a:p>
                      <a:r>
                        <a:rPr lang="en-US" sz="2800"/>
                        <a:t>mkdir -p /PATH/DIR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create a directory in PATH even if not all dirs in PATH exist</a:t>
                      </a:r>
                    </a:p>
                  </a:txBody>
                  <a:tcPr marL="19050" marR="19050" marT="19050" marB="19050" anchor="ctr"/>
                </a:tc>
              </a:tr>
              <a:tr h="674101">
                <a:tc>
                  <a:txBody>
                    <a:bodyPr/>
                    <a:lstStyle/>
                    <a:p>
                      <a:r>
                        <a:rPr lang="en-US" sz="2800"/>
                        <a:t>rm FILE*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delete FILE</a:t>
                      </a:r>
                    </a:p>
                  </a:txBody>
                  <a:tcPr marL="19050" marR="19050" marT="19050" marB="19050" anchor="ctr"/>
                </a:tc>
              </a:tr>
              <a:tr h="6741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rm</a:t>
                      </a:r>
                      <a:r>
                        <a:rPr lang="en-US" sz="2800" dirty="0"/>
                        <a:t> -r DIR*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delete </a:t>
                      </a:r>
                      <a:r>
                        <a:rPr lang="en-US" sz="2800" dirty="0" smtClean="0"/>
                        <a:t>all files in</a:t>
                      </a:r>
                      <a:r>
                        <a:rPr lang="en-US" sz="2800" baseline="0" dirty="0" smtClean="0"/>
                        <a:t> the directory and the directory named </a:t>
                      </a:r>
                      <a:r>
                        <a:rPr lang="en-US" sz="2800" dirty="0" smtClean="0"/>
                        <a:t>DIR</a:t>
                      </a:r>
                      <a:endParaRPr lang="en-US" sz="2800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bsolute </a:t>
            </a:r>
            <a:r>
              <a:rPr lang="en-US" b="1" dirty="0"/>
              <a:t>and relative </a:t>
            </a:r>
            <a:r>
              <a:rPr lang="en-US" b="1" dirty="0" smtClean="0"/>
              <a:t>paths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r>
              <a:rPr lang="en-US" sz="2200" dirty="0"/>
              <a:t>A path is a unique location to a file or a folder in a file system of an OS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path to a file is a combination of / and alpha-numeric characters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Absolute </a:t>
            </a:r>
            <a:r>
              <a:rPr lang="en-US" sz="2200" b="1" dirty="0" smtClean="0"/>
              <a:t>Path-name: </a:t>
            </a:r>
            <a:r>
              <a:rPr lang="en-US" sz="2200" dirty="0" smtClean="0"/>
              <a:t>An </a:t>
            </a:r>
            <a:r>
              <a:rPr lang="en-US" sz="2200" dirty="0"/>
              <a:t>absolute path is defined as the specifying the location of a file or directory from the root directory(/).</a:t>
            </a:r>
            <a:br>
              <a:rPr lang="en-US" sz="2200" dirty="0"/>
            </a:br>
            <a:r>
              <a:rPr lang="en-US" sz="2200" b="1" dirty="0"/>
              <a:t>To write an absolute path-name:</a:t>
            </a:r>
            <a:endParaRPr lang="en-US" sz="2200" dirty="0"/>
          </a:p>
          <a:p>
            <a:pPr lvl="1"/>
            <a:r>
              <a:rPr lang="en-US" sz="2200" dirty="0"/>
              <a:t>Start at the root directory ( / ) and work down.</a:t>
            </a:r>
          </a:p>
          <a:p>
            <a:pPr lvl="1"/>
            <a:r>
              <a:rPr lang="en-US" sz="2200" dirty="0"/>
              <a:t>Write a slash ( / ) after every directory name (last one is optional) </a:t>
            </a:r>
            <a:endParaRPr lang="en-US" sz="2200" dirty="0" smtClean="0"/>
          </a:p>
          <a:p>
            <a:pPr lvl="1"/>
            <a:r>
              <a:rPr lang="en-US" sz="2200" dirty="0" smtClean="0"/>
              <a:t>Example: cat </a:t>
            </a:r>
            <a:r>
              <a:rPr lang="en-US" sz="2200" dirty="0" err="1" smtClean="0"/>
              <a:t>passwd</a:t>
            </a:r>
            <a:r>
              <a:rPr lang="en-US" sz="2200" dirty="0" smtClean="0"/>
              <a:t> – shows no such file or directory</a:t>
            </a:r>
          </a:p>
          <a:p>
            <a:pPr lvl="1"/>
            <a:r>
              <a:rPr lang="en-US" sz="2200" dirty="0" smtClean="0"/>
              <a:t>Type: cd /</a:t>
            </a:r>
            <a:r>
              <a:rPr lang="en-US" sz="2200" dirty="0" err="1" smtClean="0"/>
              <a:t>etc</a:t>
            </a:r>
            <a:r>
              <a:rPr lang="en-US" sz="2200" dirty="0" smtClean="0"/>
              <a:t> , </a:t>
            </a:r>
            <a:r>
              <a:rPr lang="en-US" sz="2200" dirty="0" err="1" smtClean="0"/>
              <a:t>pwd</a:t>
            </a:r>
            <a:r>
              <a:rPr lang="en-US" sz="2200" dirty="0" smtClean="0"/>
              <a:t>, cat </a:t>
            </a:r>
            <a:r>
              <a:rPr lang="en-US" sz="2200" dirty="0" err="1" smtClean="0"/>
              <a:t>passwd</a:t>
            </a:r>
            <a:r>
              <a:rPr lang="en-US" sz="2200" dirty="0" smtClean="0"/>
              <a:t> --- shows the password file</a:t>
            </a:r>
          </a:p>
          <a:p>
            <a:pPr lvl="1"/>
            <a:r>
              <a:rPr lang="en-US" sz="2200" dirty="0" smtClean="0"/>
              <a:t>Or cat /</a:t>
            </a:r>
            <a:r>
              <a:rPr lang="en-US" sz="2200" dirty="0" err="1" smtClean="0"/>
              <a:t>etc</a:t>
            </a:r>
            <a:r>
              <a:rPr lang="en-US" sz="2200" dirty="0" smtClean="0"/>
              <a:t>/</a:t>
            </a:r>
            <a:r>
              <a:rPr lang="en-US" sz="2200" dirty="0" err="1" smtClean="0"/>
              <a:t>passwd</a:t>
            </a:r>
            <a:r>
              <a:rPr lang="en-US" sz="2200" dirty="0" smtClean="0"/>
              <a:t> (absolute path of the file to be given)</a:t>
            </a:r>
          </a:p>
          <a:p>
            <a:pPr lvl="1"/>
            <a:r>
              <a:rPr lang="en-US" sz="2200" dirty="0" smtClean="0"/>
              <a:t>Type cat /</a:t>
            </a:r>
            <a:r>
              <a:rPr lang="en-US" sz="2200" dirty="0" err="1" smtClean="0"/>
              <a:t>etc</a:t>
            </a:r>
            <a:r>
              <a:rPr lang="en-US" sz="2200" dirty="0" smtClean="0"/>
              <a:t>/protocols,  cat /</a:t>
            </a:r>
            <a:r>
              <a:rPr lang="en-US" sz="2200" dirty="0" err="1" smtClean="0"/>
              <a:t>etc</a:t>
            </a:r>
            <a:r>
              <a:rPr lang="en-US" sz="2200" dirty="0" smtClean="0"/>
              <a:t>/</a:t>
            </a:r>
            <a:r>
              <a:rPr lang="en-US" sz="2200" dirty="0" err="1" smtClean="0"/>
              <a:t>pkg</a:t>
            </a:r>
            <a:r>
              <a:rPr lang="en-US" sz="2200" dirty="0" smtClean="0"/>
              <a:t>/</a:t>
            </a:r>
            <a:r>
              <a:rPr lang="en-US" sz="2200" dirty="0" err="1" smtClean="0"/>
              <a:t>pkgrc</a:t>
            </a:r>
            <a:r>
              <a:rPr lang="en-US" sz="2200" dirty="0" smtClean="0"/>
              <a:t>  </a:t>
            </a:r>
            <a:r>
              <a:rPr lang="en-US" sz="2200" b="1" dirty="0" smtClean="0"/>
              <a:t>-- Absolute path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tab key </a:t>
            </a:r>
            <a:r>
              <a:rPr lang="en-US" sz="2200" dirty="0"/>
              <a:t>can help you in typing a path without errors. Typing </a:t>
            </a:r>
            <a:r>
              <a:rPr lang="en-US" sz="2200" b="1" dirty="0"/>
              <a:t>cd /et </a:t>
            </a:r>
            <a:r>
              <a:rPr lang="en-US" sz="2200" dirty="0"/>
              <a:t>followed by the </a:t>
            </a:r>
            <a:r>
              <a:rPr lang="en-US" sz="2200" b="1" dirty="0" smtClean="0"/>
              <a:t>tab key </a:t>
            </a:r>
            <a:r>
              <a:rPr lang="en-US" sz="2200" dirty="0"/>
              <a:t>will expand the command line to </a:t>
            </a:r>
            <a:r>
              <a:rPr lang="en-US" sz="2200" b="1" dirty="0"/>
              <a:t>cd /</a:t>
            </a:r>
            <a:r>
              <a:rPr lang="en-US" sz="2200" b="1" dirty="0" err="1"/>
              <a:t>etc</a:t>
            </a:r>
            <a:r>
              <a:rPr lang="en-US" sz="2200" b="1" dirty="0"/>
              <a:t>/</a:t>
            </a:r>
            <a:r>
              <a:rPr lang="en-US" sz="2200" dirty="0"/>
              <a:t>. </a:t>
            </a:r>
            <a:endParaRPr lang="en-US" sz="2200" dirty="0" smtClean="0"/>
          </a:p>
          <a:p>
            <a:pPr marL="274320" lvl="1" indent="0">
              <a:buNone/>
            </a:pPr>
            <a:endParaRPr lang="en-US" sz="2200" b="1" dirty="0" smtClean="0"/>
          </a:p>
          <a:p>
            <a:pPr lvl="1"/>
            <a:endParaRPr lang="en-US" sz="2200" dirty="0" smtClean="0"/>
          </a:p>
          <a:p>
            <a:pPr lvl="4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4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Relative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Relative path is defined as the path related to the present working directly(</a:t>
            </a:r>
            <a:r>
              <a:rPr lang="en-US" dirty="0" err="1"/>
              <a:t>pwd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starts at your current directory and </a:t>
            </a:r>
            <a:r>
              <a:rPr lang="en-US" b="1" dirty="0"/>
              <a:t>never starts with a </a:t>
            </a:r>
            <a:r>
              <a:rPr lang="en-US" b="1" dirty="0" smtClean="0"/>
              <a:t>/</a:t>
            </a:r>
          </a:p>
          <a:p>
            <a:r>
              <a:rPr lang="en-US" b="1" dirty="0" smtClean="0"/>
              <a:t>Sample directory structure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29</a:t>
            </a:fld>
            <a:endParaRPr lang="en-US"/>
          </a:p>
        </p:txBody>
      </p:sp>
      <p:sp>
        <p:nvSpPr>
          <p:cNvPr id="6" name="AutoShape 2" descr="https://cdncontribute.geeksforgeeks.org/wp-content/uploads/absolutePathName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7162800" cy="34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Developed at AT&amp;T Bell Labs</a:t>
            </a:r>
          </a:p>
          <a:p>
            <a:r>
              <a:rPr lang="en-US" altLang="en-US"/>
              <a:t>Single monolithic kernel</a:t>
            </a:r>
          </a:p>
          <a:p>
            <a:pPr marL="742950" lvl="1" indent="-285750"/>
            <a:r>
              <a:rPr lang="en-US" altLang="en-US"/>
              <a:t>Kernel mode</a:t>
            </a:r>
          </a:p>
          <a:p>
            <a:pPr marL="1143000" lvl="2" indent="-228600"/>
            <a:r>
              <a:rPr lang="en-US" altLang="en-US"/>
              <a:t>File system, device drivers, process management</a:t>
            </a:r>
          </a:p>
          <a:p>
            <a:pPr marL="742950" lvl="1" indent="-285750"/>
            <a:r>
              <a:rPr lang="en-US" altLang="en-US"/>
              <a:t>User programs run in user mode</a:t>
            </a:r>
          </a:p>
          <a:p>
            <a:pPr marL="1143000" lvl="2" indent="-228600"/>
            <a:r>
              <a:rPr lang="en-US" altLang="en-US"/>
              <a:t>networking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676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offers a shortcut in the </a:t>
            </a:r>
            <a:r>
              <a:rPr lang="en-US" b="1" dirty="0"/>
              <a:t>relative pathname</a:t>
            </a:r>
            <a:r>
              <a:rPr lang="en-US" dirty="0"/>
              <a:t>– that uses either the current or parent directory as reference and specifies the path relative to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relative path-name uses one of these cryptic symbols:</a:t>
            </a:r>
          </a:p>
          <a:p>
            <a:pPr lvl="1"/>
            <a:r>
              <a:rPr lang="en-US" b="1" dirty="0"/>
              <a:t>.(a single dot)</a:t>
            </a:r>
            <a:r>
              <a:rPr lang="en-US" dirty="0"/>
              <a:t> - this represents the current directory. </a:t>
            </a:r>
            <a:endParaRPr lang="en-US" dirty="0" smtClean="0"/>
          </a:p>
          <a:p>
            <a:pPr lvl="1"/>
            <a:r>
              <a:rPr lang="en-US" b="1" dirty="0" smtClean="0"/>
              <a:t>..(</a:t>
            </a:r>
            <a:r>
              <a:rPr lang="en-US" b="1" dirty="0"/>
              <a:t>two dots)</a:t>
            </a:r>
            <a:r>
              <a:rPr lang="en-US" dirty="0"/>
              <a:t> - this represents the parent directory.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are currently in directory </a:t>
            </a:r>
            <a:r>
              <a:rPr lang="en-US" dirty="0" smtClean="0"/>
              <a:t>“/home/</a:t>
            </a:r>
            <a:r>
              <a:rPr lang="en-US" dirty="0" err="1" smtClean="0"/>
              <a:t>kt</a:t>
            </a:r>
            <a:r>
              <a:rPr lang="en-US" dirty="0" smtClean="0"/>
              <a:t>/</a:t>
            </a:r>
            <a:r>
              <a:rPr lang="en-US" dirty="0" err="1" smtClean="0"/>
              <a:t>abc</a:t>
            </a:r>
            <a:r>
              <a:rPr lang="en-US" dirty="0" smtClean="0"/>
              <a:t>” </a:t>
            </a:r>
            <a:r>
              <a:rPr lang="en-US" dirty="0"/>
              <a:t>and now you can use </a:t>
            </a:r>
            <a:r>
              <a:rPr lang="en-US" dirty="0" smtClean="0"/>
              <a:t>“</a:t>
            </a:r>
            <a:r>
              <a:rPr lang="en-US" b="1" dirty="0" smtClean="0"/>
              <a:t>..”</a:t>
            </a:r>
            <a:r>
              <a:rPr lang="en-US" dirty="0" smtClean="0"/>
              <a:t> </a:t>
            </a:r>
            <a:r>
              <a:rPr lang="en-US" dirty="0"/>
              <a:t>as an argument to </a:t>
            </a:r>
            <a:r>
              <a:rPr lang="en-US" dirty="0" smtClean="0"/>
              <a:t>“</a:t>
            </a:r>
            <a:r>
              <a:rPr lang="en-US" b="1" dirty="0" smtClean="0"/>
              <a:t>cd”</a:t>
            </a:r>
            <a:r>
              <a:rPr lang="en-US" dirty="0" smtClean="0"/>
              <a:t> </a:t>
            </a:r>
            <a:r>
              <a:rPr lang="en-US" dirty="0"/>
              <a:t>to move to the parent directory /home/</a:t>
            </a:r>
            <a:r>
              <a:rPr lang="en-US" dirty="0" err="1"/>
              <a:t>kt</a:t>
            </a:r>
            <a:r>
              <a:rPr lang="en-US" dirty="0"/>
              <a:t> as </a:t>
            </a:r>
            <a:r>
              <a:rPr lang="en-US" dirty="0" smtClean="0"/>
              <a:t>: </a:t>
            </a:r>
            <a:r>
              <a:rPr lang="en-US" dirty="0" err="1" smtClean="0"/>
              <a:t>pwd</a:t>
            </a:r>
            <a:r>
              <a:rPr lang="en-US" dirty="0" smtClean="0"/>
              <a:t> (shows current working directory), </a:t>
            </a:r>
          </a:p>
          <a:p>
            <a:r>
              <a:rPr lang="en-US" dirty="0" smtClean="0"/>
              <a:t>cd .. (moves one level up)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Do the following: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your working directory (</a:t>
            </a:r>
            <a:r>
              <a:rPr lang="en-US" dirty="0" err="1" smtClean="0"/>
              <a:t>pwd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Create the following tree </a:t>
            </a:r>
          </a:p>
          <a:p>
            <a:r>
              <a:rPr lang="en-US" b="1" dirty="0" smtClean="0"/>
              <a:t>Type </a:t>
            </a:r>
            <a:r>
              <a:rPr lang="en-US" b="1" dirty="0" err="1" smtClean="0"/>
              <a:t>mkdir</a:t>
            </a:r>
            <a:r>
              <a:rPr lang="en-US" b="1" dirty="0" smtClean="0"/>
              <a:t> vehicle, cd vehicle, </a:t>
            </a:r>
            <a:r>
              <a:rPr lang="en-US" b="1" dirty="0" err="1" smtClean="0"/>
              <a:t>pwd</a:t>
            </a:r>
            <a:r>
              <a:rPr lang="en-US" b="1" dirty="0" smtClean="0"/>
              <a:t>, </a:t>
            </a:r>
            <a:r>
              <a:rPr lang="en-US" b="1" dirty="0" err="1" smtClean="0"/>
              <a:t>mkdir</a:t>
            </a:r>
            <a:r>
              <a:rPr lang="en-US" b="1" dirty="0" smtClean="0"/>
              <a:t> car, cd car, </a:t>
            </a: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b="1" dirty="0" err="1" smtClean="0"/>
              <a:t>benz</a:t>
            </a:r>
            <a:r>
              <a:rPr lang="en-US" b="1" dirty="0" smtClean="0"/>
              <a:t>….</a:t>
            </a:r>
          </a:p>
          <a:p>
            <a:r>
              <a:rPr lang="en-US" dirty="0" smtClean="0"/>
              <a:t>Type the following Commands:</a:t>
            </a:r>
          </a:p>
          <a:p>
            <a:pPr lvl="1"/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goto</a:t>
            </a:r>
            <a:r>
              <a:rPr lang="en-US" dirty="0" smtClean="0"/>
              <a:t> Vehicle,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goto</a:t>
            </a:r>
            <a:r>
              <a:rPr lang="en-US" dirty="0" smtClean="0"/>
              <a:t> Car,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goto</a:t>
            </a:r>
            <a:r>
              <a:rPr lang="en-US" dirty="0" smtClean="0"/>
              <a:t> Benz, 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to </a:t>
            </a:r>
            <a:r>
              <a:rPr lang="en-US" dirty="0" err="1" smtClean="0"/>
              <a:t>goto</a:t>
            </a:r>
            <a:r>
              <a:rPr lang="en-US" dirty="0" smtClean="0"/>
              <a:t> Audi?</a:t>
            </a:r>
          </a:p>
          <a:p>
            <a:r>
              <a:rPr lang="en-US" dirty="0" smtClean="0"/>
              <a:t>How to </a:t>
            </a:r>
            <a:r>
              <a:rPr lang="en-US" dirty="0" err="1" smtClean="0"/>
              <a:t>goto</a:t>
            </a:r>
            <a:r>
              <a:rPr lang="en-US" dirty="0" smtClean="0"/>
              <a:t> Car?</a:t>
            </a:r>
          </a:p>
          <a:p>
            <a:r>
              <a:rPr lang="en-US" dirty="0" smtClean="0"/>
              <a:t>How to </a:t>
            </a:r>
            <a:r>
              <a:rPr lang="en-US" dirty="0" err="1" smtClean="0"/>
              <a:t>goto</a:t>
            </a:r>
            <a:r>
              <a:rPr lang="en-US" dirty="0" smtClean="0"/>
              <a:t> Sleeper?</a:t>
            </a:r>
          </a:p>
          <a:p>
            <a:r>
              <a:rPr lang="en-US" dirty="0" smtClean="0"/>
              <a:t>How to </a:t>
            </a:r>
            <a:r>
              <a:rPr lang="en-US" dirty="0" err="1" smtClean="0"/>
              <a:t>goto</a:t>
            </a:r>
            <a:r>
              <a:rPr lang="en-US" dirty="0" smtClean="0"/>
              <a:t> Special? </a:t>
            </a:r>
          </a:p>
          <a:p>
            <a:r>
              <a:rPr lang="en-US" dirty="0" smtClean="0"/>
              <a:t>How to return to your home?</a:t>
            </a:r>
          </a:p>
          <a:p>
            <a:r>
              <a:rPr lang="en-US" dirty="0" smtClean="0"/>
              <a:t>Write both absolute and relative path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38331617"/>
              </p:ext>
            </p:extLst>
          </p:nvPr>
        </p:nvGraphicFramePr>
        <p:xfrm>
          <a:off x="5486400" y="1143000"/>
          <a:ext cx="3657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35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Commands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19237"/>
              </p:ext>
            </p:extLst>
          </p:nvPr>
        </p:nvGraphicFramePr>
        <p:xfrm>
          <a:off x="457200" y="914405"/>
          <a:ext cx="8382000" cy="541019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48000"/>
                <a:gridCol w="5334000"/>
              </a:tblGrid>
              <a:tr h="34264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cp</a:t>
                      </a:r>
                      <a:r>
                        <a:rPr lang="en-US" sz="1800" dirty="0"/>
                        <a:t> FILE1 FILE2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copy FILE1 to FILE2</a:t>
                      </a:r>
                    </a:p>
                  </a:txBody>
                  <a:tcPr marL="13982" marR="13982" marT="13982" marB="13982" anchor="ctr"/>
                </a:tc>
              </a:tr>
              <a:tr h="834028">
                <a:tc>
                  <a:txBody>
                    <a:bodyPr/>
                    <a:lstStyle/>
                    <a:p>
                      <a:r>
                        <a:rPr lang="en-US" sz="1800" dirty="0"/>
                        <a:t>mv FILE1 FILE2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rename or move FILE1 to FILE2 if FILE2 is an existing directory, moves FILE1 into directory FILE2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 dirty="0"/>
                        <a:t>touch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 FILE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/>
                        <a:t>command &gt;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(re-)places output of command in FILE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/>
                        <a:t>command &gt;&gt;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appends output of command to FILE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/>
                        <a:t>command &lt;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 FILE as input for command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 dirty="0"/>
                        <a:t>cat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 the content of FILE</a:t>
                      </a:r>
                    </a:p>
                  </a:txBody>
                  <a:tcPr marL="13982" marR="13982" marT="13982" marB="13982" anchor="ctr"/>
                </a:tc>
              </a:tr>
              <a:tr h="568319">
                <a:tc>
                  <a:txBody>
                    <a:bodyPr/>
                    <a:lstStyle/>
                    <a:p>
                      <a:r>
                        <a:rPr lang="en-US" sz="1800"/>
                        <a:t>tac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 the content of FILE from last to first line</a:t>
                      </a:r>
                    </a:p>
                  </a:txBody>
                  <a:tcPr marL="13982" marR="13982" marT="13982" marB="13982" anchor="ctr"/>
                </a:tc>
              </a:tr>
              <a:tr h="616656">
                <a:tc>
                  <a:txBody>
                    <a:bodyPr/>
                    <a:lstStyle/>
                    <a:p>
                      <a:r>
                        <a:rPr lang="en-US" sz="1800" dirty="0"/>
                        <a:t>head </a:t>
                      </a:r>
                      <a:r>
                        <a:rPr lang="en-US" sz="1800" dirty="0" smtClean="0"/>
                        <a:t>FILE  or head –n FILE</a:t>
                      </a:r>
                      <a:endParaRPr lang="en-US" sz="1800" dirty="0"/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 the first 10 lines of </a:t>
                      </a:r>
                      <a:r>
                        <a:rPr lang="en-US" sz="1800" dirty="0" smtClean="0"/>
                        <a:t>FILE   or n</a:t>
                      </a:r>
                      <a:r>
                        <a:rPr lang="en-US" sz="1800" baseline="0" dirty="0" smtClean="0"/>
                        <a:t> lines from FILE </a:t>
                      </a:r>
                      <a:endParaRPr lang="en-US" sz="1800" dirty="0"/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/>
                        <a:t>tail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 the last 10 lines of FILE</a:t>
                      </a:r>
                    </a:p>
                  </a:txBody>
                  <a:tcPr marL="13982" marR="13982" marT="13982" marB="13982" anchor="ctr"/>
                </a:tc>
              </a:tr>
              <a:tr h="650038">
                <a:tc>
                  <a:txBody>
                    <a:bodyPr/>
                    <a:lstStyle/>
                    <a:p>
                      <a:r>
                        <a:rPr lang="en-US" sz="1800" dirty="0"/>
                        <a:t>tail -f FILE</a:t>
                      </a:r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 the content of FILE as it grows, starting with the last 10 lines</a:t>
                      </a:r>
                    </a:p>
                  </a:txBody>
                  <a:tcPr marL="13982" marR="13982" marT="13982" marB="13982" anchor="ctr"/>
                </a:tc>
              </a:tr>
              <a:tr h="342644">
                <a:tc>
                  <a:txBody>
                    <a:bodyPr/>
                    <a:lstStyle/>
                    <a:p>
                      <a:r>
                        <a:rPr lang="en-US" sz="1800" dirty="0"/>
                        <a:t>file </a:t>
                      </a:r>
                      <a:r>
                        <a:rPr lang="en-US" sz="1800" dirty="0" err="1"/>
                        <a:t>FILE</a:t>
                      </a:r>
                      <a:endParaRPr lang="en-US" sz="1800" dirty="0"/>
                    </a:p>
                  </a:txBody>
                  <a:tcPr marL="13982" marR="13982" marT="13982" marB="13982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gives info about </a:t>
                      </a:r>
                      <a:r>
                        <a:rPr lang="en-US" sz="1800" dirty="0" smtClean="0"/>
                        <a:t>FILE  -- nature of</a:t>
                      </a:r>
                      <a:r>
                        <a:rPr lang="en-US" sz="1800" baseline="0" dirty="0" smtClean="0"/>
                        <a:t> file </a:t>
                      </a:r>
                      <a:endParaRPr lang="en-US" sz="1800" dirty="0"/>
                    </a:p>
                  </a:txBody>
                  <a:tcPr marL="13982" marR="13982" marT="13982" marB="13982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learn more commands -- Create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myfile</a:t>
            </a:r>
            <a:r>
              <a:rPr lang="en-US" dirty="0" smtClean="0"/>
              <a:t> with the following contents:</a:t>
            </a:r>
          </a:p>
          <a:p>
            <a:pPr marL="0" indent="0">
              <a:buNone/>
            </a:pPr>
            <a:r>
              <a:rPr lang="en-US" dirty="0" smtClean="0"/>
              <a:t>echo  “I am fine, I do CSE” &gt; </a:t>
            </a:r>
            <a:r>
              <a:rPr lang="en-US" dirty="0" err="1" smtClean="0"/>
              <a:t>myfile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 “I am good, I like CSE” &gt;&gt; </a:t>
            </a:r>
            <a:r>
              <a:rPr lang="en-US" dirty="0" err="1" smtClean="0"/>
              <a:t>myfile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“I like drawing” &gt;&gt;</a:t>
            </a:r>
            <a:r>
              <a:rPr lang="en-US" dirty="0" err="1" smtClean="0"/>
              <a:t>myfile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 “I like reading” &gt;&gt;</a:t>
            </a:r>
            <a:r>
              <a:rPr lang="en-US" dirty="0" err="1" smtClean="0"/>
              <a:t>myfile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 “I like writing” &gt;&gt; 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Show the contents of </a:t>
            </a:r>
            <a:r>
              <a:rPr lang="en-US" dirty="0" err="1" smtClean="0"/>
              <a:t>myfile</a:t>
            </a:r>
            <a:r>
              <a:rPr lang="en-US" dirty="0" smtClean="0"/>
              <a:t>: cat 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learn more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 and </a:t>
            </a:r>
            <a:r>
              <a:rPr lang="en-US" dirty="0" err="1" smtClean="0"/>
              <a:t>tac</a:t>
            </a:r>
            <a:r>
              <a:rPr lang="en-US" dirty="0" smtClean="0"/>
              <a:t> -- concatenate (display) – </a:t>
            </a:r>
            <a:r>
              <a:rPr lang="en-US" b="1" dirty="0" err="1" smtClean="0"/>
              <a:t>tac</a:t>
            </a:r>
            <a:r>
              <a:rPr lang="en-US" b="1" dirty="0" smtClean="0"/>
              <a:t> </a:t>
            </a:r>
            <a:r>
              <a:rPr lang="en-US" dirty="0" smtClean="0"/>
              <a:t>(last line to first line)</a:t>
            </a:r>
          </a:p>
          <a:p>
            <a:pPr lvl="1"/>
            <a:r>
              <a:rPr lang="en-US" dirty="0" smtClean="0"/>
              <a:t>Ex: cat </a:t>
            </a:r>
            <a:r>
              <a:rPr lang="en-US" dirty="0" err="1" smtClean="0"/>
              <a:t>myfile</a:t>
            </a:r>
            <a:r>
              <a:rPr lang="en-US" dirty="0" smtClean="0"/>
              <a:t> – display file contents,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 – display last to first</a:t>
            </a:r>
          </a:p>
          <a:p>
            <a:r>
              <a:rPr lang="en-US" b="1" dirty="0" err="1" smtClean="0"/>
              <a:t>grep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to filter </a:t>
            </a:r>
            <a:r>
              <a:rPr lang="en-US" dirty="0" smtClean="0"/>
              <a:t>lines of </a:t>
            </a:r>
            <a:r>
              <a:rPr lang="en-US" dirty="0"/>
              <a:t>text containing (or not containing) a certain string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grep</a:t>
            </a:r>
            <a:r>
              <a:rPr lang="en-US" dirty="0" smtClean="0"/>
              <a:t> “CSE” </a:t>
            </a:r>
            <a:r>
              <a:rPr lang="en-US" dirty="0" err="1" smtClean="0"/>
              <a:t>myfile</a:t>
            </a:r>
            <a:r>
              <a:rPr lang="en-US" dirty="0" smtClean="0"/>
              <a:t> – displays all lines that contain CSE from </a:t>
            </a:r>
            <a:r>
              <a:rPr lang="en-US" dirty="0" err="1" smtClean="0"/>
              <a:t>myfile</a:t>
            </a:r>
            <a:endParaRPr lang="en-US" dirty="0"/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grep</a:t>
            </a:r>
            <a:r>
              <a:rPr lang="en-US" dirty="0" smtClean="0"/>
              <a:t> “like” </a:t>
            </a:r>
            <a:r>
              <a:rPr lang="en-US" dirty="0" err="1" smtClean="0"/>
              <a:t>myfile</a:t>
            </a:r>
            <a:r>
              <a:rPr lang="en-US" dirty="0" smtClean="0"/>
              <a:t> – displays all lines that contain “like” from 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Word Count – </a:t>
            </a:r>
            <a:r>
              <a:rPr lang="en-US" b="1" dirty="0" err="1" smtClean="0"/>
              <a:t>wc</a:t>
            </a:r>
            <a:r>
              <a:rPr lang="en-US" b="1" dirty="0" smtClean="0"/>
              <a:t>  </a:t>
            </a:r>
            <a:r>
              <a:rPr lang="en-US" dirty="0" smtClean="0"/>
              <a:t>options &lt;filename&gt;</a:t>
            </a:r>
          </a:p>
          <a:p>
            <a:pPr lvl="1"/>
            <a:r>
              <a:rPr lang="en-US" dirty="0" smtClean="0"/>
              <a:t>Gives the no. of  lines, words and characters in the file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wc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wc</a:t>
            </a:r>
            <a:r>
              <a:rPr lang="en-US" dirty="0" smtClean="0"/>
              <a:t> –l </a:t>
            </a:r>
            <a:r>
              <a:rPr lang="en-US" dirty="0" err="1" smtClean="0"/>
              <a:t>myfile</a:t>
            </a:r>
            <a:r>
              <a:rPr lang="en-US" dirty="0" smtClean="0"/>
              <a:t>  -- no. of lines only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wc</a:t>
            </a:r>
            <a:r>
              <a:rPr lang="en-US" dirty="0" smtClean="0"/>
              <a:t> –w </a:t>
            </a:r>
            <a:r>
              <a:rPr lang="en-US" dirty="0" err="1" smtClean="0"/>
              <a:t>myfile</a:t>
            </a:r>
            <a:r>
              <a:rPr lang="en-US" dirty="0" smtClean="0"/>
              <a:t> – no. of word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wc</a:t>
            </a:r>
            <a:r>
              <a:rPr lang="en-US" dirty="0" smtClean="0"/>
              <a:t> –c </a:t>
            </a:r>
            <a:r>
              <a:rPr lang="en-US" dirty="0" err="1" smtClean="0"/>
              <a:t>myfile</a:t>
            </a:r>
            <a:r>
              <a:rPr lang="en-US" dirty="0" smtClean="0"/>
              <a:t> – no. of characters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Some more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Sorting: </a:t>
            </a:r>
            <a:r>
              <a:rPr lang="en-US" b="1" dirty="0"/>
              <a:t>sort </a:t>
            </a:r>
            <a:r>
              <a:rPr lang="en-US" dirty="0"/>
              <a:t>filter will default to an alphabetical sort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sort </a:t>
            </a:r>
            <a:r>
              <a:rPr lang="en-US" dirty="0" err="1" smtClean="0"/>
              <a:t>myfile</a:t>
            </a:r>
            <a:r>
              <a:rPr lang="en-US" dirty="0" smtClean="0"/>
              <a:t> – sorts based on the alphabetical order</a:t>
            </a:r>
          </a:p>
          <a:p>
            <a:pPr lvl="1"/>
            <a:r>
              <a:rPr lang="en-US" dirty="0" smtClean="0"/>
              <a:t>Ex: 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/>
          </a:p>
          <a:p>
            <a:pPr lvl="1"/>
            <a:r>
              <a:rPr lang="en-US" dirty="0" smtClean="0"/>
              <a:t>Ex: sort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/>
          </a:p>
          <a:p>
            <a:r>
              <a:rPr lang="en-US" b="1" dirty="0" smtClean="0"/>
              <a:t>Unique lines -- </a:t>
            </a:r>
            <a:r>
              <a:rPr lang="en-US" b="1" dirty="0" err="1" smtClean="0"/>
              <a:t>uniq</a:t>
            </a:r>
            <a:r>
              <a:rPr lang="en-US" b="1" dirty="0" smtClean="0"/>
              <a:t> </a:t>
            </a:r>
            <a:r>
              <a:rPr lang="en-US" dirty="0"/>
              <a:t>you can remove duplicates from a </a:t>
            </a:r>
            <a:r>
              <a:rPr lang="en-US" b="1" dirty="0"/>
              <a:t>sorted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uniq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 – displays only unique lines</a:t>
            </a:r>
          </a:p>
          <a:p>
            <a:r>
              <a:rPr lang="en-US" dirty="0" smtClean="0"/>
              <a:t>Difference – </a:t>
            </a:r>
            <a:r>
              <a:rPr lang="en-US" b="1" dirty="0"/>
              <a:t>diff </a:t>
            </a:r>
            <a:r>
              <a:rPr lang="en-US" dirty="0"/>
              <a:t> command used to display the differences in the files by comparing the files line by line. </a:t>
            </a:r>
            <a:r>
              <a:rPr lang="en-US" dirty="0" smtClean="0"/>
              <a:t>it </a:t>
            </a:r>
            <a:r>
              <a:rPr lang="en-US" dirty="0"/>
              <a:t>tells us which lines in one file have is to be changed to make the two files identical. </a:t>
            </a:r>
            <a:r>
              <a:rPr lang="en-US" dirty="0" smtClean="0"/>
              <a:t>(a – add, c – change, d – delete) </a:t>
            </a:r>
            <a:endParaRPr lang="en-US" dirty="0"/>
          </a:p>
          <a:p>
            <a:r>
              <a:rPr lang="en-US" dirty="0" smtClean="0"/>
              <a:t>Ex: head -2 </a:t>
            </a:r>
            <a:r>
              <a:rPr lang="en-US" dirty="0" err="1" smtClean="0"/>
              <a:t>myfile</a:t>
            </a:r>
            <a:r>
              <a:rPr lang="en-US" dirty="0" smtClean="0"/>
              <a:t> &gt; myfile1 (first two lines of </a:t>
            </a:r>
            <a:r>
              <a:rPr lang="en-US" dirty="0" err="1" smtClean="0"/>
              <a:t>myfile</a:t>
            </a:r>
            <a:r>
              <a:rPr lang="en-US" dirty="0" smtClean="0"/>
              <a:t> goes to myfile1)</a:t>
            </a:r>
          </a:p>
          <a:p>
            <a:r>
              <a:rPr lang="en-US" b="1" dirty="0" smtClean="0"/>
              <a:t>diff </a:t>
            </a:r>
            <a:r>
              <a:rPr lang="en-US" b="1" dirty="0" err="1" smtClean="0"/>
              <a:t>myfile</a:t>
            </a:r>
            <a:r>
              <a:rPr lang="en-US" b="1" dirty="0" smtClean="0"/>
              <a:t> myfile1  -- shows difference between </a:t>
            </a:r>
            <a:r>
              <a:rPr lang="en-US" b="1" dirty="0" err="1" smtClean="0"/>
              <a:t>myfile</a:t>
            </a:r>
            <a:r>
              <a:rPr lang="en-US" b="1" dirty="0" smtClean="0"/>
              <a:t> and myfile1 in terms of where to add, change and delete</a:t>
            </a:r>
          </a:p>
          <a:p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1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the following: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267200" cy="5486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600" dirty="0" err="1" smtClean="0"/>
              <a:t>tac</a:t>
            </a:r>
            <a:r>
              <a:rPr lang="en-US" sz="1600" dirty="0" smtClean="0"/>
              <a:t>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&gt; myfile1</a:t>
            </a:r>
          </a:p>
          <a:p>
            <a:r>
              <a:rPr lang="en-US" sz="1600" dirty="0" smtClean="0"/>
              <a:t>echo “periodical test 1”  &gt;&gt; myfile1</a:t>
            </a:r>
          </a:p>
          <a:p>
            <a:r>
              <a:rPr lang="en-US" sz="1600" dirty="0" smtClean="0"/>
              <a:t>echo “cs101 – </a:t>
            </a:r>
            <a:r>
              <a:rPr lang="en-US" sz="1600" dirty="0" err="1" smtClean="0"/>
              <a:t>csessentials</a:t>
            </a:r>
            <a:r>
              <a:rPr lang="en-US" sz="1600" dirty="0" smtClean="0"/>
              <a:t>” &gt;&gt; myfile1</a:t>
            </a:r>
          </a:p>
          <a:p>
            <a:r>
              <a:rPr lang="en-US" sz="1600" dirty="0" err="1" smtClean="0"/>
              <a:t>ls</a:t>
            </a:r>
            <a:r>
              <a:rPr lang="en-US" sz="1600" dirty="0" smtClean="0"/>
              <a:t> –l</a:t>
            </a:r>
          </a:p>
          <a:p>
            <a:r>
              <a:rPr lang="en-US" sz="1600" dirty="0" err="1" smtClean="0"/>
              <a:t>ls</a:t>
            </a:r>
            <a:r>
              <a:rPr lang="en-US" sz="1600" dirty="0" smtClean="0"/>
              <a:t> –</a:t>
            </a:r>
            <a:r>
              <a:rPr lang="en-US" sz="1600" dirty="0" err="1" smtClean="0"/>
              <a:t>lh</a:t>
            </a:r>
            <a:endParaRPr lang="en-US" sz="1600" dirty="0" smtClean="0"/>
          </a:p>
          <a:p>
            <a:r>
              <a:rPr lang="en-US" sz="1600" dirty="0" err="1" smtClean="0"/>
              <a:t>wc</a:t>
            </a:r>
            <a:r>
              <a:rPr lang="en-US" sz="1600" dirty="0" smtClean="0"/>
              <a:t> </a:t>
            </a:r>
            <a:r>
              <a:rPr lang="en-US" sz="1600" dirty="0" err="1" smtClean="0"/>
              <a:t>myfile</a:t>
            </a:r>
            <a:endParaRPr lang="en-US" sz="1600" dirty="0" smtClean="0"/>
          </a:p>
          <a:p>
            <a:r>
              <a:rPr lang="en-US" sz="1600" dirty="0" smtClean="0"/>
              <a:t>sort </a:t>
            </a:r>
            <a:r>
              <a:rPr lang="en-US" sz="1600" dirty="0" err="1" smtClean="0"/>
              <a:t>myfile</a:t>
            </a:r>
            <a:endParaRPr lang="en-US" sz="1600" dirty="0" smtClean="0"/>
          </a:p>
          <a:p>
            <a:r>
              <a:rPr lang="en-US" sz="1600" dirty="0" err="1" smtClean="0"/>
              <a:t>grep</a:t>
            </a:r>
            <a:r>
              <a:rPr lang="en-US" sz="1600" dirty="0" smtClean="0"/>
              <a:t> “</a:t>
            </a:r>
            <a:r>
              <a:rPr lang="en-US" sz="1600" dirty="0" err="1" smtClean="0"/>
              <a:t>cse</a:t>
            </a:r>
            <a:r>
              <a:rPr lang="en-US" sz="1600" dirty="0" smtClean="0"/>
              <a:t>” </a:t>
            </a:r>
            <a:r>
              <a:rPr lang="en-US" sz="1600" dirty="0" err="1" smtClean="0"/>
              <a:t>myfile</a:t>
            </a:r>
            <a:endParaRPr lang="en-US" sz="1600" dirty="0" smtClean="0"/>
          </a:p>
          <a:p>
            <a:r>
              <a:rPr lang="en-US" sz="1600" dirty="0" err="1" smtClean="0"/>
              <a:t>uniq</a:t>
            </a:r>
            <a:r>
              <a:rPr lang="en-US" sz="1600" dirty="0" smtClean="0"/>
              <a:t>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myfile1</a:t>
            </a:r>
          </a:p>
          <a:p>
            <a:r>
              <a:rPr lang="en-US" sz="1600" dirty="0" smtClean="0"/>
              <a:t>diff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myfile1</a:t>
            </a:r>
          </a:p>
          <a:p>
            <a:r>
              <a:rPr lang="en-US" sz="1600" dirty="0" smtClean="0"/>
              <a:t>head -3 </a:t>
            </a:r>
            <a:r>
              <a:rPr lang="en-US" sz="1600" dirty="0" err="1" smtClean="0"/>
              <a:t>myfile</a:t>
            </a:r>
            <a:endParaRPr lang="en-US" sz="1600" dirty="0" smtClean="0"/>
          </a:p>
          <a:p>
            <a:r>
              <a:rPr lang="en-US" sz="1600" dirty="0" smtClean="0"/>
              <a:t>tail -4 myfile1</a:t>
            </a:r>
          </a:p>
          <a:p>
            <a:r>
              <a:rPr lang="en-US" sz="1600" dirty="0" smtClean="0"/>
              <a:t>head -5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&gt;myfile2</a:t>
            </a:r>
          </a:p>
          <a:p>
            <a:r>
              <a:rPr lang="en-US" sz="1600" dirty="0" smtClean="0"/>
              <a:t>tail -3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&gt;myfile3</a:t>
            </a:r>
          </a:p>
          <a:p>
            <a:r>
              <a:rPr lang="en-US" sz="1600" dirty="0" err="1" smtClean="0"/>
              <a:t>mkdir</a:t>
            </a:r>
            <a:r>
              <a:rPr lang="en-US" sz="1600" dirty="0" smtClean="0"/>
              <a:t> d1</a:t>
            </a:r>
          </a:p>
          <a:p>
            <a:r>
              <a:rPr lang="en-US" sz="1600" dirty="0" err="1" smtClean="0"/>
              <a:t>mkdir</a:t>
            </a:r>
            <a:r>
              <a:rPr lang="en-US" sz="1600" dirty="0" smtClean="0"/>
              <a:t> d2</a:t>
            </a:r>
          </a:p>
          <a:p>
            <a:r>
              <a:rPr lang="en-US" sz="1600" dirty="0" err="1" smtClean="0"/>
              <a:t>mkdir</a:t>
            </a:r>
            <a:r>
              <a:rPr lang="en-US" sz="1600" dirty="0" smtClean="0"/>
              <a:t> d3</a:t>
            </a:r>
          </a:p>
          <a:p>
            <a:r>
              <a:rPr lang="en-US" sz="1600" dirty="0" smtClean="0"/>
              <a:t>cd d1</a:t>
            </a:r>
          </a:p>
          <a:p>
            <a:r>
              <a:rPr lang="en-US" sz="1600" dirty="0" err="1" smtClean="0"/>
              <a:t>pwd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143000"/>
            <a:ext cx="4267200" cy="548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cal</a:t>
            </a:r>
            <a:r>
              <a:rPr lang="en-US" sz="1600" dirty="0" smtClean="0"/>
              <a:t> (all options)</a:t>
            </a:r>
          </a:p>
          <a:p>
            <a:r>
              <a:rPr lang="en-US" sz="1600" dirty="0" smtClean="0"/>
              <a:t>date (all options)</a:t>
            </a:r>
          </a:p>
          <a:p>
            <a:r>
              <a:rPr lang="en-US" sz="1600" dirty="0" smtClean="0"/>
              <a:t>cd (all options, absolute and relative path)</a:t>
            </a:r>
          </a:p>
          <a:p>
            <a:r>
              <a:rPr lang="en-US" sz="1600" dirty="0" smtClean="0"/>
              <a:t>sleep 2</a:t>
            </a:r>
          </a:p>
          <a:p>
            <a:r>
              <a:rPr lang="en-US" sz="1600" dirty="0" smtClean="0"/>
              <a:t>sort </a:t>
            </a:r>
            <a:r>
              <a:rPr lang="en-US" sz="1600" dirty="0" err="1" smtClean="0"/>
              <a:t>myfile</a:t>
            </a:r>
            <a:endParaRPr lang="en-US" sz="1600" dirty="0" smtClean="0"/>
          </a:p>
          <a:p>
            <a:r>
              <a:rPr lang="en-US" sz="1600" dirty="0" err="1" smtClean="0"/>
              <a:t>cal:date:echo</a:t>
            </a:r>
            <a:r>
              <a:rPr lang="en-US" sz="1600" dirty="0" smtClean="0"/>
              <a:t> :</a:t>
            </a:r>
            <a:r>
              <a:rPr lang="en-US" sz="1600" dirty="0" err="1" smtClean="0"/>
              <a:t>myname</a:t>
            </a:r>
            <a:r>
              <a:rPr lang="en-US" sz="1600" dirty="0" smtClean="0"/>
              <a:t>” &gt; f1</a:t>
            </a:r>
          </a:p>
          <a:p>
            <a:r>
              <a:rPr lang="en-US" sz="1600" dirty="0" err="1" smtClean="0"/>
              <a:t>cp</a:t>
            </a:r>
            <a:r>
              <a:rPr lang="en-US" sz="1600" dirty="0" smtClean="0"/>
              <a:t> f1 f2</a:t>
            </a:r>
          </a:p>
          <a:p>
            <a:r>
              <a:rPr lang="en-US" sz="1600" dirty="0" err="1" smtClean="0"/>
              <a:t>cp</a:t>
            </a:r>
            <a:r>
              <a:rPr lang="en-US" sz="1600" dirty="0" smtClean="0"/>
              <a:t> f2 f3</a:t>
            </a:r>
          </a:p>
          <a:p>
            <a:r>
              <a:rPr lang="en-US" sz="1600" dirty="0" err="1" smtClean="0"/>
              <a:t>rm</a:t>
            </a:r>
            <a:r>
              <a:rPr lang="en-US" sz="1600" dirty="0" smtClean="0"/>
              <a:t> f3</a:t>
            </a:r>
          </a:p>
          <a:p>
            <a:r>
              <a:rPr lang="en-US" sz="1600" dirty="0" smtClean="0"/>
              <a:t>mv f1 f3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Font typeface="Arial" pitchFamily="34" charset="0"/>
              <a:buNone/>
            </a:pPr>
            <a:endParaRPr lang="en-US" sz="1600" dirty="0" smtClean="0"/>
          </a:p>
          <a:p>
            <a:pPr marL="0" indent="0">
              <a:buFont typeface="Arial" pitchFamily="34" charset="0"/>
              <a:buNone/>
            </a:pPr>
            <a:endParaRPr lang="en-US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666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" y="1143000"/>
            <a:ext cx="8818825" cy="54102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Permissions in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Permission </a:t>
            </a:r>
            <a:r>
              <a:rPr lang="en-US" b="1" dirty="0" smtClean="0">
                <a:solidFill>
                  <a:srgbClr val="FF0000"/>
                </a:solidFill>
              </a:rPr>
              <a:t>Groups</a:t>
            </a:r>
          </a:p>
          <a:p>
            <a:pPr marL="0" indent="0">
              <a:buNone/>
            </a:pPr>
            <a:r>
              <a:rPr lang="en-US" dirty="0"/>
              <a:t>Each file and directory has three user based permission groups: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owner</a:t>
            </a:r>
            <a:r>
              <a:rPr lang="en-US" dirty="0" smtClean="0"/>
              <a:t> </a:t>
            </a:r>
            <a:r>
              <a:rPr lang="en-US" dirty="0"/>
              <a:t>- The Owner permissions apply only the owner of the file or directory, they will not impact the actions of other users.</a:t>
            </a:r>
          </a:p>
          <a:p>
            <a:r>
              <a:rPr lang="en-US" b="1" dirty="0"/>
              <a:t>group</a:t>
            </a:r>
            <a:r>
              <a:rPr lang="en-US" dirty="0"/>
              <a:t> - The Group permissions apply only to the group that has been assigned to the file or directory, they will not effect the actions of other users.</a:t>
            </a:r>
          </a:p>
          <a:p>
            <a:r>
              <a:rPr lang="en-US" b="1" dirty="0"/>
              <a:t>all users</a:t>
            </a:r>
            <a:r>
              <a:rPr lang="en-US" dirty="0"/>
              <a:t> - The All Users permissions apply to all other users on the system, this is the permission group that you want to watch the most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Permission Types</a:t>
            </a:r>
          </a:p>
          <a:p>
            <a:pPr marL="0" indent="0">
              <a:buNone/>
            </a:pPr>
            <a:r>
              <a:rPr lang="en-US" dirty="0"/>
              <a:t>Each file or directory has three basic permission types:</a:t>
            </a:r>
          </a:p>
          <a:p>
            <a:r>
              <a:rPr lang="en-US" b="1" dirty="0"/>
              <a:t>read</a:t>
            </a:r>
            <a:r>
              <a:rPr lang="en-US" dirty="0"/>
              <a:t> - The Read permission refers to a user's capability to read the contents of the file.</a:t>
            </a:r>
          </a:p>
          <a:p>
            <a:r>
              <a:rPr lang="en-US" b="1" dirty="0"/>
              <a:t>write</a:t>
            </a:r>
            <a:r>
              <a:rPr lang="en-US" dirty="0"/>
              <a:t> - The Write permissions refer to a user's capability to write or modify a file or directory.</a:t>
            </a:r>
          </a:p>
          <a:p>
            <a:r>
              <a:rPr lang="en-US" b="1" dirty="0"/>
              <a:t>execute</a:t>
            </a:r>
            <a:r>
              <a:rPr lang="en-US" dirty="0"/>
              <a:t> - The Execute permission affects a user's capability to execute a file or view the contents of a directory.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8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Viewing the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 view the permissions by </a:t>
            </a:r>
            <a:r>
              <a:rPr lang="en-US" dirty="0" smtClean="0"/>
              <a:t>the </a:t>
            </a:r>
            <a:r>
              <a:rPr lang="en-US" dirty="0"/>
              <a:t>output of the </a:t>
            </a:r>
            <a:r>
              <a:rPr lang="en-US" b="1" i="1" dirty="0" smtClean="0"/>
              <a:t>"</a:t>
            </a:r>
            <a:r>
              <a:rPr lang="en-US" b="1" i="1" dirty="0" err="1"/>
              <a:t>ls</a:t>
            </a:r>
            <a:r>
              <a:rPr lang="en-US" b="1" i="1" dirty="0"/>
              <a:t> -</a:t>
            </a:r>
            <a:r>
              <a:rPr lang="en-US" b="1" i="1" dirty="0" smtClean="0"/>
              <a:t>l"</a:t>
            </a:r>
            <a:r>
              <a:rPr lang="en-US" dirty="0" smtClean="0"/>
              <a:t> command</a:t>
            </a:r>
          </a:p>
          <a:p>
            <a:r>
              <a:rPr lang="en-US" dirty="0"/>
              <a:t>displayed as: </a:t>
            </a:r>
            <a:r>
              <a:rPr lang="en-US" b="1" i="1" dirty="0"/>
              <a:t>_</a:t>
            </a:r>
            <a:r>
              <a:rPr lang="en-US" b="1" i="1" dirty="0" err="1"/>
              <a:t>rwxrwxrwx</a:t>
            </a:r>
            <a:r>
              <a:rPr lang="en-US" b="1" i="1" dirty="0"/>
              <a:t> 1 </a:t>
            </a:r>
            <a:r>
              <a:rPr lang="en-US" b="1" i="1" dirty="0" err="1" smtClean="0"/>
              <a:t>owner:group</a:t>
            </a:r>
            <a:endParaRPr lang="en-US" b="1" i="1" dirty="0" smtClean="0"/>
          </a:p>
          <a:p>
            <a:r>
              <a:rPr lang="en-US" dirty="0"/>
              <a:t>User rights/Permissions</a:t>
            </a:r>
          </a:p>
          <a:p>
            <a:pPr lvl="1"/>
            <a:r>
              <a:rPr lang="en-US" dirty="0"/>
              <a:t>The first character that I marked with an underscore is the special permission flag that can vary</a:t>
            </a:r>
            <a:r>
              <a:rPr lang="en-US" dirty="0" smtClean="0"/>
              <a:t>. (d- directory, l-linked file…) </a:t>
            </a:r>
            <a:endParaRPr lang="en-US" dirty="0"/>
          </a:p>
          <a:p>
            <a:pPr lvl="1"/>
            <a:r>
              <a:rPr lang="en-US" dirty="0"/>
              <a:t>The following set of three characters (</a:t>
            </a:r>
            <a:r>
              <a:rPr lang="en-US" dirty="0" err="1"/>
              <a:t>rwx</a:t>
            </a:r>
            <a:r>
              <a:rPr lang="en-US" dirty="0"/>
              <a:t>) is for the owner permissions.</a:t>
            </a:r>
          </a:p>
          <a:p>
            <a:pPr lvl="1"/>
            <a:r>
              <a:rPr lang="en-US" dirty="0"/>
              <a:t>The second set of three characters (</a:t>
            </a:r>
            <a:r>
              <a:rPr lang="en-US" dirty="0" err="1"/>
              <a:t>rwx</a:t>
            </a:r>
            <a:r>
              <a:rPr lang="en-US" dirty="0"/>
              <a:t>) is for the Group permissions.</a:t>
            </a:r>
          </a:p>
          <a:p>
            <a:pPr lvl="1"/>
            <a:r>
              <a:rPr lang="en-US" dirty="0"/>
              <a:t>The third set of three characters (</a:t>
            </a:r>
            <a:r>
              <a:rPr lang="en-US" dirty="0" err="1"/>
              <a:t>rwx</a:t>
            </a:r>
            <a:r>
              <a:rPr lang="en-US" dirty="0"/>
              <a:t>) is for the All Users permissions.</a:t>
            </a:r>
          </a:p>
          <a:p>
            <a:r>
              <a:rPr lang="en-US" dirty="0"/>
              <a:t>Following that grouping since the integer/number displays the number of </a:t>
            </a:r>
            <a:r>
              <a:rPr lang="en-US" dirty="0" smtClean="0"/>
              <a:t>hard links </a:t>
            </a:r>
            <a:r>
              <a:rPr lang="en-US" dirty="0"/>
              <a:t>to the file.</a:t>
            </a:r>
          </a:p>
          <a:p>
            <a:r>
              <a:rPr lang="en-US" dirty="0"/>
              <a:t>The last piece is the Owner and Group assignment formatted as </a:t>
            </a:r>
            <a:r>
              <a:rPr lang="en-US" dirty="0" err="1"/>
              <a:t>Owner:Group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http://www.cs.ucr.edu/~weesan/cs183/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Unix?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multi-task and multi-user Operating System</a:t>
            </a:r>
          </a:p>
          <a:p>
            <a:r>
              <a:rPr lang="en-US" altLang="en-US" dirty="0"/>
              <a:t>Developed in 1969 at AT&amp;T’s Bell Labs by</a:t>
            </a:r>
          </a:p>
          <a:p>
            <a:pPr lvl="1"/>
            <a:r>
              <a:rPr lang="en-US" altLang="en-US" dirty="0"/>
              <a:t>Ken Thompson (Unix)</a:t>
            </a:r>
          </a:p>
          <a:p>
            <a:pPr lvl="1"/>
            <a:r>
              <a:rPr lang="en-US" altLang="en-US" dirty="0"/>
              <a:t>Dennis Ritchie (C)</a:t>
            </a:r>
          </a:p>
          <a:p>
            <a:pPr lvl="1"/>
            <a:r>
              <a:rPr lang="en-US" altLang="en-US" dirty="0"/>
              <a:t>Douglas </a:t>
            </a:r>
            <a:r>
              <a:rPr lang="en-US" altLang="en-US" dirty="0" err="1"/>
              <a:t>Mcllroy</a:t>
            </a:r>
            <a:r>
              <a:rPr lang="en-US" altLang="en-US" dirty="0"/>
              <a:t> (Pipes - Do one thing, do it well)</a:t>
            </a:r>
          </a:p>
          <a:p>
            <a:r>
              <a:rPr lang="en-US" altLang="en-US" dirty="0"/>
              <a:t>Some other variants: System V, Solaris, SCO Unix, SunOS, 4.4BSD, FreeBSD, </a:t>
            </a:r>
            <a:r>
              <a:rPr lang="en-US" altLang="en-US" dirty="0" err="1"/>
              <a:t>NetBSD</a:t>
            </a:r>
            <a:r>
              <a:rPr lang="en-US" altLang="en-US" dirty="0"/>
              <a:t>, </a:t>
            </a:r>
            <a:r>
              <a:rPr lang="en-US" altLang="en-US" dirty="0" err="1"/>
              <a:t>OpenBSD</a:t>
            </a:r>
            <a:r>
              <a:rPr lang="en-US" altLang="en-US" dirty="0"/>
              <a:t>, </a:t>
            </a:r>
            <a:r>
              <a:rPr lang="en-US" altLang="en-US" dirty="0" smtClean="0"/>
              <a:t>BSDI</a:t>
            </a:r>
          </a:p>
          <a:p>
            <a:r>
              <a:rPr lang="en-US" dirty="0"/>
              <a:t>64% of the world’s servers run some variant of Unix or Linux. The Android phone and the Kindle run Linux.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2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the </a:t>
            </a:r>
            <a:r>
              <a:rPr lang="en-US" dirty="0" smtClean="0"/>
              <a:t>Permissions of a file: </a:t>
            </a:r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The Permission Groups used are:</a:t>
            </a:r>
          </a:p>
          <a:p>
            <a:pPr lvl="1"/>
            <a:r>
              <a:rPr lang="en-US" b="1" dirty="0" smtClean="0"/>
              <a:t>u </a:t>
            </a:r>
            <a:r>
              <a:rPr lang="en-US" dirty="0"/>
              <a:t>- Owner</a:t>
            </a:r>
          </a:p>
          <a:p>
            <a:pPr lvl="1"/>
            <a:r>
              <a:rPr lang="en-US" b="1" dirty="0"/>
              <a:t>g</a:t>
            </a:r>
            <a:r>
              <a:rPr lang="en-US" dirty="0"/>
              <a:t> - Group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- Others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- All users</a:t>
            </a:r>
          </a:p>
          <a:p>
            <a:r>
              <a:rPr lang="en-US" dirty="0"/>
              <a:t>The potential Assignment Operators are + (plus) and - (minus); these are used to tell the system whether to add or remove the specific permissions.</a:t>
            </a:r>
          </a:p>
          <a:p>
            <a:r>
              <a:rPr lang="en-US" dirty="0"/>
              <a:t>The Permission Types that are used are: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- Read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 - Write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- Execute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file named as: file1 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-l, you get this: </a:t>
            </a:r>
          </a:p>
          <a:p>
            <a:pPr lvl="1"/>
            <a:r>
              <a:rPr lang="en-US" b="1" dirty="0" smtClean="0"/>
              <a:t>_</a:t>
            </a:r>
            <a:r>
              <a:rPr lang="en-US" b="1" dirty="0" err="1" smtClean="0"/>
              <a:t>rw_rw_r</a:t>
            </a:r>
            <a:r>
              <a:rPr lang="en-US" b="1" dirty="0" smtClean="0"/>
              <a:t>_ _ </a:t>
            </a:r>
            <a:r>
              <a:rPr lang="en-US" dirty="0" smtClean="0"/>
              <a:t> </a:t>
            </a:r>
            <a:r>
              <a:rPr lang="en-US" dirty="0"/>
              <a:t>which means that the owner, group and all users have </a:t>
            </a:r>
            <a:r>
              <a:rPr lang="en-US" dirty="0" smtClean="0"/>
              <a:t>only read permission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Now </a:t>
            </a:r>
            <a:r>
              <a:rPr lang="en-US" dirty="0"/>
              <a:t>we want to remove the read and write permissions from the all users group.</a:t>
            </a:r>
          </a:p>
          <a:p>
            <a:r>
              <a:rPr lang="en-US" dirty="0"/>
              <a:t>To make this modification you </a:t>
            </a:r>
            <a:r>
              <a:rPr lang="en-US" dirty="0" smtClean="0"/>
              <a:t>invoke </a:t>
            </a:r>
            <a:r>
              <a:rPr lang="en-US" dirty="0"/>
              <a:t>the command: </a:t>
            </a:r>
            <a:r>
              <a:rPr lang="en-US" b="1" i="1" dirty="0" err="1"/>
              <a:t>chmod</a:t>
            </a:r>
            <a:r>
              <a:rPr lang="en-US" b="1" i="1" dirty="0"/>
              <a:t> </a:t>
            </a:r>
            <a:r>
              <a:rPr lang="en-US" b="1" i="1" dirty="0" smtClean="0"/>
              <a:t>a-r file1</a:t>
            </a:r>
          </a:p>
          <a:p>
            <a:r>
              <a:rPr lang="en-US" b="1" i="1" dirty="0"/>
              <a:t> </a:t>
            </a:r>
            <a:r>
              <a:rPr lang="en-US" dirty="0" smtClean="0"/>
              <a:t>To </a:t>
            </a:r>
            <a:r>
              <a:rPr lang="en-US" dirty="0"/>
              <a:t>add the permissions above you would invoke the command: </a:t>
            </a:r>
            <a:r>
              <a:rPr lang="en-US" b="1" i="1" dirty="0" err="1"/>
              <a:t>chmod</a:t>
            </a:r>
            <a:r>
              <a:rPr lang="en-US" b="1" i="1" dirty="0"/>
              <a:t> </a:t>
            </a:r>
            <a:r>
              <a:rPr lang="en-US" b="1" i="1" dirty="0" err="1"/>
              <a:t>a+rw</a:t>
            </a:r>
            <a:r>
              <a:rPr lang="en-US" b="1" i="1" dirty="0"/>
              <a:t> file1</a:t>
            </a:r>
            <a:endParaRPr lang="en-US" dirty="0"/>
          </a:p>
          <a:p>
            <a:r>
              <a:rPr lang="en-US" dirty="0"/>
              <a:t>As you can see, if you want to grant those permissions you would change the minus character to a plus to add those permissions.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3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i="1" dirty="0"/>
              <a:t>Using Binary References to Set permissions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The numbers are a binary representation of the </a:t>
            </a:r>
            <a:r>
              <a:rPr lang="en-US" dirty="0" err="1"/>
              <a:t>rwx</a:t>
            </a:r>
            <a:r>
              <a:rPr lang="en-US" dirty="0"/>
              <a:t> string. </a:t>
            </a:r>
          </a:p>
          <a:p>
            <a:pPr lvl="1"/>
            <a:r>
              <a:rPr lang="en-US" b="1" i="1" dirty="0"/>
              <a:t>r</a:t>
            </a:r>
            <a:r>
              <a:rPr lang="en-US" i="1" dirty="0"/>
              <a:t> = 4</a:t>
            </a:r>
            <a:endParaRPr lang="en-US" dirty="0"/>
          </a:p>
          <a:p>
            <a:pPr lvl="1"/>
            <a:r>
              <a:rPr lang="en-US" b="1" i="1" dirty="0"/>
              <a:t>w</a:t>
            </a:r>
            <a:r>
              <a:rPr lang="en-US" i="1" dirty="0"/>
              <a:t> = 2</a:t>
            </a:r>
            <a:endParaRPr lang="en-US" dirty="0"/>
          </a:p>
          <a:p>
            <a:pPr lvl="1"/>
            <a:r>
              <a:rPr lang="en-US" b="1" i="1" dirty="0"/>
              <a:t>x</a:t>
            </a:r>
            <a:r>
              <a:rPr lang="en-US" i="1" dirty="0"/>
              <a:t> = </a:t>
            </a:r>
            <a:r>
              <a:rPr lang="en-US" i="1" dirty="0" smtClean="0"/>
              <a:t>1</a:t>
            </a:r>
          </a:p>
          <a:p>
            <a:r>
              <a:rPr lang="en-US" b="1" dirty="0" smtClean="0"/>
              <a:t>Example: 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b="1" dirty="0"/>
              <a:t>640 file1</a:t>
            </a:r>
            <a:r>
              <a:rPr lang="en-US" dirty="0"/>
              <a:t>, which means that the owner has read and write </a:t>
            </a:r>
            <a:r>
              <a:rPr lang="en-US" dirty="0" smtClean="0"/>
              <a:t>permissions (4+2), </a:t>
            </a:r>
            <a:r>
              <a:rPr lang="en-US" dirty="0"/>
              <a:t>the group has read </a:t>
            </a:r>
            <a:r>
              <a:rPr lang="en-US" dirty="0" smtClean="0"/>
              <a:t>permissions (4), </a:t>
            </a:r>
            <a:r>
              <a:rPr lang="en-US" dirty="0"/>
              <a:t>and all other user have no rights </a:t>
            </a:r>
            <a:r>
              <a:rPr lang="en-US" dirty="0" smtClean="0"/>
              <a:t>(0) to </a:t>
            </a:r>
            <a:r>
              <a:rPr lang="en-US" dirty="0"/>
              <a:t>the file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chmod</a:t>
            </a:r>
            <a:r>
              <a:rPr lang="en-US" b="1" dirty="0" smtClean="0"/>
              <a:t> 777 file1?</a:t>
            </a:r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chmod</a:t>
            </a:r>
            <a:r>
              <a:rPr lang="en-US" b="1" dirty="0" smtClean="0"/>
              <a:t> 600 file1?</a:t>
            </a:r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chmod</a:t>
            </a:r>
            <a:r>
              <a:rPr lang="en-US" b="1" dirty="0" smtClean="0"/>
              <a:t> 000 file1?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9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Owners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owner and Groups: -- can be done only by super user/ root/ admin </a:t>
            </a:r>
          </a:p>
          <a:p>
            <a:pPr lvl="1"/>
            <a:r>
              <a:rPr lang="en-US" dirty="0" err="1" smtClean="0"/>
              <a:t>chown</a:t>
            </a:r>
            <a:r>
              <a:rPr lang="en-US" dirty="0" smtClean="0"/>
              <a:t> “username” filename(s)</a:t>
            </a:r>
          </a:p>
          <a:p>
            <a:pPr lvl="1"/>
            <a:r>
              <a:rPr lang="en-US" dirty="0" err="1" smtClean="0"/>
              <a:t>chgrp</a:t>
            </a:r>
            <a:r>
              <a:rPr lang="en-US" dirty="0" smtClean="0"/>
              <a:t> “</a:t>
            </a:r>
            <a:r>
              <a:rPr lang="en-US" dirty="0" err="1" smtClean="0"/>
              <a:t>groupname</a:t>
            </a:r>
            <a:r>
              <a:rPr lang="en-US" dirty="0" smtClean="0"/>
              <a:t>” filename(s)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File system security (access rights) </a:t>
            </a:r>
            <a:endParaRPr lang="zh-CN" altLang="en-US" dirty="0"/>
          </a:p>
        </p:txBody>
      </p:sp>
      <p:pic>
        <p:nvPicPr>
          <p:cNvPr id="53251" name="Picture 3" descr="File and directory access righ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610600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325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2976025"/>
              </p:ext>
            </p:extLst>
          </p:nvPr>
        </p:nvGraphicFramePr>
        <p:xfrm>
          <a:off x="533400" y="5221224"/>
          <a:ext cx="8001000" cy="1255776"/>
        </p:xfrm>
        <a:graphic>
          <a:graphicData uri="http://schemas.openxmlformats.org/drawingml/2006/table">
            <a:tbl>
              <a:tblPr/>
              <a:tblGrid>
                <a:gridCol w="1245590"/>
                <a:gridCol w="675541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rwxrwxrwx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file that everyone can read, write and execute (and delete).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-rw-------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file that only the owner can read and write - no-one else can read or write and no-one has execution rights (e.g. your mailbox file).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617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File Permissions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File type, owner, group, others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itchFamily="49" charset="0"/>
              </a:rPr>
              <a:t>drwx</a:t>
            </a:r>
            <a:r>
              <a:rPr lang="en-US" altLang="en-US" sz="1800" dirty="0">
                <a:latin typeface="Courier New" pitchFamily="49" charset="0"/>
              </a:rPr>
              <a:t>------   2 </a:t>
            </a:r>
            <a:r>
              <a:rPr lang="en-US" altLang="en-US" sz="1800" dirty="0" err="1">
                <a:latin typeface="Courier New" pitchFamily="49" charset="0"/>
              </a:rPr>
              <a:t>jjoshi</a:t>
            </a: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isfac</a:t>
            </a:r>
            <a:r>
              <a:rPr lang="en-US" altLang="en-US" sz="1800" dirty="0">
                <a:latin typeface="Courier New" pitchFamily="49" charset="0"/>
              </a:rPr>
              <a:t>  512  Aug 20  2003 risk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itchFamily="49" charset="0"/>
              </a:rPr>
              <a:t>lrwxrwxrwx</a:t>
            </a:r>
            <a:r>
              <a:rPr lang="en-US" altLang="en-US" sz="1800" dirty="0">
                <a:latin typeface="Courier New" pitchFamily="49" charset="0"/>
              </a:rPr>
              <a:t>   1 </a:t>
            </a:r>
            <a:r>
              <a:rPr lang="en-US" altLang="en-US" sz="1800" dirty="0" err="1">
                <a:latin typeface="Courier New" pitchFamily="49" charset="0"/>
              </a:rPr>
              <a:t>jjoshi</a:t>
            </a: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isfac</a:t>
            </a:r>
            <a:r>
              <a:rPr lang="en-US" altLang="en-US" sz="1800" dirty="0">
                <a:latin typeface="Courier New" pitchFamily="49" charset="0"/>
              </a:rPr>
              <a:t>   15  Apr  7 09:11 </a:t>
            </a:r>
            <a:r>
              <a:rPr lang="en-US" altLang="en-US" sz="1800" dirty="0" err="1">
                <a:latin typeface="Courier New" pitchFamily="49" charset="0"/>
              </a:rPr>
              <a:t>risk_m</a:t>
            </a:r>
            <a:r>
              <a:rPr lang="en-US" altLang="en-US" sz="1800" dirty="0">
                <a:latin typeface="Courier New" pitchFamily="49" charset="0"/>
              </a:rPr>
              <a:t>-&gt;risk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en-US" sz="1800" dirty="0">
                <a:latin typeface="Courier New" pitchFamily="49" charset="0"/>
              </a:rPr>
              <a:t>-rw-r--r--   1 jjoshi  isfac 1754  Mar  8 18:11 words05.ps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urier New" pitchFamily="49" charset="0"/>
              </a:rPr>
              <a:t>-r-sr-xr-x   1 root    bin   9176  Apr  6  2002 /usr/bin/rs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urier New" pitchFamily="49" charset="0"/>
              </a:rPr>
              <a:t>-r-sr-sr-x   1 root    sys   2196  Apr  6  2002 /usr/bin/passwd</a:t>
            </a: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/>
              <a:t>File type: regular -, directory d, </a:t>
            </a:r>
            <a:r>
              <a:rPr lang="en-US" altLang="en-US" sz="1800" dirty="0" err="1"/>
              <a:t>symlink</a:t>
            </a:r>
            <a:r>
              <a:rPr lang="en-US" altLang="en-US" sz="1800" dirty="0"/>
              <a:t> l, device b/c, socket s, </a:t>
            </a:r>
            <a:r>
              <a:rPr lang="en-US" altLang="en-US" sz="1800" dirty="0" err="1"/>
              <a:t>fifo</a:t>
            </a:r>
            <a:r>
              <a:rPr lang="en-US" altLang="en-US" sz="1800" dirty="0"/>
              <a:t> f/p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Permission: r, w, x, s or S (set.id), t (sticky)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While accessing files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 dirty="0"/>
              <a:t>Process EUID compared against the file UID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 dirty="0"/>
              <a:t>GIDs are compared; then Others are tested</a:t>
            </a:r>
          </a:p>
        </p:txBody>
      </p:sp>
    </p:spTree>
    <p:extLst>
      <p:ext uri="{BB962C8B-B14F-4D97-AF65-F5344CB8AC3E}">
        <p14:creationId xmlns:p14="http://schemas.microsoft.com/office/powerpoint/2010/main" val="1086554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Chapter 8.8 </a:t>
            </a:r>
          </a:p>
          <a:p>
            <a:r>
              <a:rPr lang="en-US" dirty="0" smtClean="0"/>
              <a:t>Write </a:t>
            </a:r>
            <a:r>
              <a:rPr lang="en-US" dirty="0"/>
              <a:t>your results in Lab Observation Notebook</a:t>
            </a:r>
          </a:p>
          <a:p>
            <a:r>
              <a:rPr lang="en-US" dirty="0" smtClean="0"/>
              <a:t>Verify your results with Chapter 8.9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 in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-- </a:t>
            </a:r>
            <a:r>
              <a:rPr lang="en-US" dirty="0"/>
              <a:t>To find out whether a command given to the shell will be executed as an </a:t>
            </a:r>
            <a:r>
              <a:rPr lang="en-US" b="1" dirty="0"/>
              <a:t>external </a:t>
            </a:r>
            <a:r>
              <a:rPr lang="en-US" b="1" dirty="0" smtClean="0"/>
              <a:t>command </a:t>
            </a:r>
            <a:r>
              <a:rPr lang="en-US" dirty="0" smtClean="0"/>
              <a:t>or </a:t>
            </a:r>
            <a:r>
              <a:rPr lang="en-US" dirty="0"/>
              <a:t>as a </a:t>
            </a:r>
            <a:r>
              <a:rPr lang="en-US" b="1" dirty="0" err="1"/>
              <a:t>builtin</a:t>
            </a:r>
            <a:r>
              <a:rPr lang="en-US" b="1" dirty="0"/>
              <a:t> </a:t>
            </a:r>
            <a:r>
              <a:rPr lang="en-US" b="1" dirty="0" smtClean="0"/>
              <a:t>command</a:t>
            </a:r>
          </a:p>
          <a:p>
            <a:pPr lvl="1"/>
            <a:r>
              <a:rPr lang="en-US" b="1" dirty="0" smtClean="0"/>
              <a:t>Ex: type cd -- </a:t>
            </a:r>
            <a:r>
              <a:rPr lang="en-US" dirty="0"/>
              <a:t>cd is a shell </a:t>
            </a:r>
            <a:r>
              <a:rPr lang="en-US" dirty="0" smtClean="0"/>
              <a:t>built-in </a:t>
            </a:r>
          </a:p>
          <a:p>
            <a:pPr lvl="2"/>
            <a:r>
              <a:rPr lang="en-US" dirty="0" smtClean="0"/>
              <a:t>Internal command (available in OS)</a:t>
            </a:r>
          </a:p>
          <a:p>
            <a:pPr lvl="2"/>
            <a:r>
              <a:rPr lang="en-US" dirty="0" smtClean="0"/>
              <a:t>type cat -- </a:t>
            </a:r>
            <a:r>
              <a:rPr lang="en-US" dirty="0"/>
              <a:t>cat is /</a:t>
            </a:r>
            <a:r>
              <a:rPr lang="en-US" dirty="0" smtClean="0"/>
              <a:t>bin/cat</a:t>
            </a:r>
          </a:p>
          <a:p>
            <a:pPr lvl="2"/>
            <a:r>
              <a:rPr lang="en-US" dirty="0" smtClean="0"/>
              <a:t>External command (added to OS) </a:t>
            </a:r>
          </a:p>
          <a:p>
            <a:r>
              <a:rPr lang="en-US" dirty="0" smtClean="0"/>
              <a:t>which  Ex: which </a:t>
            </a:r>
            <a:r>
              <a:rPr lang="en-US" dirty="0" err="1" smtClean="0"/>
              <a:t>ls</a:t>
            </a:r>
            <a:r>
              <a:rPr lang="en-US" dirty="0" smtClean="0"/>
              <a:t> – shows the directory where </a:t>
            </a:r>
            <a:r>
              <a:rPr lang="en-US" dirty="0" err="1" smtClean="0"/>
              <a:t>ls</a:t>
            </a:r>
            <a:r>
              <a:rPr lang="en-US" dirty="0" smtClean="0"/>
              <a:t> is stored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7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variables / 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Denoted with $sign and all words in UPPERCASE only </a:t>
            </a:r>
          </a:p>
          <a:p>
            <a:pPr lvl="1"/>
            <a:r>
              <a:rPr lang="en-US" sz="2400" dirty="0"/>
              <a:t>$HOSTNAME, $USER, $UID, $SHELL, and $</a:t>
            </a:r>
            <a:r>
              <a:rPr lang="en-US" sz="2400" dirty="0" smtClean="0"/>
              <a:t>HOME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Try the following and write the answers in your lab note book:</a:t>
            </a:r>
          </a:p>
          <a:p>
            <a:pPr lvl="2"/>
            <a:r>
              <a:rPr lang="en-US" sz="2000" dirty="0" smtClean="0"/>
              <a:t>echo </a:t>
            </a:r>
            <a:r>
              <a:rPr lang="en-US" sz="2000" dirty="0"/>
              <a:t>This is the $SHELL </a:t>
            </a:r>
            <a:r>
              <a:rPr lang="en-US" sz="2000" dirty="0" err="1" smtClean="0"/>
              <a:t>shell</a:t>
            </a:r>
            <a:r>
              <a:rPr lang="en-US" sz="2000" dirty="0" smtClean="0"/>
              <a:t>  -- </a:t>
            </a:r>
            <a:r>
              <a:rPr lang="en-US" sz="2000" dirty="0"/>
              <a:t>This is the /bin/bash </a:t>
            </a:r>
            <a:r>
              <a:rPr lang="en-US" sz="2000" dirty="0" smtClean="0"/>
              <a:t>shell</a:t>
            </a:r>
          </a:p>
          <a:p>
            <a:pPr lvl="2"/>
            <a:r>
              <a:rPr lang="en-US" sz="2000" dirty="0"/>
              <a:t>echo This is $SHELL on computer $</a:t>
            </a:r>
            <a:r>
              <a:rPr lang="en-US" sz="2000" dirty="0" smtClean="0"/>
              <a:t>HOSTNAME</a:t>
            </a:r>
          </a:p>
          <a:p>
            <a:pPr lvl="2"/>
            <a:r>
              <a:rPr lang="en-US" sz="2000" dirty="0"/>
              <a:t>echo The </a:t>
            </a:r>
            <a:r>
              <a:rPr lang="en-US" sz="2000" dirty="0" err="1"/>
              <a:t>userid</a:t>
            </a:r>
            <a:r>
              <a:rPr lang="en-US" sz="2000" dirty="0"/>
              <a:t> of $USER is $</a:t>
            </a:r>
            <a:r>
              <a:rPr lang="en-US" sz="2000" dirty="0" smtClean="0"/>
              <a:t>UID</a:t>
            </a:r>
          </a:p>
          <a:p>
            <a:pPr lvl="2"/>
            <a:r>
              <a:rPr lang="en-US" sz="2000" dirty="0"/>
              <a:t>echo My </a:t>
            </a:r>
            <a:r>
              <a:rPr lang="en-US" sz="2000" dirty="0" err="1"/>
              <a:t>homedir</a:t>
            </a:r>
            <a:r>
              <a:rPr lang="en-US" sz="2000" dirty="0"/>
              <a:t> is $</a:t>
            </a:r>
            <a:r>
              <a:rPr lang="en-US" sz="2000" dirty="0" smtClean="0"/>
              <a:t>HOME</a:t>
            </a:r>
          </a:p>
          <a:p>
            <a:pPr lvl="2"/>
            <a:r>
              <a:rPr lang="en-US" sz="2000" dirty="0"/>
              <a:t>echo My </a:t>
            </a:r>
            <a:r>
              <a:rPr lang="en-US" sz="2000" dirty="0" smtClean="0"/>
              <a:t>path  </a:t>
            </a:r>
            <a:r>
              <a:rPr lang="en-US" sz="2000" dirty="0"/>
              <a:t>is </a:t>
            </a:r>
            <a:r>
              <a:rPr lang="en-US" sz="2000" dirty="0" smtClean="0"/>
              <a:t>$PATH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ipes in Unix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Denoted with “|” symbol – shift +\ symbol is pipe – Input to next command is output of previous command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Examples: Do the following and record in your note book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“my”  - write the output</a:t>
            </a:r>
          </a:p>
          <a:p>
            <a:pPr lvl="1"/>
            <a:r>
              <a:rPr lang="en-US" dirty="0" smtClean="0"/>
              <a:t>Create a file with the following lines: </a:t>
            </a:r>
          </a:p>
          <a:p>
            <a:r>
              <a:rPr lang="en-US" dirty="0"/>
              <a:t>Create </a:t>
            </a:r>
            <a:r>
              <a:rPr lang="en-US" dirty="0" err="1"/>
              <a:t>myfile</a:t>
            </a:r>
            <a:r>
              <a:rPr lang="en-US" dirty="0"/>
              <a:t> with the following contents:</a:t>
            </a:r>
          </a:p>
          <a:p>
            <a:pPr marL="0" indent="0">
              <a:buNone/>
            </a:pPr>
            <a:r>
              <a:rPr lang="en-US" dirty="0"/>
              <a:t>echo  “I am fine, I do CSE” &gt;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“I am good, I like CSE” &gt;&gt;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“I like drawing” &gt;&gt;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“I like reading” &gt;&gt;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“I like writing” &gt;&gt;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r>
              <a:rPr lang="en-US" dirty="0"/>
              <a:t>Show the contents of </a:t>
            </a:r>
            <a:r>
              <a:rPr lang="en-US" dirty="0" err="1"/>
              <a:t>myfile</a:t>
            </a:r>
            <a:r>
              <a:rPr lang="en-US" dirty="0"/>
              <a:t>: cat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r>
              <a:rPr lang="en-US" dirty="0" smtClean="0"/>
              <a:t>Type:  cat </a:t>
            </a:r>
            <a:r>
              <a:rPr lang="en-US" dirty="0" err="1" smtClean="0"/>
              <a:t>myfile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“like” – write the output</a:t>
            </a:r>
          </a:p>
          <a:p>
            <a:r>
              <a:rPr lang="en-US" dirty="0"/>
              <a:t>Type cat </a:t>
            </a:r>
            <a:r>
              <a:rPr lang="en-US" dirty="0" err="1"/>
              <a:t>myfile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-v “like”  -- what happened?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http://www.cs.ucr.edu/~weesan/cs183/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Linux?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A clone of Unix</a:t>
            </a:r>
          </a:p>
          <a:p>
            <a:r>
              <a:rPr lang="en-US" altLang="en-US" sz="2600" dirty="0"/>
              <a:t>Developed in 1991 by </a:t>
            </a:r>
            <a:r>
              <a:rPr lang="en-US" altLang="en-US" sz="2600" u="sng" dirty="0"/>
              <a:t>Linus Torvalds</a:t>
            </a:r>
            <a:r>
              <a:rPr lang="en-US" altLang="en-US" sz="2600" dirty="0"/>
              <a:t>, a Finnish graduate </a:t>
            </a:r>
            <a:r>
              <a:rPr lang="en-US" altLang="en-US" sz="2600" dirty="0" smtClean="0"/>
              <a:t>student (at the age of 21 !)</a:t>
            </a:r>
            <a:endParaRPr lang="en-US" altLang="en-US" sz="2600" dirty="0"/>
          </a:p>
          <a:p>
            <a:r>
              <a:rPr lang="en-US" altLang="en-US" sz="2600" dirty="0"/>
              <a:t>Inspired by and replacement of </a:t>
            </a:r>
            <a:r>
              <a:rPr lang="en-US" altLang="en-US" sz="2600" dirty="0" err="1"/>
              <a:t>Minix</a:t>
            </a:r>
            <a:endParaRPr lang="en-US" altLang="en-US" sz="2600" dirty="0"/>
          </a:p>
          <a:p>
            <a:r>
              <a:rPr lang="en-US" altLang="en-US" sz="2600" dirty="0"/>
              <a:t>Linus' </a:t>
            </a:r>
            <a:r>
              <a:rPr lang="en-US" altLang="en-US" sz="2600" dirty="0" err="1"/>
              <a:t>Minix</a:t>
            </a:r>
            <a:r>
              <a:rPr lang="en-US" altLang="en-US" sz="2600" dirty="0"/>
              <a:t> became Linux</a:t>
            </a:r>
          </a:p>
          <a:p>
            <a:r>
              <a:rPr lang="en-US" altLang="en-US" sz="2600" dirty="0"/>
              <a:t>Consist of</a:t>
            </a:r>
          </a:p>
          <a:p>
            <a:pPr lvl="1"/>
            <a:r>
              <a:rPr lang="en-US" altLang="en-US" sz="2200" dirty="0"/>
              <a:t>Linux Kernel</a:t>
            </a:r>
          </a:p>
          <a:p>
            <a:pPr lvl="1"/>
            <a:r>
              <a:rPr lang="en-US" altLang="en-US" sz="2200" dirty="0"/>
              <a:t>GNU (</a:t>
            </a:r>
            <a:r>
              <a:rPr lang="en-US" altLang="en-US" sz="2200" u="sng" dirty="0"/>
              <a:t>G</a:t>
            </a:r>
            <a:r>
              <a:rPr lang="en-US" altLang="en-US" sz="2200" dirty="0"/>
              <a:t>NU is </a:t>
            </a:r>
            <a:r>
              <a:rPr lang="en-US" altLang="en-US" sz="2200" u="sng" dirty="0"/>
              <a:t>N</a:t>
            </a:r>
            <a:r>
              <a:rPr lang="en-US" altLang="en-US" sz="2200" dirty="0"/>
              <a:t>ot </a:t>
            </a:r>
            <a:r>
              <a:rPr lang="en-US" altLang="en-US" sz="2200" u="sng" dirty="0"/>
              <a:t>U</a:t>
            </a:r>
            <a:r>
              <a:rPr lang="en-US" altLang="en-US" sz="2200" dirty="0"/>
              <a:t>nix) Software</a:t>
            </a:r>
          </a:p>
          <a:p>
            <a:pPr lvl="1"/>
            <a:r>
              <a:rPr lang="en-US" altLang="en-US" sz="2200" dirty="0"/>
              <a:t>Software Package management</a:t>
            </a:r>
          </a:p>
          <a:p>
            <a:pPr lvl="1"/>
            <a:r>
              <a:rPr lang="en-US" altLang="en-US" sz="2200" dirty="0"/>
              <a:t>Others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0" y="6477000"/>
            <a:ext cx="304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900" dirty="0"/>
              <a:t>http://www.linuxdevices.com/files/misc/ibm-watchpad.jpg</a:t>
            </a:r>
          </a:p>
        </p:txBody>
      </p:sp>
    </p:spTree>
    <p:extLst>
      <p:ext uri="{BB962C8B-B14F-4D97-AF65-F5344CB8AC3E}">
        <p14:creationId xmlns:p14="http://schemas.microsoft.com/office/powerpoint/2010/main" val="25499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on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cat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passwd</a:t>
            </a:r>
            <a:r>
              <a:rPr lang="en-US" sz="2000" dirty="0" smtClean="0"/>
              <a:t> – what do you see</a:t>
            </a:r>
          </a:p>
          <a:p>
            <a:r>
              <a:rPr lang="en-US" sz="2000" dirty="0" smtClean="0"/>
              <a:t>Lets learn </a:t>
            </a:r>
            <a:r>
              <a:rPr lang="en-US" sz="2000" b="1" dirty="0" smtClean="0"/>
              <a:t>“cut” </a:t>
            </a:r>
            <a:r>
              <a:rPr lang="en-US" sz="2000" dirty="0" smtClean="0"/>
              <a:t>command </a:t>
            </a:r>
          </a:p>
          <a:p>
            <a:pPr lvl="1"/>
            <a:r>
              <a:rPr lang="en-US" dirty="0" smtClean="0"/>
              <a:t>Type 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| cut –d “:”  -f1,3   -- what do you get </a:t>
            </a:r>
          </a:p>
          <a:p>
            <a:pPr lvl="2"/>
            <a:r>
              <a:rPr lang="en-US" sz="2000" b="1" dirty="0" smtClean="0"/>
              <a:t>You get the fields 1 and 3 from /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passwd</a:t>
            </a:r>
            <a:r>
              <a:rPr lang="en-US" sz="2000" b="1" dirty="0" smtClean="0"/>
              <a:t> and the file is delimited (separated) using “:” </a:t>
            </a:r>
          </a:p>
          <a:p>
            <a:r>
              <a:rPr lang="en-US" sz="2000" dirty="0"/>
              <a:t>Create </a:t>
            </a:r>
            <a:r>
              <a:rPr lang="en-US" sz="2000" dirty="0" err="1" smtClean="0"/>
              <a:t>mymarks</a:t>
            </a:r>
            <a:r>
              <a:rPr lang="en-US" sz="2000" dirty="0" smtClean="0"/>
              <a:t> with </a:t>
            </a:r>
            <a:r>
              <a:rPr lang="en-US" sz="2000" dirty="0"/>
              <a:t>the following contents:</a:t>
            </a:r>
          </a:p>
          <a:p>
            <a:pPr marL="0" indent="0">
              <a:buNone/>
            </a:pPr>
            <a:r>
              <a:rPr lang="en-US" sz="2000" dirty="0"/>
              <a:t>echo  </a:t>
            </a:r>
            <a:r>
              <a:rPr lang="en-US" sz="2000" dirty="0" smtClean="0"/>
              <a:t>“101:CSE:25&gt; </a:t>
            </a:r>
            <a:r>
              <a:rPr lang="en-US" sz="2000" dirty="0" err="1" smtClean="0"/>
              <a:t>mymarks</a:t>
            </a:r>
            <a:r>
              <a:rPr lang="en-US" sz="2000" dirty="0" smtClean="0"/>
              <a:t>; echo “100:PSAT:35”” </a:t>
            </a:r>
            <a:r>
              <a:rPr lang="en-US" sz="2000" dirty="0"/>
              <a:t>&gt;&gt; </a:t>
            </a:r>
            <a:r>
              <a:rPr lang="en-US" sz="2000" dirty="0" err="1" smtClean="0"/>
              <a:t>mymarks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echo “</a:t>
            </a:r>
            <a:r>
              <a:rPr lang="en-US" sz="2000" dirty="0" smtClean="0"/>
              <a:t>102:ENG:33”” </a:t>
            </a:r>
            <a:r>
              <a:rPr lang="en-US" sz="2000" dirty="0"/>
              <a:t>&gt;&gt; </a:t>
            </a:r>
            <a:r>
              <a:rPr lang="en-US" sz="2000" dirty="0" err="1" smtClean="0"/>
              <a:t>mymarks</a:t>
            </a:r>
            <a:r>
              <a:rPr lang="en-US" sz="2000" dirty="0" smtClean="0"/>
              <a:t>; echo “203:MAT:42”” </a:t>
            </a:r>
            <a:r>
              <a:rPr lang="en-US" sz="2000" dirty="0"/>
              <a:t>&gt;&gt; </a:t>
            </a:r>
            <a:r>
              <a:rPr lang="en-US" sz="2000" dirty="0" err="1"/>
              <a:t>mymarks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echo </a:t>
            </a:r>
            <a:r>
              <a:rPr lang="en-US" sz="2000" dirty="0" smtClean="0"/>
              <a:t>“204:CUL:39”” </a:t>
            </a:r>
            <a:r>
              <a:rPr lang="en-US" sz="2000" dirty="0"/>
              <a:t>&gt;&gt; </a:t>
            </a:r>
            <a:r>
              <a:rPr lang="en-US" sz="2000" dirty="0" err="1" smtClean="0"/>
              <a:t>mymarks</a:t>
            </a:r>
            <a:r>
              <a:rPr lang="en-US" sz="2000" dirty="0" smtClean="0"/>
              <a:t>; Show </a:t>
            </a:r>
            <a:r>
              <a:rPr lang="en-US" sz="2000" dirty="0"/>
              <a:t>the contents of </a:t>
            </a:r>
            <a:r>
              <a:rPr lang="en-US" sz="2000" dirty="0" err="1" smtClean="0"/>
              <a:t>mymarks</a:t>
            </a:r>
            <a:endParaRPr lang="en-US" sz="2000" dirty="0" smtClean="0"/>
          </a:p>
          <a:p>
            <a:pPr lvl="1"/>
            <a:r>
              <a:rPr lang="en-US" dirty="0" smtClean="0"/>
              <a:t>cut –d”:”  -f1,2 </a:t>
            </a:r>
            <a:r>
              <a:rPr lang="en-US" dirty="0" err="1" smtClean="0"/>
              <a:t>mymarks</a:t>
            </a:r>
            <a:r>
              <a:rPr lang="en-US" dirty="0" smtClean="0"/>
              <a:t> – what do you get 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 smtClean="0"/>
              <a:t>mymarks</a:t>
            </a:r>
            <a:r>
              <a:rPr lang="en-US" dirty="0" smtClean="0"/>
              <a:t> | cut –d”:” –f1,2  – what do you get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/>
              <a:t>mymarks</a:t>
            </a:r>
            <a:r>
              <a:rPr lang="en-US" dirty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“100” | cut </a:t>
            </a:r>
            <a:r>
              <a:rPr lang="en-US" dirty="0"/>
              <a:t>–d”:” –f1,2 </a:t>
            </a:r>
            <a:r>
              <a:rPr lang="en-US" dirty="0" smtClean="0"/>
              <a:t>– </a:t>
            </a:r>
            <a:r>
              <a:rPr lang="en-US" dirty="0"/>
              <a:t>what do you </a:t>
            </a:r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/>
              <a:t>mymarks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smtClean="0"/>
              <a:t>“2*” </a:t>
            </a:r>
            <a:r>
              <a:rPr lang="en-US" dirty="0"/>
              <a:t>| cut –d”:” –f1,2 – what do you </a:t>
            </a:r>
            <a:r>
              <a:rPr lang="en-US" dirty="0" smtClean="0"/>
              <a:t>get</a:t>
            </a:r>
          </a:p>
          <a:p>
            <a:pPr lvl="1"/>
            <a:r>
              <a:rPr lang="fr-FR" dirty="0" err="1" smtClean="0"/>
              <a:t>cut</a:t>
            </a:r>
            <a:r>
              <a:rPr lang="fr-FR" dirty="0" smtClean="0"/>
              <a:t> </a:t>
            </a:r>
            <a:r>
              <a:rPr lang="fr-FR" dirty="0"/>
              <a:t>-c2-7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 | </a:t>
            </a:r>
            <a:r>
              <a:rPr lang="fr-FR" dirty="0" err="1"/>
              <a:t>tail</a:t>
            </a:r>
            <a:r>
              <a:rPr lang="fr-FR" dirty="0"/>
              <a:t> -4  --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pPr marL="274320" lvl="1" indent="0">
              <a:buNone/>
            </a:pPr>
            <a:endParaRPr lang="en-US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on pipes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Command: </a:t>
            </a:r>
            <a:r>
              <a:rPr lang="en-US" b="1" dirty="0" err="1" smtClean="0"/>
              <a:t>tr</a:t>
            </a:r>
            <a:r>
              <a:rPr lang="en-US" dirty="0" smtClean="0"/>
              <a:t> --  </a:t>
            </a:r>
            <a:r>
              <a:rPr lang="en-US" dirty="0" err="1" smtClean="0"/>
              <a:t>tr</a:t>
            </a:r>
            <a:r>
              <a:rPr lang="en-US" dirty="0" smtClean="0"/>
              <a:t> “from” “to” – translates one string to another 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/>
              <a:t>tr</a:t>
            </a:r>
            <a:r>
              <a:rPr lang="en-US" dirty="0"/>
              <a:t> 'e' </a:t>
            </a:r>
            <a:r>
              <a:rPr lang="en-US" dirty="0" smtClean="0"/>
              <a:t>'E‘  -- shows </a:t>
            </a:r>
            <a:r>
              <a:rPr lang="en-US" dirty="0"/>
              <a:t>the translation of all </a:t>
            </a:r>
            <a:r>
              <a:rPr lang="en-US" dirty="0" smtClean="0"/>
              <a:t>occurrences of </a:t>
            </a:r>
            <a:r>
              <a:rPr lang="en-US" dirty="0"/>
              <a:t>e to 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cat 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|</a:t>
            </a:r>
            <a:r>
              <a:rPr lang="en-US" dirty="0" err="1" smtClean="0"/>
              <a:t>tr</a:t>
            </a:r>
            <a:r>
              <a:rPr lang="en-US" dirty="0" smtClean="0"/>
              <a:t> “m” “ME” – see what happens</a:t>
            </a:r>
          </a:p>
          <a:p>
            <a:pPr lvl="1"/>
            <a:r>
              <a:rPr lang="en-US" dirty="0" smtClean="0"/>
              <a:t>cat 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|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smtClean="0"/>
              <a:t>“a-z” “A-Z” </a:t>
            </a:r>
            <a:r>
              <a:rPr lang="en-US" dirty="0"/>
              <a:t>– see what </a:t>
            </a:r>
            <a:r>
              <a:rPr lang="en-US" dirty="0" smtClean="0"/>
              <a:t>happens</a:t>
            </a:r>
          </a:p>
          <a:p>
            <a:pPr lvl="1"/>
            <a:r>
              <a:rPr lang="en-US" dirty="0"/>
              <a:t>cat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|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abcde</a:t>
            </a:r>
            <a:r>
              <a:rPr lang="en-US" dirty="0" smtClean="0"/>
              <a:t>” “</a:t>
            </a:r>
            <a:r>
              <a:rPr lang="en-US" dirty="0" err="1" smtClean="0"/>
              <a:t>pqrst</a:t>
            </a:r>
            <a:r>
              <a:rPr lang="en-US" dirty="0" smtClean="0"/>
              <a:t>” </a:t>
            </a:r>
            <a:r>
              <a:rPr lang="en-US" dirty="0"/>
              <a:t>– see what </a:t>
            </a:r>
            <a:r>
              <a:rPr lang="en-US" dirty="0" smtClean="0"/>
              <a:t>happens (Encryption) </a:t>
            </a:r>
          </a:p>
          <a:p>
            <a:r>
              <a:rPr lang="en-US" dirty="0" smtClean="0"/>
              <a:t>Command </a:t>
            </a:r>
            <a:r>
              <a:rPr lang="en-US" dirty="0" err="1" smtClean="0"/>
              <a:t>wc</a:t>
            </a:r>
            <a:r>
              <a:rPr lang="en-US" dirty="0" smtClean="0"/>
              <a:t> – count lines, words, chars </a:t>
            </a:r>
          </a:p>
          <a:p>
            <a:pPr lvl="1"/>
            <a:r>
              <a:rPr lang="en-US" dirty="0"/>
              <a:t>cat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|</a:t>
            </a:r>
            <a:r>
              <a:rPr lang="en-US" dirty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– what is the output</a:t>
            </a:r>
          </a:p>
          <a:p>
            <a:pPr lvl="1"/>
            <a:r>
              <a:rPr lang="en-US" dirty="0"/>
              <a:t>cat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-l </a:t>
            </a:r>
            <a:r>
              <a:rPr lang="en-US" dirty="0"/>
              <a:t>– what is the output</a:t>
            </a:r>
          </a:p>
          <a:p>
            <a:pPr lvl="1"/>
            <a:r>
              <a:rPr lang="en-US" dirty="0"/>
              <a:t>cat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smtClean="0"/>
              <a:t>-c– </a:t>
            </a:r>
            <a:r>
              <a:rPr lang="en-US" dirty="0"/>
              <a:t>what is the 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4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More pipes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sort </a:t>
            </a:r>
            <a:r>
              <a:rPr lang="en-US" dirty="0"/>
              <a:t>filter will default to an alphabetical sort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 smtClean="0"/>
              <a:t>mymarks</a:t>
            </a:r>
            <a:r>
              <a:rPr lang="en-US" dirty="0" smtClean="0"/>
              <a:t> | sort -k7  -- sorts based on 7</a:t>
            </a:r>
            <a:r>
              <a:rPr lang="en-US" baseline="30000" dirty="0" smtClean="0"/>
              <a:t>th</a:t>
            </a:r>
            <a:r>
              <a:rPr lang="en-US" dirty="0" smtClean="0"/>
              <a:t> character in file 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 smtClean="0"/>
              <a:t>mymarks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“10?” | sort –k5 – what is the output</a:t>
            </a:r>
          </a:p>
          <a:p>
            <a:pPr lvl="1"/>
            <a:r>
              <a:rPr lang="en-US" b="1" dirty="0" err="1" smtClean="0"/>
              <a:t>ps</a:t>
            </a:r>
            <a:r>
              <a:rPr lang="en-US" b="1" dirty="0" smtClean="0"/>
              <a:t> </a:t>
            </a:r>
            <a:r>
              <a:rPr lang="en-US" b="1" dirty="0"/>
              <a:t>| </a:t>
            </a:r>
            <a:r>
              <a:rPr lang="en-US" b="1" dirty="0" err="1" smtClean="0"/>
              <a:t>wc</a:t>
            </a:r>
            <a:endParaRPr lang="en-US" b="1" dirty="0" smtClean="0"/>
          </a:p>
          <a:p>
            <a:pPr lvl="1"/>
            <a:r>
              <a:rPr lang="en-US" b="1" dirty="0" err="1" smtClean="0"/>
              <a:t>ps</a:t>
            </a:r>
            <a:r>
              <a:rPr lang="en-US" b="1" dirty="0" smtClean="0"/>
              <a:t> | sort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http://www.cs.ucr.edu/~weesan/cs183/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Linux?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Originally developed for 32-bit x86-based PC</a:t>
            </a:r>
          </a:p>
          <a:p>
            <a:r>
              <a:rPr lang="en-US" altLang="en-US" sz="2600"/>
              <a:t>Ported to other architectures, eg.</a:t>
            </a:r>
          </a:p>
          <a:p>
            <a:pPr lvl="1"/>
            <a:r>
              <a:rPr lang="en-US" altLang="en-US" sz="2200"/>
              <a:t>Alpha, VAX, PowerPC, IBM S/390, MIPS, IA-64</a:t>
            </a:r>
          </a:p>
          <a:p>
            <a:pPr lvl="1"/>
            <a:r>
              <a:rPr lang="en-US" altLang="en-US" sz="2200"/>
              <a:t>PS2, TiVo, cellphones, watches, Nokia N810, NDS, routers, NAS, GPS, …</a:t>
            </a:r>
          </a:p>
        </p:txBody>
      </p:sp>
      <p:pic>
        <p:nvPicPr>
          <p:cNvPr id="31748" name="Picture 4" descr="ibm-watchp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19200"/>
            <a:ext cx="126523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1" name="Picture 7" descr="ps2_cluster_pic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5800"/>
            <a:ext cx="15240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3" name="Picture 9" descr="ws_dt_mon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514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4" name="Picture 10" descr="wnc_gw1_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11223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350000" y="6172200"/>
            <a:ext cx="279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* See references at the end</a:t>
            </a:r>
          </a:p>
          <a:p>
            <a:r>
              <a:rPr lang="en-US" altLang="en-US" sz="1400"/>
              <a:t>   for the corresponding websites.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19400"/>
            <a:ext cx="182880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7800"/>
            <a:ext cx="119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3525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267200"/>
            <a:ext cx="1190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81600"/>
            <a:ext cx="9906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http://www.cs.ucr.edu/~weesan/cs183/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Linux Distribution is better?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&gt; 300 Linux Distributions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Slackware</a:t>
            </a:r>
            <a:r>
              <a:rPr lang="en-US" altLang="en-US" sz="2200" dirty="0"/>
              <a:t> (one of the oldest, simple and stable </a:t>
            </a:r>
            <a:r>
              <a:rPr lang="en-US" altLang="en-US" sz="2200" dirty="0" err="1"/>
              <a:t>distro</a:t>
            </a:r>
            <a:r>
              <a:rPr lang="en-US" altLang="en-US" sz="2200" dirty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Redhat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RHEL (commercially support)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Fedora (free)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CentOS (free RHEL, based in England)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SuSe</a:t>
            </a:r>
            <a:r>
              <a:rPr lang="en-US" altLang="en-US" sz="2200" dirty="0"/>
              <a:t> ( based in German)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Gentoo (Source code based)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Debian</a:t>
            </a:r>
            <a:r>
              <a:rPr lang="en-US" altLang="en-US" sz="2200" dirty="0"/>
              <a:t> (one of the few called GNU/Linux)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Ubuntu (based in South Africa)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Knoppix</a:t>
            </a:r>
            <a:r>
              <a:rPr lang="en-US" altLang="en-US" sz="2200" dirty="0"/>
              <a:t> (first </a:t>
            </a:r>
            <a:r>
              <a:rPr lang="en-US" altLang="en-US" sz="2200" dirty="0" err="1"/>
              <a:t>LiveCD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distro</a:t>
            </a:r>
            <a:r>
              <a:rPr lang="en-US" altLang="en-US" sz="2200" dirty="0" smtClean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 err="1" smtClean="0">
                <a:solidFill>
                  <a:srgbClr val="FF0000"/>
                </a:solidFill>
              </a:rPr>
              <a:t>PuppyLinux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 </a:t>
            </a:r>
            <a:endParaRPr lang="en-US" altLang="en-US" sz="2200" b="1" dirty="0">
              <a:solidFill>
                <a:srgbClr val="FF0000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23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058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Linux Has Many Distributions</a:t>
            </a:r>
            <a:endParaRPr lang="en-US" sz="4000" dirty="0"/>
          </a:p>
        </p:txBody>
      </p:sp>
      <p:pic>
        <p:nvPicPr>
          <p:cNvPr id="2050" name="Picture 2" descr="http://www.muylinux.com/wp-content/uploads/2009/04/logos-distr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01000" cy="42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Run-levels in Linux Distributions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/>
              <a:t>runlevel</a:t>
            </a:r>
            <a:r>
              <a:rPr lang="en-US" dirty="0"/>
              <a:t> is a preset operating state on a </a:t>
            </a:r>
            <a:r>
              <a:rPr lang="en-US" b="1" dirty="0"/>
              <a:t>Unix</a:t>
            </a:r>
            <a:r>
              <a:rPr lang="en-US" dirty="0"/>
              <a:t>-like operating system. ... Seven </a:t>
            </a:r>
            <a:r>
              <a:rPr lang="en-US" b="1" dirty="0" err="1"/>
              <a:t>runlevels</a:t>
            </a:r>
            <a:r>
              <a:rPr lang="en-US" dirty="0"/>
              <a:t> are supported in the standard Linux kernel (i.e., core of the operating system). </a:t>
            </a:r>
          </a:p>
          <a:p>
            <a:r>
              <a:rPr lang="en-US" dirty="0" smtClean="0"/>
              <a:t>0 </a:t>
            </a:r>
            <a:r>
              <a:rPr lang="en-US" dirty="0"/>
              <a:t>– Halt.</a:t>
            </a:r>
          </a:p>
          <a:p>
            <a:r>
              <a:rPr lang="en-US" dirty="0"/>
              <a:t>1 – Single-user text </a:t>
            </a:r>
            <a:r>
              <a:rPr lang="en-US" dirty="0" smtClean="0"/>
              <a:t>mode</a:t>
            </a:r>
            <a:endParaRPr lang="en-US" dirty="0"/>
          </a:p>
          <a:p>
            <a:r>
              <a:rPr lang="en-US" dirty="0"/>
              <a:t>2 – Not used (user-definable)</a:t>
            </a:r>
          </a:p>
          <a:p>
            <a:r>
              <a:rPr lang="en-US" dirty="0"/>
              <a:t>3 – Full multi-user text mode.</a:t>
            </a:r>
          </a:p>
          <a:p>
            <a:r>
              <a:rPr lang="en-US" dirty="0"/>
              <a:t>4 – Not used (user-definable)</a:t>
            </a:r>
          </a:p>
          <a:p>
            <a:r>
              <a:rPr lang="en-US" dirty="0"/>
              <a:t>5 – Full multi-user graphical mode (with an X-based login screen)</a:t>
            </a:r>
          </a:p>
          <a:p>
            <a:r>
              <a:rPr lang="en-US" dirty="0"/>
              <a:t>6 – </a:t>
            </a:r>
            <a:r>
              <a:rPr lang="en-US" dirty="0" smtClean="0"/>
              <a:t>Reboot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Essentials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6745</TotalTime>
  <Words>4043</Words>
  <Application>Microsoft Office PowerPoint</Application>
  <PresentationFormat>On-screen Show (4:3)</PresentationFormat>
  <Paragraphs>692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Introduction to Linux  (Puppy Linux)</vt:lpstr>
      <vt:lpstr>UNIX Introduction </vt:lpstr>
      <vt:lpstr>Unix</vt:lpstr>
      <vt:lpstr>What is Unix?</vt:lpstr>
      <vt:lpstr>What is Linux?</vt:lpstr>
      <vt:lpstr>What is Linux?</vt:lpstr>
      <vt:lpstr>Which Linux Distribution is better?</vt:lpstr>
      <vt:lpstr>Linux Has Many Distributions</vt:lpstr>
      <vt:lpstr>Run-levels in Linux Distributions </vt:lpstr>
      <vt:lpstr>Reference: Linux Fundamentals, Paul Cobbaut</vt:lpstr>
      <vt:lpstr>Unix Shell </vt:lpstr>
      <vt:lpstr>Command Format</vt:lpstr>
      <vt:lpstr>Command I/O</vt:lpstr>
      <vt:lpstr>Create user – First command to learn </vt:lpstr>
      <vt:lpstr>Man pages – Manual Pages (Help)</vt:lpstr>
      <vt:lpstr>The “man” command </vt:lpstr>
      <vt:lpstr>Help command </vt:lpstr>
      <vt:lpstr>date</vt:lpstr>
      <vt:lpstr>Editor in Puppy Linux </vt:lpstr>
      <vt:lpstr>cal </vt:lpstr>
      <vt:lpstr>clear</vt:lpstr>
      <vt:lpstr>sleep</vt:lpstr>
      <vt:lpstr>Command Grouping</vt:lpstr>
      <vt:lpstr>history</vt:lpstr>
      <vt:lpstr>System Information Commands </vt:lpstr>
      <vt:lpstr>File Commands</vt:lpstr>
      <vt:lpstr>Directory Commands </vt:lpstr>
      <vt:lpstr>Absolute and relative paths </vt:lpstr>
      <vt:lpstr>Relative path </vt:lpstr>
      <vt:lpstr>Relative Path </vt:lpstr>
      <vt:lpstr>Example – Do the following: </vt:lpstr>
      <vt:lpstr>File Commands </vt:lpstr>
      <vt:lpstr>To learn more commands -- Create files </vt:lpstr>
      <vt:lpstr>To learn more commands </vt:lpstr>
      <vt:lpstr>Some more ….</vt:lpstr>
      <vt:lpstr>Practice the following: </vt:lpstr>
      <vt:lpstr>The Linux File System</vt:lpstr>
      <vt:lpstr>Permissions in Linux </vt:lpstr>
      <vt:lpstr>Viewing the Permissions</vt:lpstr>
      <vt:lpstr>Modifying the Permissions of a file: chmod</vt:lpstr>
      <vt:lpstr>Examples: </vt:lpstr>
      <vt:lpstr>Using Binary References to Set permissions </vt:lpstr>
      <vt:lpstr>Owners and Groups</vt:lpstr>
      <vt:lpstr>File system security (access rights) </vt:lpstr>
      <vt:lpstr>Unix File Permissions</vt:lpstr>
      <vt:lpstr>Exercise</vt:lpstr>
      <vt:lpstr>More commands in prompt</vt:lpstr>
      <vt:lpstr>Environment variables / Shell variables</vt:lpstr>
      <vt:lpstr>Pipes in Unix </vt:lpstr>
      <vt:lpstr>More on pipes</vt:lpstr>
      <vt:lpstr>Some more on pipes </vt:lpstr>
      <vt:lpstr>More pipes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Don Johnson</dc:creator>
  <cp:lastModifiedBy>Dr.LATHA PARAMESWARAN</cp:lastModifiedBy>
  <cp:revision>233</cp:revision>
  <cp:lastPrinted>2012-09-09T21:57:38Z</cp:lastPrinted>
  <dcterms:created xsi:type="dcterms:W3CDTF">2012-08-28T23:29:57Z</dcterms:created>
  <dcterms:modified xsi:type="dcterms:W3CDTF">2019-09-05T07:31:45Z</dcterms:modified>
</cp:coreProperties>
</file>