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8" r:id="rId1"/>
  </p:sldMasterIdLst>
  <p:notesMasterIdLst>
    <p:notesMasterId r:id="rId20"/>
  </p:notesMasterIdLst>
  <p:sldIdLst>
    <p:sldId id="267" r:id="rId2"/>
    <p:sldId id="283" r:id="rId3"/>
    <p:sldId id="284" r:id="rId4"/>
    <p:sldId id="287" r:id="rId5"/>
    <p:sldId id="279" r:id="rId6"/>
    <p:sldId id="288" r:id="rId7"/>
    <p:sldId id="273" r:id="rId8"/>
    <p:sldId id="281" r:id="rId9"/>
    <p:sldId id="268" r:id="rId10"/>
    <p:sldId id="270" r:id="rId11"/>
    <p:sldId id="282" r:id="rId12"/>
    <p:sldId id="269" r:id="rId13"/>
    <p:sldId id="286" r:id="rId14"/>
    <p:sldId id="258" r:id="rId15"/>
    <p:sldId id="259" r:id="rId16"/>
    <p:sldId id="260" r:id="rId17"/>
    <p:sldId id="272" r:id="rId18"/>
    <p:sldId id="29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9B0C9C5-B182-4AC1-A8F3-05DFE3137E42}">
          <p14:sldIdLst>
            <p14:sldId id="267"/>
            <p14:sldId id="283"/>
            <p14:sldId id="284"/>
            <p14:sldId id="287"/>
            <p14:sldId id="279"/>
            <p14:sldId id="288"/>
            <p14:sldId id="273"/>
            <p14:sldId id="281"/>
            <p14:sldId id="268"/>
            <p14:sldId id="270"/>
            <p14:sldId id="282"/>
            <p14:sldId id="269"/>
            <p14:sldId id="286"/>
            <p14:sldId id="258"/>
            <p14:sldId id="259"/>
            <p14:sldId id="260"/>
            <p14:sldId id="272"/>
            <p14:sldId id="29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VELLA ABHINAV" initials="RA" lastIdx="2" clrIdx="0">
    <p:extLst>
      <p:ext uri="{19B8F6BF-5375-455C-9EA6-DF929625EA0E}">
        <p15:presenceInfo xmlns:p15="http://schemas.microsoft.com/office/powerpoint/2012/main" userId="0f2aee4b6564cb6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34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7" autoAdjust="0"/>
    <p:restoredTop sz="94660"/>
  </p:normalViewPr>
  <p:slideViewPr>
    <p:cSldViewPr snapToGrid="0">
      <p:cViewPr varScale="1">
        <p:scale>
          <a:sx n="83" d="100"/>
          <a:sy n="83" d="100"/>
        </p:scale>
        <p:origin x="61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ata3.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10" Type="http://schemas.openxmlformats.org/officeDocument/2006/relationships/image" Target="../media/image9.svg"/><Relationship Id="rId4" Type="http://schemas.openxmlformats.org/officeDocument/2006/relationships/image" Target="../media/image23.svg"/><Relationship Id="rId9" Type="http://schemas.openxmlformats.org/officeDocument/2006/relationships/image" Target="../media/image8.png"/></Relationships>
</file>

<file path=ppt/diagrams/_rels/data4.xml.rels><?xml version="1.0" encoding="UTF-8" standalone="yes"?>
<Relationships xmlns="http://schemas.openxmlformats.org/package/2006/relationships"><Relationship Id="rId8" Type="http://schemas.openxmlformats.org/officeDocument/2006/relationships/image" Target="../media/image43.svg"/><Relationship Id="rId13" Type="http://schemas.openxmlformats.org/officeDocument/2006/relationships/image" Target="../media/image48.png"/><Relationship Id="rId3" Type="http://schemas.openxmlformats.org/officeDocument/2006/relationships/image" Target="../media/image38.png"/><Relationship Id="rId7" Type="http://schemas.openxmlformats.org/officeDocument/2006/relationships/image" Target="../media/image42.png"/><Relationship Id="rId12" Type="http://schemas.openxmlformats.org/officeDocument/2006/relationships/image" Target="../media/image47.sv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11" Type="http://schemas.openxmlformats.org/officeDocument/2006/relationships/image" Target="../media/image46.png"/><Relationship Id="rId5" Type="http://schemas.openxmlformats.org/officeDocument/2006/relationships/image" Target="../media/image40.png"/><Relationship Id="rId10" Type="http://schemas.openxmlformats.org/officeDocument/2006/relationships/image" Target="../media/image45.svg"/><Relationship Id="rId4" Type="http://schemas.openxmlformats.org/officeDocument/2006/relationships/image" Target="../media/image39.svg"/><Relationship Id="rId9" Type="http://schemas.openxmlformats.org/officeDocument/2006/relationships/image" Target="../media/image44.png"/><Relationship Id="rId14" Type="http://schemas.openxmlformats.org/officeDocument/2006/relationships/image" Target="../media/image4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10" Type="http://schemas.openxmlformats.org/officeDocument/2006/relationships/image" Target="../media/image9.svg"/><Relationship Id="rId4" Type="http://schemas.openxmlformats.org/officeDocument/2006/relationships/image" Target="../media/image23.svg"/><Relationship Id="rId9" Type="http://schemas.openxmlformats.org/officeDocument/2006/relationships/image" Target="../media/image8.png"/></Relationships>
</file>

<file path=ppt/diagrams/_rels/drawing4.xml.rels><?xml version="1.0" encoding="UTF-8" standalone="yes"?>
<Relationships xmlns="http://schemas.openxmlformats.org/package/2006/relationships"><Relationship Id="rId8" Type="http://schemas.openxmlformats.org/officeDocument/2006/relationships/image" Target="../media/image43.svg"/><Relationship Id="rId13" Type="http://schemas.openxmlformats.org/officeDocument/2006/relationships/image" Target="../media/image48.png"/><Relationship Id="rId3" Type="http://schemas.openxmlformats.org/officeDocument/2006/relationships/image" Target="../media/image38.png"/><Relationship Id="rId7" Type="http://schemas.openxmlformats.org/officeDocument/2006/relationships/image" Target="../media/image42.png"/><Relationship Id="rId12" Type="http://schemas.openxmlformats.org/officeDocument/2006/relationships/image" Target="../media/image47.sv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11" Type="http://schemas.openxmlformats.org/officeDocument/2006/relationships/image" Target="../media/image46.png"/><Relationship Id="rId5" Type="http://schemas.openxmlformats.org/officeDocument/2006/relationships/image" Target="../media/image40.png"/><Relationship Id="rId10" Type="http://schemas.openxmlformats.org/officeDocument/2006/relationships/image" Target="../media/image45.svg"/><Relationship Id="rId4" Type="http://schemas.openxmlformats.org/officeDocument/2006/relationships/image" Target="../media/image39.svg"/><Relationship Id="rId9" Type="http://schemas.openxmlformats.org/officeDocument/2006/relationships/image" Target="../media/image44.png"/><Relationship Id="rId14" Type="http://schemas.openxmlformats.org/officeDocument/2006/relationships/image" Target="../media/image49.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7A695B02-ED0D-4593-A4D3-6C45BF3D8212}" type="doc">
      <dgm:prSet loTypeId="urn:microsoft.com/office/officeart/2018/5/layout/IconCircleLabelList" loCatId="icon" qsTypeId="urn:microsoft.com/office/officeart/2005/8/quickstyle/simple2" qsCatId="simple" csTypeId="urn:microsoft.com/office/officeart/2018/5/colors/Iconchunking_neutralicon_colorful1" csCatId="colorful" phldr="1"/>
      <dgm:spPr/>
      <dgm:t>
        <a:bodyPr/>
        <a:lstStyle/>
        <a:p>
          <a:endParaRPr lang="en-US"/>
        </a:p>
      </dgm:t>
    </dgm:pt>
    <dgm:pt modelId="{76C056CD-7D90-42E3-B1C7-104F009CC1F0}">
      <dgm:prSet/>
      <dgm:spPr/>
      <dgm:t>
        <a:bodyPr/>
        <a:lstStyle/>
        <a:p>
          <a:pPr>
            <a:lnSpc>
              <a:spcPct val="100000"/>
            </a:lnSpc>
            <a:defRPr cap="all"/>
          </a:pPr>
          <a:r>
            <a:rPr lang="en-IN" b="1" dirty="0"/>
            <a:t>Medical applications</a:t>
          </a:r>
          <a:endParaRPr lang="en-US" b="1" dirty="0"/>
        </a:p>
      </dgm:t>
    </dgm:pt>
    <dgm:pt modelId="{827EEF42-319E-46F6-85C0-9F5616CD1D6E}" type="parTrans" cxnId="{0F5A03FD-B8C2-4DB7-A36B-731491FA3DE2}">
      <dgm:prSet/>
      <dgm:spPr/>
      <dgm:t>
        <a:bodyPr/>
        <a:lstStyle/>
        <a:p>
          <a:endParaRPr lang="en-US"/>
        </a:p>
      </dgm:t>
    </dgm:pt>
    <dgm:pt modelId="{76BCE85C-E8A2-4E71-967A-9F614F7C537B}" type="sibTrans" cxnId="{0F5A03FD-B8C2-4DB7-A36B-731491FA3DE2}">
      <dgm:prSet/>
      <dgm:spPr/>
      <dgm:t>
        <a:bodyPr/>
        <a:lstStyle/>
        <a:p>
          <a:endParaRPr lang="en-US"/>
        </a:p>
      </dgm:t>
    </dgm:pt>
    <dgm:pt modelId="{BCE23D75-2179-4F43-A962-A78C73D3DD0B}">
      <dgm:prSet/>
      <dgm:spPr/>
      <dgm:t>
        <a:bodyPr/>
        <a:lstStyle/>
        <a:p>
          <a:pPr>
            <a:lnSpc>
              <a:spcPct val="100000"/>
            </a:lnSpc>
            <a:defRPr cap="all"/>
          </a:pPr>
          <a:r>
            <a:rPr lang="en-IN" b="1" dirty="0"/>
            <a:t>Repetitive tasks</a:t>
          </a:r>
          <a:endParaRPr lang="en-US" b="1" dirty="0"/>
        </a:p>
      </dgm:t>
    </dgm:pt>
    <dgm:pt modelId="{11F05069-4765-489D-B16D-7E0D3855C3A1}" type="parTrans" cxnId="{88A11700-C2BF-4F4C-AD3E-1AA2D500CBFB}">
      <dgm:prSet/>
      <dgm:spPr/>
      <dgm:t>
        <a:bodyPr/>
        <a:lstStyle/>
        <a:p>
          <a:endParaRPr lang="en-US"/>
        </a:p>
      </dgm:t>
    </dgm:pt>
    <dgm:pt modelId="{AE9C8E15-50B2-44E3-AC9A-0B3EA546F4C2}" type="sibTrans" cxnId="{88A11700-C2BF-4F4C-AD3E-1AA2D500CBFB}">
      <dgm:prSet/>
      <dgm:spPr/>
      <dgm:t>
        <a:bodyPr/>
        <a:lstStyle/>
        <a:p>
          <a:endParaRPr lang="en-US"/>
        </a:p>
      </dgm:t>
    </dgm:pt>
    <dgm:pt modelId="{F8C0AFBC-F0D8-4484-8F07-B056982C1F11}">
      <dgm:prSet/>
      <dgm:spPr/>
      <dgm:t>
        <a:bodyPr/>
        <a:lstStyle/>
        <a:p>
          <a:pPr>
            <a:lnSpc>
              <a:spcPct val="100000"/>
            </a:lnSpc>
            <a:defRPr cap="all"/>
          </a:pPr>
          <a:r>
            <a:rPr lang="en-IN" b="1" dirty="0"/>
            <a:t>strengthen economy</a:t>
          </a:r>
          <a:endParaRPr lang="en-US" b="1" dirty="0"/>
        </a:p>
      </dgm:t>
    </dgm:pt>
    <dgm:pt modelId="{509716BA-565E-4922-8E25-A9096EE25606}" type="parTrans" cxnId="{D5E168F8-F763-4E79-9C45-53769875528E}">
      <dgm:prSet/>
      <dgm:spPr/>
      <dgm:t>
        <a:bodyPr/>
        <a:lstStyle/>
        <a:p>
          <a:endParaRPr lang="en-US"/>
        </a:p>
      </dgm:t>
    </dgm:pt>
    <dgm:pt modelId="{C7D96A14-045E-4911-ABF3-FD301DDE1724}" type="sibTrans" cxnId="{D5E168F8-F763-4E79-9C45-53769875528E}">
      <dgm:prSet/>
      <dgm:spPr/>
      <dgm:t>
        <a:bodyPr/>
        <a:lstStyle/>
        <a:p>
          <a:endParaRPr lang="en-US"/>
        </a:p>
      </dgm:t>
    </dgm:pt>
    <dgm:pt modelId="{11626A61-AD87-4FA9-9178-9441D1B0AF61}" type="pres">
      <dgm:prSet presAssocID="{7A695B02-ED0D-4593-A4D3-6C45BF3D8212}" presName="root" presStyleCnt="0">
        <dgm:presLayoutVars>
          <dgm:dir/>
          <dgm:resizeHandles val="exact"/>
        </dgm:presLayoutVars>
      </dgm:prSet>
      <dgm:spPr/>
    </dgm:pt>
    <dgm:pt modelId="{281BB3A0-DD0E-4BB9-BB13-7BB04A5536AE}" type="pres">
      <dgm:prSet presAssocID="{76C056CD-7D90-42E3-B1C7-104F009CC1F0}" presName="compNode" presStyleCnt="0"/>
      <dgm:spPr/>
    </dgm:pt>
    <dgm:pt modelId="{1F3FE81D-78C9-4CD3-B373-C1D04825D4AA}" type="pres">
      <dgm:prSet presAssocID="{76C056CD-7D90-42E3-B1C7-104F009CC1F0}" presName="iconBgRect" presStyleLbl="bgShp" presStyleIdx="0" presStyleCnt="3"/>
      <dgm:spPr/>
    </dgm:pt>
    <dgm:pt modelId="{1D031C54-C8BC-450B-9648-D6BC6E513D1F}" type="pres">
      <dgm:prSet presAssocID="{76C056CD-7D90-42E3-B1C7-104F009CC1F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dgm:pt>
    <dgm:pt modelId="{A3C7A66D-A60D-4A5D-B221-509335701E4E}" type="pres">
      <dgm:prSet presAssocID="{76C056CD-7D90-42E3-B1C7-104F009CC1F0}" presName="spaceRect" presStyleCnt="0"/>
      <dgm:spPr/>
    </dgm:pt>
    <dgm:pt modelId="{C6F5C1C5-C9BB-4FA0-9C13-88812A9CF1DC}" type="pres">
      <dgm:prSet presAssocID="{76C056CD-7D90-42E3-B1C7-104F009CC1F0}" presName="textRect" presStyleLbl="revTx" presStyleIdx="0" presStyleCnt="3">
        <dgm:presLayoutVars>
          <dgm:chMax val="1"/>
          <dgm:chPref val="1"/>
        </dgm:presLayoutVars>
      </dgm:prSet>
      <dgm:spPr/>
    </dgm:pt>
    <dgm:pt modelId="{F8BB68DA-DFE2-44F1-99D4-EA1DB978D90C}" type="pres">
      <dgm:prSet presAssocID="{76BCE85C-E8A2-4E71-967A-9F614F7C537B}" presName="sibTrans" presStyleCnt="0"/>
      <dgm:spPr/>
    </dgm:pt>
    <dgm:pt modelId="{49C1A63C-790E-44C4-BCB8-3C65AB7B76B3}" type="pres">
      <dgm:prSet presAssocID="{BCE23D75-2179-4F43-A962-A78C73D3DD0B}" presName="compNode" presStyleCnt="0"/>
      <dgm:spPr/>
    </dgm:pt>
    <dgm:pt modelId="{7982FC50-FF07-496B-9980-99DE1B366018}" type="pres">
      <dgm:prSet presAssocID="{BCE23D75-2179-4F43-A962-A78C73D3DD0B}" presName="iconBgRect" presStyleLbl="bgShp" presStyleIdx="1" presStyleCnt="3"/>
      <dgm:spPr/>
    </dgm:pt>
    <dgm:pt modelId="{510D18FC-F42F-45F8-8AC0-0E8CA1A8C297}" type="pres">
      <dgm:prSet presAssocID="{BCE23D75-2179-4F43-A962-A78C73D3DD0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dgm:pt>
    <dgm:pt modelId="{77C3F1FE-B305-4DD6-8A82-03F3A6622CE3}" type="pres">
      <dgm:prSet presAssocID="{BCE23D75-2179-4F43-A962-A78C73D3DD0B}" presName="spaceRect" presStyleCnt="0"/>
      <dgm:spPr/>
    </dgm:pt>
    <dgm:pt modelId="{4B773F99-8D3A-47EE-A0CD-505D71E9DDD4}" type="pres">
      <dgm:prSet presAssocID="{BCE23D75-2179-4F43-A962-A78C73D3DD0B}" presName="textRect" presStyleLbl="revTx" presStyleIdx="1" presStyleCnt="3">
        <dgm:presLayoutVars>
          <dgm:chMax val="1"/>
          <dgm:chPref val="1"/>
        </dgm:presLayoutVars>
      </dgm:prSet>
      <dgm:spPr/>
    </dgm:pt>
    <dgm:pt modelId="{94C986B6-DF70-497B-A994-F6017A9BBE95}" type="pres">
      <dgm:prSet presAssocID="{AE9C8E15-50B2-44E3-AC9A-0B3EA546F4C2}" presName="sibTrans" presStyleCnt="0"/>
      <dgm:spPr/>
    </dgm:pt>
    <dgm:pt modelId="{09C8D715-179B-46DE-8F5B-E6D133F5DC9E}" type="pres">
      <dgm:prSet presAssocID="{F8C0AFBC-F0D8-4484-8F07-B056982C1F11}" presName="compNode" presStyleCnt="0"/>
      <dgm:spPr/>
    </dgm:pt>
    <dgm:pt modelId="{C77C7D9F-6777-439A-A07F-04DB616AE80E}" type="pres">
      <dgm:prSet presAssocID="{F8C0AFBC-F0D8-4484-8F07-B056982C1F11}" presName="iconBgRect" presStyleLbl="bgShp" presStyleIdx="2" presStyleCnt="3"/>
      <dgm:spPr/>
    </dgm:pt>
    <dgm:pt modelId="{0105E383-35E5-4DB6-A258-B97DD6954EE4}" type="pres">
      <dgm:prSet presAssocID="{F8C0AFBC-F0D8-4484-8F07-B056982C1F1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dgm:pt>
    <dgm:pt modelId="{C6EDADCE-540D-4821-B014-886BB98854F9}" type="pres">
      <dgm:prSet presAssocID="{F8C0AFBC-F0D8-4484-8F07-B056982C1F11}" presName="spaceRect" presStyleCnt="0"/>
      <dgm:spPr/>
    </dgm:pt>
    <dgm:pt modelId="{F4D93024-BD06-40AD-9468-8F780303E02C}" type="pres">
      <dgm:prSet presAssocID="{F8C0AFBC-F0D8-4484-8F07-B056982C1F11}" presName="textRect" presStyleLbl="revTx" presStyleIdx="2" presStyleCnt="3">
        <dgm:presLayoutVars>
          <dgm:chMax val="1"/>
          <dgm:chPref val="1"/>
        </dgm:presLayoutVars>
      </dgm:prSet>
      <dgm:spPr/>
    </dgm:pt>
  </dgm:ptLst>
  <dgm:cxnLst>
    <dgm:cxn modelId="{88A11700-C2BF-4F4C-AD3E-1AA2D500CBFB}" srcId="{7A695B02-ED0D-4593-A4D3-6C45BF3D8212}" destId="{BCE23D75-2179-4F43-A962-A78C73D3DD0B}" srcOrd="1" destOrd="0" parTransId="{11F05069-4765-489D-B16D-7E0D3855C3A1}" sibTransId="{AE9C8E15-50B2-44E3-AC9A-0B3EA546F4C2}"/>
    <dgm:cxn modelId="{5DE57845-8AA5-4E4F-9F68-4B1D2EF45BF6}" type="presOf" srcId="{7A695B02-ED0D-4593-A4D3-6C45BF3D8212}" destId="{11626A61-AD87-4FA9-9178-9441D1B0AF61}" srcOrd="0" destOrd="0" presId="urn:microsoft.com/office/officeart/2018/5/layout/IconCircleLabelList"/>
    <dgm:cxn modelId="{CA8767A0-B28A-4289-BCAD-709B7B137224}" type="presOf" srcId="{76C056CD-7D90-42E3-B1C7-104F009CC1F0}" destId="{C6F5C1C5-C9BB-4FA0-9C13-88812A9CF1DC}" srcOrd="0" destOrd="0" presId="urn:microsoft.com/office/officeart/2018/5/layout/IconCircleLabelList"/>
    <dgm:cxn modelId="{4E948CDF-1AD9-4E91-89BB-CF2DDA917FD4}" type="presOf" srcId="{F8C0AFBC-F0D8-4484-8F07-B056982C1F11}" destId="{F4D93024-BD06-40AD-9468-8F780303E02C}" srcOrd="0" destOrd="0" presId="urn:microsoft.com/office/officeart/2018/5/layout/IconCircleLabelList"/>
    <dgm:cxn modelId="{22E2B2E7-B6CD-42DB-80C4-5922D8535265}" type="presOf" srcId="{BCE23D75-2179-4F43-A962-A78C73D3DD0B}" destId="{4B773F99-8D3A-47EE-A0CD-505D71E9DDD4}" srcOrd="0" destOrd="0" presId="urn:microsoft.com/office/officeart/2018/5/layout/IconCircleLabelList"/>
    <dgm:cxn modelId="{D5E168F8-F763-4E79-9C45-53769875528E}" srcId="{7A695B02-ED0D-4593-A4D3-6C45BF3D8212}" destId="{F8C0AFBC-F0D8-4484-8F07-B056982C1F11}" srcOrd="2" destOrd="0" parTransId="{509716BA-565E-4922-8E25-A9096EE25606}" sibTransId="{C7D96A14-045E-4911-ABF3-FD301DDE1724}"/>
    <dgm:cxn modelId="{0F5A03FD-B8C2-4DB7-A36B-731491FA3DE2}" srcId="{7A695B02-ED0D-4593-A4D3-6C45BF3D8212}" destId="{76C056CD-7D90-42E3-B1C7-104F009CC1F0}" srcOrd="0" destOrd="0" parTransId="{827EEF42-319E-46F6-85C0-9F5616CD1D6E}" sibTransId="{76BCE85C-E8A2-4E71-967A-9F614F7C537B}"/>
    <dgm:cxn modelId="{BA7B6288-DF24-435D-8BAA-365BEFCE79DF}" type="presParOf" srcId="{11626A61-AD87-4FA9-9178-9441D1B0AF61}" destId="{281BB3A0-DD0E-4BB9-BB13-7BB04A5536AE}" srcOrd="0" destOrd="0" presId="urn:microsoft.com/office/officeart/2018/5/layout/IconCircleLabelList"/>
    <dgm:cxn modelId="{17F9DB0C-564E-4B35-9466-A31C4E39409B}" type="presParOf" srcId="{281BB3A0-DD0E-4BB9-BB13-7BB04A5536AE}" destId="{1F3FE81D-78C9-4CD3-B373-C1D04825D4AA}" srcOrd="0" destOrd="0" presId="urn:microsoft.com/office/officeart/2018/5/layout/IconCircleLabelList"/>
    <dgm:cxn modelId="{1915215A-A401-4E9E-BF28-DED2F3A8E20F}" type="presParOf" srcId="{281BB3A0-DD0E-4BB9-BB13-7BB04A5536AE}" destId="{1D031C54-C8BC-450B-9648-D6BC6E513D1F}" srcOrd="1" destOrd="0" presId="urn:microsoft.com/office/officeart/2018/5/layout/IconCircleLabelList"/>
    <dgm:cxn modelId="{D107E093-31CC-42E5-9C76-B859A1A940BE}" type="presParOf" srcId="{281BB3A0-DD0E-4BB9-BB13-7BB04A5536AE}" destId="{A3C7A66D-A60D-4A5D-B221-509335701E4E}" srcOrd="2" destOrd="0" presId="urn:microsoft.com/office/officeart/2018/5/layout/IconCircleLabelList"/>
    <dgm:cxn modelId="{EE9D50E6-C250-41F2-8BB0-3D79863BCA21}" type="presParOf" srcId="{281BB3A0-DD0E-4BB9-BB13-7BB04A5536AE}" destId="{C6F5C1C5-C9BB-4FA0-9C13-88812A9CF1DC}" srcOrd="3" destOrd="0" presId="urn:microsoft.com/office/officeart/2018/5/layout/IconCircleLabelList"/>
    <dgm:cxn modelId="{7E3491E1-DB90-4DA2-9760-ACE30CF03E42}" type="presParOf" srcId="{11626A61-AD87-4FA9-9178-9441D1B0AF61}" destId="{F8BB68DA-DFE2-44F1-99D4-EA1DB978D90C}" srcOrd="1" destOrd="0" presId="urn:microsoft.com/office/officeart/2018/5/layout/IconCircleLabelList"/>
    <dgm:cxn modelId="{3B90B4AA-F803-42C9-B651-774BE97F85F8}" type="presParOf" srcId="{11626A61-AD87-4FA9-9178-9441D1B0AF61}" destId="{49C1A63C-790E-44C4-BCB8-3C65AB7B76B3}" srcOrd="2" destOrd="0" presId="urn:microsoft.com/office/officeart/2018/5/layout/IconCircleLabelList"/>
    <dgm:cxn modelId="{D259BFFA-D52B-4EE9-855B-1BE5978C2EA2}" type="presParOf" srcId="{49C1A63C-790E-44C4-BCB8-3C65AB7B76B3}" destId="{7982FC50-FF07-496B-9980-99DE1B366018}" srcOrd="0" destOrd="0" presId="urn:microsoft.com/office/officeart/2018/5/layout/IconCircleLabelList"/>
    <dgm:cxn modelId="{31153122-5A20-4754-B0BF-9AB81121CB2F}" type="presParOf" srcId="{49C1A63C-790E-44C4-BCB8-3C65AB7B76B3}" destId="{510D18FC-F42F-45F8-8AC0-0E8CA1A8C297}" srcOrd="1" destOrd="0" presId="urn:microsoft.com/office/officeart/2018/5/layout/IconCircleLabelList"/>
    <dgm:cxn modelId="{12A009D2-61AE-4B18-BE6A-16CEA7015576}" type="presParOf" srcId="{49C1A63C-790E-44C4-BCB8-3C65AB7B76B3}" destId="{77C3F1FE-B305-4DD6-8A82-03F3A6622CE3}" srcOrd="2" destOrd="0" presId="urn:microsoft.com/office/officeart/2018/5/layout/IconCircleLabelList"/>
    <dgm:cxn modelId="{D66EEB6B-2DB3-47A1-B61C-55E8E5012AE1}" type="presParOf" srcId="{49C1A63C-790E-44C4-BCB8-3C65AB7B76B3}" destId="{4B773F99-8D3A-47EE-A0CD-505D71E9DDD4}" srcOrd="3" destOrd="0" presId="urn:microsoft.com/office/officeart/2018/5/layout/IconCircleLabelList"/>
    <dgm:cxn modelId="{EADFF0FF-3D4F-45E6-BC10-B0D206784779}" type="presParOf" srcId="{11626A61-AD87-4FA9-9178-9441D1B0AF61}" destId="{94C986B6-DF70-497B-A994-F6017A9BBE95}" srcOrd="3" destOrd="0" presId="urn:microsoft.com/office/officeart/2018/5/layout/IconCircleLabelList"/>
    <dgm:cxn modelId="{ADD59F63-717A-475B-A441-3E390846A07A}" type="presParOf" srcId="{11626A61-AD87-4FA9-9178-9441D1B0AF61}" destId="{09C8D715-179B-46DE-8F5B-E6D133F5DC9E}" srcOrd="4" destOrd="0" presId="urn:microsoft.com/office/officeart/2018/5/layout/IconCircleLabelList"/>
    <dgm:cxn modelId="{6B2B8D54-6B30-439F-8B04-253995325B42}" type="presParOf" srcId="{09C8D715-179B-46DE-8F5B-E6D133F5DC9E}" destId="{C77C7D9F-6777-439A-A07F-04DB616AE80E}" srcOrd="0" destOrd="0" presId="urn:microsoft.com/office/officeart/2018/5/layout/IconCircleLabelList"/>
    <dgm:cxn modelId="{21CACAA0-7D2C-46CA-813B-EBEC3452FA63}" type="presParOf" srcId="{09C8D715-179B-46DE-8F5B-E6D133F5DC9E}" destId="{0105E383-35E5-4DB6-A258-B97DD6954EE4}" srcOrd="1" destOrd="0" presId="urn:microsoft.com/office/officeart/2018/5/layout/IconCircleLabelList"/>
    <dgm:cxn modelId="{206665BE-07D1-418A-A707-9114F97B3E4E}" type="presParOf" srcId="{09C8D715-179B-46DE-8F5B-E6D133F5DC9E}" destId="{C6EDADCE-540D-4821-B014-886BB98854F9}" srcOrd="2" destOrd="0" presId="urn:microsoft.com/office/officeart/2018/5/layout/IconCircleLabelList"/>
    <dgm:cxn modelId="{14ED01DA-C588-4035-88B9-90E0703BA258}" type="presParOf" srcId="{09C8D715-179B-46DE-8F5B-E6D133F5DC9E}" destId="{F4D93024-BD06-40AD-9468-8F780303E02C}"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18F14D3-2BC6-430C-AA11-6FF4B2DBBB42}"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D9F9CA2-0A05-4F11-875F-691E4F360521}">
      <dgm:prSet custT="1"/>
      <dgm:spPr/>
      <dgm:t>
        <a:bodyPr/>
        <a:lstStyle/>
        <a:p>
          <a:pPr>
            <a:lnSpc>
              <a:spcPct val="100000"/>
            </a:lnSpc>
            <a:defRPr cap="all"/>
          </a:pPr>
          <a:r>
            <a:rPr lang="en-IN" sz="2400" b="1" dirty="0">
              <a:latin typeface="+mn-lt"/>
              <a:cs typeface="Times New Roman" panose="02020603050405020304" pitchFamily="18" charset="0"/>
            </a:rPr>
            <a:t> No break</a:t>
          </a:r>
          <a:endParaRPr lang="en-US" sz="2400" b="1" dirty="0">
            <a:latin typeface="+mn-lt"/>
            <a:cs typeface="Times New Roman" panose="02020603050405020304" pitchFamily="18" charset="0"/>
          </a:endParaRPr>
        </a:p>
      </dgm:t>
    </dgm:pt>
    <dgm:pt modelId="{60277D98-A6A2-4B84-8EEC-1D148D8C8968}" type="parTrans" cxnId="{76E870DF-7F75-48F1-8FBE-85769908E2AD}">
      <dgm:prSet/>
      <dgm:spPr/>
      <dgm:t>
        <a:bodyPr/>
        <a:lstStyle/>
        <a:p>
          <a:endParaRPr lang="en-US"/>
        </a:p>
      </dgm:t>
    </dgm:pt>
    <dgm:pt modelId="{2DD0C7BE-3230-4973-B077-6403C02C145B}" type="sibTrans" cxnId="{76E870DF-7F75-48F1-8FBE-85769908E2AD}">
      <dgm:prSet/>
      <dgm:spPr/>
      <dgm:t>
        <a:bodyPr/>
        <a:lstStyle/>
        <a:p>
          <a:endParaRPr lang="en-US"/>
        </a:p>
      </dgm:t>
    </dgm:pt>
    <dgm:pt modelId="{FB741DB0-02DE-4CCB-A912-1F00580A4E6E}">
      <dgm:prSet/>
      <dgm:spPr/>
      <dgm:t>
        <a:bodyPr/>
        <a:lstStyle/>
        <a:p>
          <a:pPr>
            <a:lnSpc>
              <a:spcPct val="100000"/>
            </a:lnSpc>
            <a:defRPr cap="all"/>
          </a:pPr>
          <a:r>
            <a:rPr lang="en-IN" b="1" dirty="0"/>
            <a:t>Global defence</a:t>
          </a:r>
          <a:endParaRPr lang="en-US" b="1" dirty="0"/>
        </a:p>
      </dgm:t>
    </dgm:pt>
    <dgm:pt modelId="{26558323-987B-484C-A726-5685A27DEC94}" type="parTrans" cxnId="{61DE67E7-8B9A-4CD5-AC1B-DB22077776C3}">
      <dgm:prSet/>
      <dgm:spPr/>
      <dgm:t>
        <a:bodyPr/>
        <a:lstStyle/>
        <a:p>
          <a:endParaRPr lang="en-US"/>
        </a:p>
      </dgm:t>
    </dgm:pt>
    <dgm:pt modelId="{BF8B208F-D344-4FE7-AE5E-4C59AD490F8C}" type="sibTrans" cxnId="{61DE67E7-8B9A-4CD5-AC1B-DB22077776C3}">
      <dgm:prSet/>
      <dgm:spPr/>
      <dgm:t>
        <a:bodyPr/>
        <a:lstStyle/>
        <a:p>
          <a:endParaRPr lang="en-US"/>
        </a:p>
      </dgm:t>
    </dgm:pt>
    <dgm:pt modelId="{BEDA77BB-2656-4E08-BDA7-B12305D601E9}">
      <dgm:prSet/>
      <dgm:spPr/>
      <dgm:t>
        <a:bodyPr/>
        <a:lstStyle/>
        <a:p>
          <a:pPr>
            <a:lnSpc>
              <a:spcPct val="100000"/>
            </a:lnSpc>
            <a:defRPr cap="all"/>
          </a:pPr>
          <a:r>
            <a:rPr lang="en-IN" b="1" dirty="0"/>
            <a:t>Solve complex problems</a:t>
          </a:r>
          <a:endParaRPr lang="en-US" b="1" dirty="0"/>
        </a:p>
      </dgm:t>
    </dgm:pt>
    <dgm:pt modelId="{49B20B90-E512-40CD-96C8-1F26984323FA}" type="parTrans" cxnId="{21E7C130-E3B8-41A9-8511-A3D7CC572A26}">
      <dgm:prSet/>
      <dgm:spPr/>
      <dgm:t>
        <a:bodyPr/>
        <a:lstStyle/>
        <a:p>
          <a:endParaRPr lang="en-US"/>
        </a:p>
      </dgm:t>
    </dgm:pt>
    <dgm:pt modelId="{294A528D-55B3-4A88-9F31-52ECDF069C94}" type="sibTrans" cxnId="{21E7C130-E3B8-41A9-8511-A3D7CC572A26}">
      <dgm:prSet/>
      <dgm:spPr/>
      <dgm:t>
        <a:bodyPr/>
        <a:lstStyle/>
        <a:p>
          <a:endParaRPr lang="en-US"/>
        </a:p>
      </dgm:t>
    </dgm:pt>
    <dgm:pt modelId="{665CA4D1-20B5-4183-8A28-7F1FC57E8FEB}">
      <dgm:prSet/>
      <dgm:spPr/>
      <dgm:t>
        <a:bodyPr/>
        <a:lstStyle/>
        <a:p>
          <a:pPr>
            <a:lnSpc>
              <a:spcPct val="100000"/>
            </a:lnSpc>
            <a:defRPr cap="all"/>
          </a:pPr>
          <a:r>
            <a:rPr lang="en-IN" b="1" dirty="0"/>
            <a:t>Disaster management</a:t>
          </a:r>
          <a:endParaRPr lang="en-US" b="1" dirty="0"/>
        </a:p>
      </dgm:t>
    </dgm:pt>
    <dgm:pt modelId="{12EB1FF5-BF5E-4424-8EE0-21B0248B284F}" type="parTrans" cxnId="{A96A82B1-DA95-4F2A-BF1E-9F32EFE7C85D}">
      <dgm:prSet/>
      <dgm:spPr/>
      <dgm:t>
        <a:bodyPr/>
        <a:lstStyle/>
        <a:p>
          <a:endParaRPr lang="en-US"/>
        </a:p>
      </dgm:t>
    </dgm:pt>
    <dgm:pt modelId="{7A5629F6-382C-4093-8F73-6A0792D77D81}" type="sibTrans" cxnId="{A96A82B1-DA95-4F2A-BF1E-9F32EFE7C85D}">
      <dgm:prSet/>
      <dgm:spPr/>
      <dgm:t>
        <a:bodyPr/>
        <a:lstStyle/>
        <a:p>
          <a:endParaRPr lang="en-US"/>
        </a:p>
      </dgm:t>
    </dgm:pt>
    <dgm:pt modelId="{0F863836-84BC-4C5B-A960-0D4456B6804F}" type="pres">
      <dgm:prSet presAssocID="{818F14D3-2BC6-430C-AA11-6FF4B2DBBB42}" presName="root" presStyleCnt="0">
        <dgm:presLayoutVars>
          <dgm:dir/>
          <dgm:resizeHandles val="exact"/>
        </dgm:presLayoutVars>
      </dgm:prSet>
      <dgm:spPr/>
    </dgm:pt>
    <dgm:pt modelId="{A72FF7C4-2CD0-4C70-862C-04CD7EA046CE}" type="pres">
      <dgm:prSet presAssocID="{CD9F9CA2-0A05-4F11-875F-691E4F360521}" presName="compNode" presStyleCnt="0"/>
      <dgm:spPr/>
    </dgm:pt>
    <dgm:pt modelId="{5F097CE4-E1C2-4595-8C6B-0A927776E891}" type="pres">
      <dgm:prSet presAssocID="{CD9F9CA2-0A05-4F11-875F-691E4F360521}" presName="iconBgRect" presStyleLbl="bgShp" presStyleIdx="0" presStyleCnt="4"/>
      <dgm:spPr/>
    </dgm:pt>
    <dgm:pt modelId="{47CD8051-739D-4DD3-9B19-6B7240D78415}" type="pres">
      <dgm:prSet presAssocID="{CD9F9CA2-0A05-4F11-875F-691E4F36052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a"/>
        </a:ext>
      </dgm:extLst>
    </dgm:pt>
    <dgm:pt modelId="{CA13C263-0C1E-4343-840E-0650C8C42BF8}" type="pres">
      <dgm:prSet presAssocID="{CD9F9CA2-0A05-4F11-875F-691E4F360521}" presName="spaceRect" presStyleCnt="0"/>
      <dgm:spPr/>
    </dgm:pt>
    <dgm:pt modelId="{AA32A78A-E694-484F-9F91-8AA735ED4381}" type="pres">
      <dgm:prSet presAssocID="{CD9F9CA2-0A05-4F11-875F-691E4F360521}" presName="textRect" presStyleLbl="revTx" presStyleIdx="0" presStyleCnt="4">
        <dgm:presLayoutVars>
          <dgm:chMax val="1"/>
          <dgm:chPref val="1"/>
        </dgm:presLayoutVars>
      </dgm:prSet>
      <dgm:spPr/>
    </dgm:pt>
    <dgm:pt modelId="{72DD4C8F-FFCD-4FC6-9A84-357B58ECBAF1}" type="pres">
      <dgm:prSet presAssocID="{2DD0C7BE-3230-4973-B077-6403C02C145B}" presName="sibTrans" presStyleCnt="0"/>
      <dgm:spPr/>
    </dgm:pt>
    <dgm:pt modelId="{4BBC0C66-D43F-45E1-AD66-AF6538F3601C}" type="pres">
      <dgm:prSet presAssocID="{FB741DB0-02DE-4CCB-A912-1F00580A4E6E}" presName="compNode" presStyleCnt="0"/>
      <dgm:spPr/>
    </dgm:pt>
    <dgm:pt modelId="{DCF16DA0-0DB4-469F-9AB7-E6DCAE016F33}" type="pres">
      <dgm:prSet presAssocID="{FB741DB0-02DE-4CCB-A912-1F00580A4E6E}" presName="iconBgRect" presStyleLbl="bgShp" presStyleIdx="1" presStyleCnt="4"/>
      <dgm:spPr/>
    </dgm:pt>
    <dgm:pt modelId="{BE6BD52B-22CB-4609-8936-B43BE8FF27F1}" type="pres">
      <dgm:prSet presAssocID="{FB741DB0-02DE-4CCB-A912-1F00580A4E6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arth Globe Asia-Australia"/>
        </a:ext>
      </dgm:extLst>
    </dgm:pt>
    <dgm:pt modelId="{31B2021E-1838-43D8-86DB-A4C9B8B9CC53}" type="pres">
      <dgm:prSet presAssocID="{FB741DB0-02DE-4CCB-A912-1F00580A4E6E}" presName="spaceRect" presStyleCnt="0"/>
      <dgm:spPr/>
    </dgm:pt>
    <dgm:pt modelId="{C71C064D-9B7C-4F5E-A811-0C596F78B9B4}" type="pres">
      <dgm:prSet presAssocID="{FB741DB0-02DE-4CCB-A912-1F00580A4E6E}" presName="textRect" presStyleLbl="revTx" presStyleIdx="1" presStyleCnt="4">
        <dgm:presLayoutVars>
          <dgm:chMax val="1"/>
          <dgm:chPref val="1"/>
        </dgm:presLayoutVars>
      </dgm:prSet>
      <dgm:spPr/>
    </dgm:pt>
    <dgm:pt modelId="{C3F3C389-1CC6-4F08-A5C6-678F201AE221}" type="pres">
      <dgm:prSet presAssocID="{BF8B208F-D344-4FE7-AE5E-4C59AD490F8C}" presName="sibTrans" presStyleCnt="0"/>
      <dgm:spPr/>
    </dgm:pt>
    <dgm:pt modelId="{847FE8E1-25C6-4DC6-9233-1B6DBF4F11DF}" type="pres">
      <dgm:prSet presAssocID="{BEDA77BB-2656-4E08-BDA7-B12305D601E9}" presName="compNode" presStyleCnt="0"/>
      <dgm:spPr/>
    </dgm:pt>
    <dgm:pt modelId="{1F181DCE-6997-4A65-AF8F-579C8720FEB0}" type="pres">
      <dgm:prSet presAssocID="{BEDA77BB-2656-4E08-BDA7-B12305D601E9}" presName="iconBgRect" presStyleLbl="bgShp" presStyleIdx="2" presStyleCnt="4"/>
      <dgm:spPr/>
    </dgm:pt>
    <dgm:pt modelId="{FF36DC7E-EEE7-4041-8E4D-F0E7BBE2844C}" type="pres">
      <dgm:prSet presAssocID="{BEDA77BB-2656-4E08-BDA7-B12305D601E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5547F781-6F9A-454A-B54D-6E89345B90B0}" type="pres">
      <dgm:prSet presAssocID="{BEDA77BB-2656-4E08-BDA7-B12305D601E9}" presName="spaceRect" presStyleCnt="0"/>
      <dgm:spPr/>
    </dgm:pt>
    <dgm:pt modelId="{819C02AD-B2E3-42BD-9E0B-6C619BF794C5}" type="pres">
      <dgm:prSet presAssocID="{BEDA77BB-2656-4E08-BDA7-B12305D601E9}" presName="textRect" presStyleLbl="revTx" presStyleIdx="2" presStyleCnt="4">
        <dgm:presLayoutVars>
          <dgm:chMax val="1"/>
          <dgm:chPref val="1"/>
        </dgm:presLayoutVars>
      </dgm:prSet>
      <dgm:spPr/>
    </dgm:pt>
    <dgm:pt modelId="{07863FDE-1DD0-488A-ADD7-30120C7AAA13}" type="pres">
      <dgm:prSet presAssocID="{294A528D-55B3-4A88-9F31-52ECDF069C94}" presName="sibTrans" presStyleCnt="0"/>
      <dgm:spPr/>
    </dgm:pt>
    <dgm:pt modelId="{39DFCE4B-C603-41A5-A3C0-E7BB4E2AD91D}" type="pres">
      <dgm:prSet presAssocID="{665CA4D1-20B5-4183-8A28-7F1FC57E8FEB}" presName="compNode" presStyleCnt="0"/>
      <dgm:spPr/>
    </dgm:pt>
    <dgm:pt modelId="{F3B1082E-7EE8-4DD0-9711-840A7AD87D31}" type="pres">
      <dgm:prSet presAssocID="{665CA4D1-20B5-4183-8A28-7F1FC57E8FEB}" presName="iconBgRect" presStyleLbl="bgShp" presStyleIdx="3" presStyleCnt="4"/>
      <dgm:spPr/>
    </dgm:pt>
    <dgm:pt modelId="{1E7A60ED-B719-4208-822E-5174584E21A9}" type="pres">
      <dgm:prSet presAssocID="{665CA4D1-20B5-4183-8A28-7F1FC57E8FE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ightning"/>
        </a:ext>
      </dgm:extLst>
    </dgm:pt>
    <dgm:pt modelId="{3A58F871-C258-4801-BBD7-059DC725629F}" type="pres">
      <dgm:prSet presAssocID="{665CA4D1-20B5-4183-8A28-7F1FC57E8FEB}" presName="spaceRect" presStyleCnt="0"/>
      <dgm:spPr/>
    </dgm:pt>
    <dgm:pt modelId="{6602F705-A2FB-4491-8612-89F7CC205FF1}" type="pres">
      <dgm:prSet presAssocID="{665CA4D1-20B5-4183-8A28-7F1FC57E8FEB}" presName="textRect" presStyleLbl="revTx" presStyleIdx="3" presStyleCnt="4">
        <dgm:presLayoutVars>
          <dgm:chMax val="1"/>
          <dgm:chPref val="1"/>
        </dgm:presLayoutVars>
      </dgm:prSet>
      <dgm:spPr/>
    </dgm:pt>
  </dgm:ptLst>
  <dgm:cxnLst>
    <dgm:cxn modelId="{7153A31F-1B71-4A57-B13F-8EBFF8AF7803}" type="presOf" srcId="{665CA4D1-20B5-4183-8A28-7F1FC57E8FEB}" destId="{6602F705-A2FB-4491-8612-89F7CC205FF1}" srcOrd="0" destOrd="0" presId="urn:microsoft.com/office/officeart/2018/5/layout/IconCircleLabelList"/>
    <dgm:cxn modelId="{21E7C130-E3B8-41A9-8511-A3D7CC572A26}" srcId="{818F14D3-2BC6-430C-AA11-6FF4B2DBBB42}" destId="{BEDA77BB-2656-4E08-BDA7-B12305D601E9}" srcOrd="2" destOrd="0" parTransId="{49B20B90-E512-40CD-96C8-1F26984323FA}" sibTransId="{294A528D-55B3-4A88-9F31-52ECDF069C94}"/>
    <dgm:cxn modelId="{70FA7D37-A619-4175-88D9-51D04F7162FA}" type="presOf" srcId="{CD9F9CA2-0A05-4F11-875F-691E4F360521}" destId="{AA32A78A-E694-484F-9F91-8AA735ED4381}" srcOrd="0" destOrd="0" presId="urn:microsoft.com/office/officeart/2018/5/layout/IconCircleLabelList"/>
    <dgm:cxn modelId="{4B2D6A8F-B2C6-436E-A2CC-990BB45017FF}" type="presOf" srcId="{BEDA77BB-2656-4E08-BDA7-B12305D601E9}" destId="{819C02AD-B2E3-42BD-9E0B-6C619BF794C5}" srcOrd="0" destOrd="0" presId="urn:microsoft.com/office/officeart/2018/5/layout/IconCircleLabelList"/>
    <dgm:cxn modelId="{27104FA7-663A-4E45-8B62-278B388FD891}" type="presOf" srcId="{FB741DB0-02DE-4CCB-A912-1F00580A4E6E}" destId="{C71C064D-9B7C-4F5E-A811-0C596F78B9B4}" srcOrd="0" destOrd="0" presId="urn:microsoft.com/office/officeart/2018/5/layout/IconCircleLabelList"/>
    <dgm:cxn modelId="{99A72EAF-2EA8-4876-82BE-83B35FD286D9}" type="presOf" srcId="{818F14D3-2BC6-430C-AA11-6FF4B2DBBB42}" destId="{0F863836-84BC-4C5B-A960-0D4456B6804F}" srcOrd="0" destOrd="0" presId="urn:microsoft.com/office/officeart/2018/5/layout/IconCircleLabelList"/>
    <dgm:cxn modelId="{A96A82B1-DA95-4F2A-BF1E-9F32EFE7C85D}" srcId="{818F14D3-2BC6-430C-AA11-6FF4B2DBBB42}" destId="{665CA4D1-20B5-4183-8A28-7F1FC57E8FEB}" srcOrd="3" destOrd="0" parTransId="{12EB1FF5-BF5E-4424-8EE0-21B0248B284F}" sibTransId="{7A5629F6-382C-4093-8F73-6A0792D77D81}"/>
    <dgm:cxn modelId="{76E870DF-7F75-48F1-8FBE-85769908E2AD}" srcId="{818F14D3-2BC6-430C-AA11-6FF4B2DBBB42}" destId="{CD9F9CA2-0A05-4F11-875F-691E4F360521}" srcOrd="0" destOrd="0" parTransId="{60277D98-A6A2-4B84-8EEC-1D148D8C8968}" sibTransId="{2DD0C7BE-3230-4973-B077-6403C02C145B}"/>
    <dgm:cxn modelId="{61DE67E7-8B9A-4CD5-AC1B-DB22077776C3}" srcId="{818F14D3-2BC6-430C-AA11-6FF4B2DBBB42}" destId="{FB741DB0-02DE-4CCB-A912-1F00580A4E6E}" srcOrd="1" destOrd="0" parTransId="{26558323-987B-484C-A726-5685A27DEC94}" sibTransId="{BF8B208F-D344-4FE7-AE5E-4C59AD490F8C}"/>
    <dgm:cxn modelId="{25EBAE3E-AE48-48AF-8992-93FC46D42971}" type="presParOf" srcId="{0F863836-84BC-4C5B-A960-0D4456B6804F}" destId="{A72FF7C4-2CD0-4C70-862C-04CD7EA046CE}" srcOrd="0" destOrd="0" presId="urn:microsoft.com/office/officeart/2018/5/layout/IconCircleLabelList"/>
    <dgm:cxn modelId="{61A6CE08-2191-4AAF-AFEA-84657BB6640A}" type="presParOf" srcId="{A72FF7C4-2CD0-4C70-862C-04CD7EA046CE}" destId="{5F097CE4-E1C2-4595-8C6B-0A927776E891}" srcOrd="0" destOrd="0" presId="urn:microsoft.com/office/officeart/2018/5/layout/IconCircleLabelList"/>
    <dgm:cxn modelId="{07CE4606-AF95-4A07-B0C4-9999E7372234}" type="presParOf" srcId="{A72FF7C4-2CD0-4C70-862C-04CD7EA046CE}" destId="{47CD8051-739D-4DD3-9B19-6B7240D78415}" srcOrd="1" destOrd="0" presId="urn:microsoft.com/office/officeart/2018/5/layout/IconCircleLabelList"/>
    <dgm:cxn modelId="{78E65BAA-6A5C-4293-80AE-63642C608219}" type="presParOf" srcId="{A72FF7C4-2CD0-4C70-862C-04CD7EA046CE}" destId="{CA13C263-0C1E-4343-840E-0650C8C42BF8}" srcOrd="2" destOrd="0" presId="urn:microsoft.com/office/officeart/2018/5/layout/IconCircleLabelList"/>
    <dgm:cxn modelId="{0E70E3C6-464E-43A9-BFFA-4E3F15502650}" type="presParOf" srcId="{A72FF7C4-2CD0-4C70-862C-04CD7EA046CE}" destId="{AA32A78A-E694-484F-9F91-8AA735ED4381}" srcOrd="3" destOrd="0" presId="urn:microsoft.com/office/officeart/2018/5/layout/IconCircleLabelList"/>
    <dgm:cxn modelId="{BF8760A5-902D-406C-851F-7167C7193053}" type="presParOf" srcId="{0F863836-84BC-4C5B-A960-0D4456B6804F}" destId="{72DD4C8F-FFCD-4FC6-9A84-357B58ECBAF1}" srcOrd="1" destOrd="0" presId="urn:microsoft.com/office/officeart/2018/5/layout/IconCircleLabelList"/>
    <dgm:cxn modelId="{9F101D91-103C-4471-9763-C864EE4A7B17}" type="presParOf" srcId="{0F863836-84BC-4C5B-A960-0D4456B6804F}" destId="{4BBC0C66-D43F-45E1-AD66-AF6538F3601C}" srcOrd="2" destOrd="0" presId="urn:microsoft.com/office/officeart/2018/5/layout/IconCircleLabelList"/>
    <dgm:cxn modelId="{D46AFEF0-8657-461E-ABE1-3F11C5410819}" type="presParOf" srcId="{4BBC0C66-D43F-45E1-AD66-AF6538F3601C}" destId="{DCF16DA0-0DB4-469F-9AB7-E6DCAE016F33}" srcOrd="0" destOrd="0" presId="urn:microsoft.com/office/officeart/2018/5/layout/IconCircleLabelList"/>
    <dgm:cxn modelId="{C2B8C01B-7B12-4E96-BCEE-2A201294CA0B}" type="presParOf" srcId="{4BBC0C66-D43F-45E1-AD66-AF6538F3601C}" destId="{BE6BD52B-22CB-4609-8936-B43BE8FF27F1}" srcOrd="1" destOrd="0" presId="urn:microsoft.com/office/officeart/2018/5/layout/IconCircleLabelList"/>
    <dgm:cxn modelId="{3CF6581C-C874-40BF-BDE9-EBC1E2C0A7E1}" type="presParOf" srcId="{4BBC0C66-D43F-45E1-AD66-AF6538F3601C}" destId="{31B2021E-1838-43D8-86DB-A4C9B8B9CC53}" srcOrd="2" destOrd="0" presId="urn:microsoft.com/office/officeart/2018/5/layout/IconCircleLabelList"/>
    <dgm:cxn modelId="{7CC8668D-5ADE-44FC-9E7F-549D9ED6CDA4}" type="presParOf" srcId="{4BBC0C66-D43F-45E1-AD66-AF6538F3601C}" destId="{C71C064D-9B7C-4F5E-A811-0C596F78B9B4}" srcOrd="3" destOrd="0" presId="urn:microsoft.com/office/officeart/2018/5/layout/IconCircleLabelList"/>
    <dgm:cxn modelId="{0D0F8715-A305-424E-9B3B-04DB2BF6F651}" type="presParOf" srcId="{0F863836-84BC-4C5B-A960-0D4456B6804F}" destId="{C3F3C389-1CC6-4F08-A5C6-678F201AE221}" srcOrd="3" destOrd="0" presId="urn:microsoft.com/office/officeart/2018/5/layout/IconCircleLabelList"/>
    <dgm:cxn modelId="{DE69324B-1CA9-459D-84C8-B713E913B158}" type="presParOf" srcId="{0F863836-84BC-4C5B-A960-0D4456B6804F}" destId="{847FE8E1-25C6-4DC6-9233-1B6DBF4F11DF}" srcOrd="4" destOrd="0" presId="urn:microsoft.com/office/officeart/2018/5/layout/IconCircleLabelList"/>
    <dgm:cxn modelId="{A73227B7-5546-40C7-82BB-DCFA49705830}" type="presParOf" srcId="{847FE8E1-25C6-4DC6-9233-1B6DBF4F11DF}" destId="{1F181DCE-6997-4A65-AF8F-579C8720FEB0}" srcOrd="0" destOrd="0" presId="urn:microsoft.com/office/officeart/2018/5/layout/IconCircleLabelList"/>
    <dgm:cxn modelId="{D74C2441-4E02-408E-B879-1B2CC4CC95F0}" type="presParOf" srcId="{847FE8E1-25C6-4DC6-9233-1B6DBF4F11DF}" destId="{FF36DC7E-EEE7-4041-8E4D-F0E7BBE2844C}" srcOrd="1" destOrd="0" presId="urn:microsoft.com/office/officeart/2018/5/layout/IconCircleLabelList"/>
    <dgm:cxn modelId="{286B9ADD-7810-42E6-9307-DA274D45F10E}" type="presParOf" srcId="{847FE8E1-25C6-4DC6-9233-1B6DBF4F11DF}" destId="{5547F781-6F9A-454A-B54D-6E89345B90B0}" srcOrd="2" destOrd="0" presId="urn:microsoft.com/office/officeart/2018/5/layout/IconCircleLabelList"/>
    <dgm:cxn modelId="{EBE0242C-F0DA-461E-86B8-D7EF5EE3BCC3}" type="presParOf" srcId="{847FE8E1-25C6-4DC6-9233-1B6DBF4F11DF}" destId="{819C02AD-B2E3-42BD-9E0B-6C619BF794C5}" srcOrd="3" destOrd="0" presId="urn:microsoft.com/office/officeart/2018/5/layout/IconCircleLabelList"/>
    <dgm:cxn modelId="{306E1BC7-39DD-4DF6-B9A0-0872E3A8385B}" type="presParOf" srcId="{0F863836-84BC-4C5B-A960-0D4456B6804F}" destId="{07863FDE-1DD0-488A-ADD7-30120C7AAA13}" srcOrd="5" destOrd="0" presId="urn:microsoft.com/office/officeart/2018/5/layout/IconCircleLabelList"/>
    <dgm:cxn modelId="{B2BA566B-3ADA-41C9-9B63-587CA45C0C6E}" type="presParOf" srcId="{0F863836-84BC-4C5B-A960-0D4456B6804F}" destId="{39DFCE4B-C603-41A5-A3C0-E7BB4E2AD91D}" srcOrd="6" destOrd="0" presId="urn:microsoft.com/office/officeart/2018/5/layout/IconCircleLabelList"/>
    <dgm:cxn modelId="{A04E3229-4E36-40C8-BDF7-E58267539191}" type="presParOf" srcId="{39DFCE4B-C603-41A5-A3C0-E7BB4E2AD91D}" destId="{F3B1082E-7EE8-4DD0-9711-840A7AD87D31}" srcOrd="0" destOrd="0" presId="urn:microsoft.com/office/officeart/2018/5/layout/IconCircleLabelList"/>
    <dgm:cxn modelId="{5EFA0FBB-9A69-481F-B2C3-AFF0B06A8113}" type="presParOf" srcId="{39DFCE4B-C603-41A5-A3C0-E7BB4E2AD91D}" destId="{1E7A60ED-B719-4208-822E-5174584E21A9}" srcOrd="1" destOrd="0" presId="urn:microsoft.com/office/officeart/2018/5/layout/IconCircleLabelList"/>
    <dgm:cxn modelId="{9D9F0DEF-22FA-4991-866C-D24F4B8F79E3}" type="presParOf" srcId="{39DFCE4B-C603-41A5-A3C0-E7BB4E2AD91D}" destId="{3A58F871-C258-4801-BBD7-059DC725629F}" srcOrd="2" destOrd="0" presId="urn:microsoft.com/office/officeart/2018/5/layout/IconCircleLabelList"/>
    <dgm:cxn modelId="{F0BA8D2A-9990-48F3-AE5B-3A0781546848}" type="presParOf" srcId="{39DFCE4B-C603-41A5-A3C0-E7BB4E2AD91D}" destId="{6602F705-A2FB-4491-8612-89F7CC205FF1}"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032E668-50BF-4543-86D6-B0B1284DD0ED}"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9D4EEE69-8285-4852-80C7-3350162F4810}">
      <dgm:prSet custT="1"/>
      <dgm:spPr/>
      <dgm:t>
        <a:bodyPr/>
        <a:lstStyle/>
        <a:p>
          <a:pPr>
            <a:lnSpc>
              <a:spcPct val="100000"/>
            </a:lnSpc>
            <a:defRPr cap="all"/>
          </a:pPr>
          <a:r>
            <a:rPr lang="en-IN" sz="2400" b="1" dirty="0">
              <a:latin typeface="+mn-lt"/>
              <a:cs typeface="Times New Roman" panose="02020603050405020304" pitchFamily="18" charset="0"/>
            </a:rPr>
            <a:t> High Cost</a:t>
          </a:r>
          <a:endParaRPr lang="en-US" sz="2400" b="1" dirty="0">
            <a:latin typeface="+mn-lt"/>
            <a:cs typeface="Times New Roman" panose="02020603050405020304" pitchFamily="18" charset="0"/>
          </a:endParaRPr>
        </a:p>
      </dgm:t>
    </dgm:pt>
    <dgm:pt modelId="{89C39D89-E54F-4E97-BAE9-65C3F2914EC6}" type="parTrans" cxnId="{628DA09D-740C-4BB1-9455-DA2A62C7CE55}">
      <dgm:prSet/>
      <dgm:spPr/>
      <dgm:t>
        <a:bodyPr/>
        <a:lstStyle/>
        <a:p>
          <a:endParaRPr lang="en-US"/>
        </a:p>
      </dgm:t>
    </dgm:pt>
    <dgm:pt modelId="{CE27A5F6-FA76-422D-8F8E-81702AFFC56D}" type="sibTrans" cxnId="{628DA09D-740C-4BB1-9455-DA2A62C7CE55}">
      <dgm:prSet/>
      <dgm:spPr/>
      <dgm:t>
        <a:bodyPr/>
        <a:lstStyle/>
        <a:p>
          <a:endParaRPr lang="en-US"/>
        </a:p>
      </dgm:t>
    </dgm:pt>
    <dgm:pt modelId="{CA736023-A747-43B3-AECB-8850AC5E0971}">
      <dgm:prSet custT="1"/>
      <dgm:spPr/>
      <dgm:t>
        <a:bodyPr/>
        <a:lstStyle/>
        <a:p>
          <a:pPr>
            <a:lnSpc>
              <a:spcPct val="100000"/>
            </a:lnSpc>
            <a:defRPr cap="all"/>
          </a:pPr>
          <a:r>
            <a:rPr lang="en-IN" sz="2000" b="1" dirty="0"/>
            <a:t>No Replicating Humans</a:t>
          </a:r>
          <a:endParaRPr lang="en-US" sz="2000" b="1" dirty="0"/>
        </a:p>
      </dgm:t>
    </dgm:pt>
    <dgm:pt modelId="{BD58D348-0FB6-4E4A-A265-AB5105E8F104}" type="parTrans" cxnId="{B06D3D4D-3E48-43E0-8A29-C27F1A820ACA}">
      <dgm:prSet/>
      <dgm:spPr/>
      <dgm:t>
        <a:bodyPr/>
        <a:lstStyle/>
        <a:p>
          <a:endParaRPr lang="en-US"/>
        </a:p>
      </dgm:t>
    </dgm:pt>
    <dgm:pt modelId="{04A8DB18-6183-476C-8C86-95FC6DA966B6}" type="sibTrans" cxnId="{B06D3D4D-3E48-43E0-8A29-C27F1A820ACA}">
      <dgm:prSet/>
      <dgm:spPr/>
      <dgm:t>
        <a:bodyPr/>
        <a:lstStyle/>
        <a:p>
          <a:endParaRPr lang="en-US"/>
        </a:p>
      </dgm:t>
    </dgm:pt>
    <dgm:pt modelId="{7FEF6956-EA17-4CE4-9840-6C0326FB64B1}">
      <dgm:prSet custT="1"/>
      <dgm:spPr/>
      <dgm:t>
        <a:bodyPr/>
        <a:lstStyle/>
        <a:p>
          <a:pPr>
            <a:lnSpc>
              <a:spcPct val="100000"/>
            </a:lnSpc>
            <a:defRPr cap="all"/>
          </a:pPr>
          <a:r>
            <a:rPr lang="en-US" sz="2400" b="1" dirty="0"/>
            <a:t> NOT ADAPTIVE</a:t>
          </a:r>
        </a:p>
      </dgm:t>
    </dgm:pt>
    <dgm:pt modelId="{753C5640-BF7A-4236-B560-A0AC544C44B7}" type="parTrans" cxnId="{1603461B-9D98-4855-84F6-D49A2F2FC9DE}">
      <dgm:prSet/>
      <dgm:spPr/>
      <dgm:t>
        <a:bodyPr/>
        <a:lstStyle/>
        <a:p>
          <a:endParaRPr lang="en-US"/>
        </a:p>
      </dgm:t>
    </dgm:pt>
    <dgm:pt modelId="{AED3442F-CDA1-48AC-86DE-55DEAFF944DA}" type="sibTrans" cxnId="{1603461B-9D98-4855-84F6-D49A2F2FC9DE}">
      <dgm:prSet/>
      <dgm:spPr/>
      <dgm:t>
        <a:bodyPr/>
        <a:lstStyle/>
        <a:p>
          <a:endParaRPr lang="en-US"/>
        </a:p>
      </dgm:t>
    </dgm:pt>
    <dgm:pt modelId="{2576ECA3-C817-413C-878A-EDC5802EA5CC}">
      <dgm:prSet/>
      <dgm:spPr/>
      <dgm:t>
        <a:bodyPr/>
        <a:lstStyle/>
        <a:p>
          <a:pPr>
            <a:lnSpc>
              <a:spcPct val="100000"/>
            </a:lnSpc>
            <a:defRPr cap="all"/>
          </a:pPr>
          <a:r>
            <a:rPr lang="en-IN" b="1" dirty="0"/>
            <a:t>No Original Creativity</a:t>
          </a:r>
          <a:endParaRPr lang="en-US" b="1" dirty="0"/>
        </a:p>
      </dgm:t>
    </dgm:pt>
    <dgm:pt modelId="{A65B7431-A44E-4356-9131-81F9F2CDBD93}" type="parTrans" cxnId="{9D4DAE2E-3F0A-407F-A093-1D3C66837328}">
      <dgm:prSet/>
      <dgm:spPr/>
      <dgm:t>
        <a:bodyPr/>
        <a:lstStyle/>
        <a:p>
          <a:endParaRPr lang="en-US"/>
        </a:p>
      </dgm:t>
    </dgm:pt>
    <dgm:pt modelId="{61EF5875-0BD4-4A83-B61A-FA66A501B4B2}" type="sibTrans" cxnId="{9D4DAE2E-3F0A-407F-A093-1D3C66837328}">
      <dgm:prSet/>
      <dgm:spPr/>
      <dgm:t>
        <a:bodyPr/>
        <a:lstStyle/>
        <a:p>
          <a:endParaRPr lang="en-US"/>
        </a:p>
      </dgm:t>
    </dgm:pt>
    <dgm:pt modelId="{9645908A-179D-485D-B204-AD69F81B4E7C}">
      <dgm:prSet custT="1"/>
      <dgm:spPr/>
      <dgm:t>
        <a:bodyPr/>
        <a:lstStyle/>
        <a:p>
          <a:pPr>
            <a:lnSpc>
              <a:spcPct val="100000"/>
            </a:lnSpc>
            <a:defRPr cap="all"/>
          </a:pPr>
          <a:r>
            <a:rPr lang="en-IN" sz="2400" b="1" dirty="0"/>
            <a:t>JOBS TAKE OVER</a:t>
          </a:r>
          <a:endParaRPr lang="en-US" sz="2400" b="1" dirty="0"/>
        </a:p>
      </dgm:t>
    </dgm:pt>
    <dgm:pt modelId="{E4D09560-B920-4180-ADEC-1525DCF0079D}" type="parTrans" cxnId="{E97ABB05-5BEC-4B0B-BC67-5AA2E174F698}">
      <dgm:prSet/>
      <dgm:spPr/>
      <dgm:t>
        <a:bodyPr/>
        <a:lstStyle/>
        <a:p>
          <a:endParaRPr lang="en-US"/>
        </a:p>
      </dgm:t>
    </dgm:pt>
    <dgm:pt modelId="{63D4D221-3CD1-4B85-AEAF-8D9FEF10477D}" type="sibTrans" cxnId="{E97ABB05-5BEC-4B0B-BC67-5AA2E174F698}">
      <dgm:prSet/>
      <dgm:spPr/>
      <dgm:t>
        <a:bodyPr/>
        <a:lstStyle/>
        <a:p>
          <a:endParaRPr lang="en-US"/>
        </a:p>
      </dgm:t>
    </dgm:pt>
    <dgm:pt modelId="{DB1D7B35-1F2E-4719-9052-A9A90B2BE316}" type="pres">
      <dgm:prSet presAssocID="{A032E668-50BF-4543-86D6-B0B1284DD0ED}" presName="root" presStyleCnt="0">
        <dgm:presLayoutVars>
          <dgm:dir/>
          <dgm:resizeHandles val="exact"/>
        </dgm:presLayoutVars>
      </dgm:prSet>
      <dgm:spPr/>
    </dgm:pt>
    <dgm:pt modelId="{C8E5FC73-3E4D-4AC3-83A3-37BA6A708549}" type="pres">
      <dgm:prSet presAssocID="{9D4EEE69-8285-4852-80C7-3350162F4810}" presName="compNode" presStyleCnt="0"/>
      <dgm:spPr/>
    </dgm:pt>
    <dgm:pt modelId="{B12E9047-71E6-4975-8D4A-EACCE32064E0}" type="pres">
      <dgm:prSet presAssocID="{9D4EEE69-8285-4852-80C7-3350162F4810}" presName="iconBgRect" presStyleLbl="bgShp" presStyleIdx="0" presStyleCnt="5"/>
      <dgm:spPr/>
    </dgm:pt>
    <dgm:pt modelId="{627693A2-B59C-44B8-94A5-165EB03134AA}" type="pres">
      <dgm:prSet presAssocID="{9D4EEE69-8285-4852-80C7-3350162F481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itcoin"/>
        </a:ext>
      </dgm:extLst>
    </dgm:pt>
    <dgm:pt modelId="{17C0865F-E40C-4CEE-8E0C-9C567AF03A8A}" type="pres">
      <dgm:prSet presAssocID="{9D4EEE69-8285-4852-80C7-3350162F4810}" presName="spaceRect" presStyleCnt="0"/>
      <dgm:spPr/>
    </dgm:pt>
    <dgm:pt modelId="{EECF2078-F259-4E43-A8D5-2D3CFB0DB3A0}" type="pres">
      <dgm:prSet presAssocID="{9D4EEE69-8285-4852-80C7-3350162F4810}" presName="textRect" presStyleLbl="revTx" presStyleIdx="0" presStyleCnt="5">
        <dgm:presLayoutVars>
          <dgm:chMax val="1"/>
          <dgm:chPref val="1"/>
        </dgm:presLayoutVars>
      </dgm:prSet>
      <dgm:spPr/>
    </dgm:pt>
    <dgm:pt modelId="{59BFBDE2-0999-491C-BC3D-B8BA67C2052A}" type="pres">
      <dgm:prSet presAssocID="{CE27A5F6-FA76-422D-8F8E-81702AFFC56D}" presName="sibTrans" presStyleCnt="0"/>
      <dgm:spPr/>
    </dgm:pt>
    <dgm:pt modelId="{CEA1C66D-A21E-4146-B7B5-C96D51C0F201}" type="pres">
      <dgm:prSet presAssocID="{CA736023-A747-43B3-AECB-8850AC5E0971}" presName="compNode" presStyleCnt="0"/>
      <dgm:spPr/>
    </dgm:pt>
    <dgm:pt modelId="{0F26A559-6EAA-4C5F-A4CF-BD8A224B88D1}" type="pres">
      <dgm:prSet presAssocID="{CA736023-A747-43B3-AECB-8850AC5E0971}" presName="iconBgRect" presStyleLbl="bgShp" presStyleIdx="1" presStyleCnt="5"/>
      <dgm:spPr/>
    </dgm:pt>
    <dgm:pt modelId="{599DD801-2FA0-4A77-B876-CCEDFFB1F723}" type="pres">
      <dgm:prSet presAssocID="{CA736023-A747-43B3-AECB-8850AC5E097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at"/>
        </a:ext>
      </dgm:extLst>
    </dgm:pt>
    <dgm:pt modelId="{89845DFE-8ABA-4500-BE89-8C75EC73922A}" type="pres">
      <dgm:prSet presAssocID="{CA736023-A747-43B3-AECB-8850AC5E0971}" presName="spaceRect" presStyleCnt="0"/>
      <dgm:spPr/>
    </dgm:pt>
    <dgm:pt modelId="{1BC44D6E-772B-4430-8CFD-163C293AEB17}" type="pres">
      <dgm:prSet presAssocID="{CA736023-A747-43B3-AECB-8850AC5E0971}" presName="textRect" presStyleLbl="revTx" presStyleIdx="1" presStyleCnt="5">
        <dgm:presLayoutVars>
          <dgm:chMax val="1"/>
          <dgm:chPref val="1"/>
        </dgm:presLayoutVars>
      </dgm:prSet>
      <dgm:spPr/>
    </dgm:pt>
    <dgm:pt modelId="{C62634A0-A52E-4CB3-B979-7D2F08BC4C47}" type="pres">
      <dgm:prSet presAssocID="{04A8DB18-6183-476C-8C86-95FC6DA966B6}" presName="sibTrans" presStyleCnt="0"/>
      <dgm:spPr/>
    </dgm:pt>
    <dgm:pt modelId="{790E8DB7-77D6-42F5-A5D0-3E9C550D5FD4}" type="pres">
      <dgm:prSet presAssocID="{7FEF6956-EA17-4CE4-9840-6C0326FB64B1}" presName="compNode" presStyleCnt="0"/>
      <dgm:spPr/>
    </dgm:pt>
    <dgm:pt modelId="{C287F773-5AE5-462A-8680-76459D8245CD}" type="pres">
      <dgm:prSet presAssocID="{7FEF6956-EA17-4CE4-9840-6C0326FB64B1}" presName="iconBgRect" presStyleLbl="bgShp" presStyleIdx="2" presStyleCnt="5"/>
      <dgm:spPr/>
    </dgm:pt>
    <dgm:pt modelId="{ECFFB28A-3C5C-4443-AAC5-36CCA995C1EC}" type="pres">
      <dgm:prSet presAssocID="{7FEF6956-EA17-4CE4-9840-6C0326FB64B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bulb"/>
        </a:ext>
      </dgm:extLst>
    </dgm:pt>
    <dgm:pt modelId="{C52E155D-D0D7-420D-A662-20F542BF8F9A}" type="pres">
      <dgm:prSet presAssocID="{7FEF6956-EA17-4CE4-9840-6C0326FB64B1}" presName="spaceRect" presStyleCnt="0"/>
      <dgm:spPr/>
    </dgm:pt>
    <dgm:pt modelId="{0F3F19FC-42BB-478B-B678-240B4508D6DB}" type="pres">
      <dgm:prSet presAssocID="{7FEF6956-EA17-4CE4-9840-6C0326FB64B1}" presName="textRect" presStyleLbl="revTx" presStyleIdx="2" presStyleCnt="5">
        <dgm:presLayoutVars>
          <dgm:chMax val="1"/>
          <dgm:chPref val="1"/>
        </dgm:presLayoutVars>
      </dgm:prSet>
      <dgm:spPr/>
    </dgm:pt>
    <dgm:pt modelId="{F9B6181B-A2DC-4535-B19B-E22A313354D7}" type="pres">
      <dgm:prSet presAssocID="{AED3442F-CDA1-48AC-86DE-55DEAFF944DA}" presName="sibTrans" presStyleCnt="0"/>
      <dgm:spPr/>
    </dgm:pt>
    <dgm:pt modelId="{FBEBBFE5-B75E-45A7-BC78-35147B773387}" type="pres">
      <dgm:prSet presAssocID="{2576ECA3-C817-413C-878A-EDC5802EA5CC}" presName="compNode" presStyleCnt="0"/>
      <dgm:spPr/>
    </dgm:pt>
    <dgm:pt modelId="{DCF46C4C-C027-469F-964F-629ECAC29240}" type="pres">
      <dgm:prSet presAssocID="{2576ECA3-C817-413C-878A-EDC5802EA5CC}" presName="iconBgRect" presStyleLbl="bgShp" presStyleIdx="3" presStyleCnt="5"/>
      <dgm:spPr/>
    </dgm:pt>
    <dgm:pt modelId="{727444C3-02E8-4A60-B123-8C5517F248F9}" type="pres">
      <dgm:prSet presAssocID="{2576ECA3-C817-413C-878A-EDC5802EA5C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alette"/>
        </a:ext>
      </dgm:extLst>
    </dgm:pt>
    <dgm:pt modelId="{7B1249A6-7178-49C0-9667-1AA99CA12F4A}" type="pres">
      <dgm:prSet presAssocID="{2576ECA3-C817-413C-878A-EDC5802EA5CC}" presName="spaceRect" presStyleCnt="0"/>
      <dgm:spPr/>
    </dgm:pt>
    <dgm:pt modelId="{AD5D2BA5-79E6-4955-B0E9-F0ABB47A9D3F}" type="pres">
      <dgm:prSet presAssocID="{2576ECA3-C817-413C-878A-EDC5802EA5CC}" presName="textRect" presStyleLbl="revTx" presStyleIdx="3" presStyleCnt="5">
        <dgm:presLayoutVars>
          <dgm:chMax val="1"/>
          <dgm:chPref val="1"/>
        </dgm:presLayoutVars>
      </dgm:prSet>
      <dgm:spPr/>
    </dgm:pt>
    <dgm:pt modelId="{20A80141-DC2E-4E0F-B5BB-D88D13BFF9B9}" type="pres">
      <dgm:prSet presAssocID="{61EF5875-0BD4-4A83-B61A-FA66A501B4B2}" presName="sibTrans" presStyleCnt="0"/>
      <dgm:spPr/>
    </dgm:pt>
    <dgm:pt modelId="{6BEFB6AF-89DE-4C6F-8844-71C9B1C242DD}" type="pres">
      <dgm:prSet presAssocID="{9645908A-179D-485D-B204-AD69F81B4E7C}" presName="compNode" presStyleCnt="0"/>
      <dgm:spPr/>
    </dgm:pt>
    <dgm:pt modelId="{858B2475-1D90-4D12-98E2-4EC1071A51FD}" type="pres">
      <dgm:prSet presAssocID="{9645908A-179D-485D-B204-AD69F81B4E7C}" presName="iconBgRect" presStyleLbl="bgShp" presStyleIdx="4" presStyleCnt="5"/>
      <dgm:spPr/>
    </dgm:pt>
    <dgm:pt modelId="{3AD3E448-AEF1-4547-864E-97CD03B4EA29}" type="pres">
      <dgm:prSet presAssocID="{9645908A-179D-485D-B204-AD69F81B4E7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Office Worker"/>
        </a:ext>
      </dgm:extLst>
    </dgm:pt>
    <dgm:pt modelId="{9C256EEF-9B97-4486-9025-7830D69856F1}" type="pres">
      <dgm:prSet presAssocID="{9645908A-179D-485D-B204-AD69F81B4E7C}" presName="spaceRect" presStyleCnt="0"/>
      <dgm:spPr/>
    </dgm:pt>
    <dgm:pt modelId="{29FC1A2E-88C9-48AD-A4B8-3CAE53F80351}" type="pres">
      <dgm:prSet presAssocID="{9645908A-179D-485D-B204-AD69F81B4E7C}" presName="textRect" presStyleLbl="revTx" presStyleIdx="4" presStyleCnt="5">
        <dgm:presLayoutVars>
          <dgm:chMax val="1"/>
          <dgm:chPref val="1"/>
        </dgm:presLayoutVars>
      </dgm:prSet>
      <dgm:spPr/>
    </dgm:pt>
  </dgm:ptLst>
  <dgm:cxnLst>
    <dgm:cxn modelId="{E97ABB05-5BEC-4B0B-BC67-5AA2E174F698}" srcId="{A032E668-50BF-4543-86D6-B0B1284DD0ED}" destId="{9645908A-179D-485D-B204-AD69F81B4E7C}" srcOrd="4" destOrd="0" parTransId="{E4D09560-B920-4180-ADEC-1525DCF0079D}" sibTransId="{63D4D221-3CD1-4B85-AEAF-8D9FEF10477D}"/>
    <dgm:cxn modelId="{7CD2920E-28EB-47AE-A117-989BB7A092C5}" type="presOf" srcId="{9D4EEE69-8285-4852-80C7-3350162F4810}" destId="{EECF2078-F259-4E43-A8D5-2D3CFB0DB3A0}" srcOrd="0" destOrd="0" presId="urn:microsoft.com/office/officeart/2018/5/layout/IconCircleLabelList"/>
    <dgm:cxn modelId="{1603461B-9D98-4855-84F6-D49A2F2FC9DE}" srcId="{A032E668-50BF-4543-86D6-B0B1284DD0ED}" destId="{7FEF6956-EA17-4CE4-9840-6C0326FB64B1}" srcOrd="2" destOrd="0" parTransId="{753C5640-BF7A-4236-B560-A0AC544C44B7}" sibTransId="{AED3442F-CDA1-48AC-86DE-55DEAFF944DA}"/>
    <dgm:cxn modelId="{9D4DAE2E-3F0A-407F-A093-1D3C66837328}" srcId="{A032E668-50BF-4543-86D6-B0B1284DD0ED}" destId="{2576ECA3-C817-413C-878A-EDC5802EA5CC}" srcOrd="3" destOrd="0" parTransId="{A65B7431-A44E-4356-9131-81F9F2CDBD93}" sibTransId="{61EF5875-0BD4-4A83-B61A-FA66A501B4B2}"/>
    <dgm:cxn modelId="{5821A933-545D-4D36-A5E8-87BC6B050BCE}" type="presOf" srcId="{7FEF6956-EA17-4CE4-9840-6C0326FB64B1}" destId="{0F3F19FC-42BB-478B-B678-240B4508D6DB}" srcOrd="0" destOrd="0" presId="urn:microsoft.com/office/officeart/2018/5/layout/IconCircleLabelList"/>
    <dgm:cxn modelId="{B06D3D4D-3E48-43E0-8A29-C27F1A820ACA}" srcId="{A032E668-50BF-4543-86D6-B0B1284DD0ED}" destId="{CA736023-A747-43B3-AECB-8850AC5E0971}" srcOrd="1" destOrd="0" parTransId="{BD58D348-0FB6-4E4A-A265-AB5105E8F104}" sibTransId="{04A8DB18-6183-476C-8C86-95FC6DA966B6}"/>
    <dgm:cxn modelId="{B57EDD53-DD9F-4D4E-89A0-335D784BAD80}" type="presOf" srcId="{2576ECA3-C817-413C-878A-EDC5802EA5CC}" destId="{AD5D2BA5-79E6-4955-B0E9-F0ABB47A9D3F}" srcOrd="0" destOrd="0" presId="urn:microsoft.com/office/officeart/2018/5/layout/IconCircleLabelList"/>
    <dgm:cxn modelId="{8DA0CE58-1540-4F4B-A8BA-2F5EBB369769}" type="presOf" srcId="{9645908A-179D-485D-B204-AD69F81B4E7C}" destId="{29FC1A2E-88C9-48AD-A4B8-3CAE53F80351}" srcOrd="0" destOrd="0" presId="urn:microsoft.com/office/officeart/2018/5/layout/IconCircleLabelList"/>
    <dgm:cxn modelId="{628DA09D-740C-4BB1-9455-DA2A62C7CE55}" srcId="{A032E668-50BF-4543-86D6-B0B1284DD0ED}" destId="{9D4EEE69-8285-4852-80C7-3350162F4810}" srcOrd="0" destOrd="0" parTransId="{89C39D89-E54F-4E97-BAE9-65C3F2914EC6}" sibTransId="{CE27A5F6-FA76-422D-8F8E-81702AFFC56D}"/>
    <dgm:cxn modelId="{DF593DDF-6A90-42AB-A21D-F0EDFEC33370}" type="presOf" srcId="{A032E668-50BF-4543-86D6-B0B1284DD0ED}" destId="{DB1D7B35-1F2E-4719-9052-A9A90B2BE316}" srcOrd="0" destOrd="0" presId="urn:microsoft.com/office/officeart/2018/5/layout/IconCircleLabelList"/>
    <dgm:cxn modelId="{8DD0EFE0-3DBE-4158-951B-0DD40F4FC3D7}" type="presOf" srcId="{CA736023-A747-43B3-AECB-8850AC5E0971}" destId="{1BC44D6E-772B-4430-8CFD-163C293AEB17}" srcOrd="0" destOrd="0" presId="urn:microsoft.com/office/officeart/2018/5/layout/IconCircleLabelList"/>
    <dgm:cxn modelId="{12242C6A-81A7-4E42-AD76-11B567E6B33E}" type="presParOf" srcId="{DB1D7B35-1F2E-4719-9052-A9A90B2BE316}" destId="{C8E5FC73-3E4D-4AC3-83A3-37BA6A708549}" srcOrd="0" destOrd="0" presId="urn:microsoft.com/office/officeart/2018/5/layout/IconCircleLabelList"/>
    <dgm:cxn modelId="{5B7DA2B8-2E37-4ADC-99F3-DA7A7C79CF55}" type="presParOf" srcId="{C8E5FC73-3E4D-4AC3-83A3-37BA6A708549}" destId="{B12E9047-71E6-4975-8D4A-EACCE32064E0}" srcOrd="0" destOrd="0" presId="urn:microsoft.com/office/officeart/2018/5/layout/IconCircleLabelList"/>
    <dgm:cxn modelId="{5E8AC0BE-6285-48F7-8C85-92158CD26ECC}" type="presParOf" srcId="{C8E5FC73-3E4D-4AC3-83A3-37BA6A708549}" destId="{627693A2-B59C-44B8-94A5-165EB03134AA}" srcOrd="1" destOrd="0" presId="urn:microsoft.com/office/officeart/2018/5/layout/IconCircleLabelList"/>
    <dgm:cxn modelId="{8ECD0E17-EB2C-44F4-9C59-5227D3AAA9E6}" type="presParOf" srcId="{C8E5FC73-3E4D-4AC3-83A3-37BA6A708549}" destId="{17C0865F-E40C-4CEE-8E0C-9C567AF03A8A}" srcOrd="2" destOrd="0" presId="urn:microsoft.com/office/officeart/2018/5/layout/IconCircleLabelList"/>
    <dgm:cxn modelId="{31980007-F10E-4E92-8E6C-8C89F8C3417C}" type="presParOf" srcId="{C8E5FC73-3E4D-4AC3-83A3-37BA6A708549}" destId="{EECF2078-F259-4E43-A8D5-2D3CFB0DB3A0}" srcOrd="3" destOrd="0" presId="urn:microsoft.com/office/officeart/2018/5/layout/IconCircleLabelList"/>
    <dgm:cxn modelId="{3C25B03C-CC80-415B-A6F2-33B178BE3F23}" type="presParOf" srcId="{DB1D7B35-1F2E-4719-9052-A9A90B2BE316}" destId="{59BFBDE2-0999-491C-BC3D-B8BA67C2052A}" srcOrd="1" destOrd="0" presId="urn:microsoft.com/office/officeart/2018/5/layout/IconCircleLabelList"/>
    <dgm:cxn modelId="{3B52C7C9-D588-4A27-8C4E-1E721FA8B11B}" type="presParOf" srcId="{DB1D7B35-1F2E-4719-9052-A9A90B2BE316}" destId="{CEA1C66D-A21E-4146-B7B5-C96D51C0F201}" srcOrd="2" destOrd="0" presId="urn:microsoft.com/office/officeart/2018/5/layout/IconCircleLabelList"/>
    <dgm:cxn modelId="{F9A413C6-14AC-4FAE-9870-87DD0B27F96E}" type="presParOf" srcId="{CEA1C66D-A21E-4146-B7B5-C96D51C0F201}" destId="{0F26A559-6EAA-4C5F-A4CF-BD8A224B88D1}" srcOrd="0" destOrd="0" presId="urn:microsoft.com/office/officeart/2018/5/layout/IconCircleLabelList"/>
    <dgm:cxn modelId="{696BFC4F-56C2-4D7B-9DBE-92EBF5A4BC08}" type="presParOf" srcId="{CEA1C66D-A21E-4146-B7B5-C96D51C0F201}" destId="{599DD801-2FA0-4A77-B876-CCEDFFB1F723}" srcOrd="1" destOrd="0" presId="urn:microsoft.com/office/officeart/2018/5/layout/IconCircleLabelList"/>
    <dgm:cxn modelId="{08D8B987-F67B-40C6-8ABC-3B05D76BEB28}" type="presParOf" srcId="{CEA1C66D-A21E-4146-B7B5-C96D51C0F201}" destId="{89845DFE-8ABA-4500-BE89-8C75EC73922A}" srcOrd="2" destOrd="0" presId="urn:microsoft.com/office/officeart/2018/5/layout/IconCircleLabelList"/>
    <dgm:cxn modelId="{F4EF680E-25FA-4D6C-9A06-38C7A18F923B}" type="presParOf" srcId="{CEA1C66D-A21E-4146-B7B5-C96D51C0F201}" destId="{1BC44D6E-772B-4430-8CFD-163C293AEB17}" srcOrd="3" destOrd="0" presId="urn:microsoft.com/office/officeart/2018/5/layout/IconCircleLabelList"/>
    <dgm:cxn modelId="{2D7A8127-02F4-425E-AD58-5C9C530EB54C}" type="presParOf" srcId="{DB1D7B35-1F2E-4719-9052-A9A90B2BE316}" destId="{C62634A0-A52E-4CB3-B979-7D2F08BC4C47}" srcOrd="3" destOrd="0" presId="urn:microsoft.com/office/officeart/2018/5/layout/IconCircleLabelList"/>
    <dgm:cxn modelId="{06A69825-83A9-40D0-8BC3-0A64D43AAE00}" type="presParOf" srcId="{DB1D7B35-1F2E-4719-9052-A9A90B2BE316}" destId="{790E8DB7-77D6-42F5-A5D0-3E9C550D5FD4}" srcOrd="4" destOrd="0" presId="urn:microsoft.com/office/officeart/2018/5/layout/IconCircleLabelList"/>
    <dgm:cxn modelId="{7F2687D6-814E-4CDD-B988-A2D9CD1C4874}" type="presParOf" srcId="{790E8DB7-77D6-42F5-A5D0-3E9C550D5FD4}" destId="{C287F773-5AE5-462A-8680-76459D8245CD}" srcOrd="0" destOrd="0" presId="urn:microsoft.com/office/officeart/2018/5/layout/IconCircleLabelList"/>
    <dgm:cxn modelId="{351CA1CC-68D1-4D61-8EC6-A83C3FDBD470}" type="presParOf" srcId="{790E8DB7-77D6-42F5-A5D0-3E9C550D5FD4}" destId="{ECFFB28A-3C5C-4443-AAC5-36CCA995C1EC}" srcOrd="1" destOrd="0" presId="urn:microsoft.com/office/officeart/2018/5/layout/IconCircleLabelList"/>
    <dgm:cxn modelId="{FF45E126-EDE8-4693-9C71-3751BAFC2EE4}" type="presParOf" srcId="{790E8DB7-77D6-42F5-A5D0-3E9C550D5FD4}" destId="{C52E155D-D0D7-420D-A662-20F542BF8F9A}" srcOrd="2" destOrd="0" presId="urn:microsoft.com/office/officeart/2018/5/layout/IconCircleLabelList"/>
    <dgm:cxn modelId="{2D52DFF9-5070-4240-9085-03441B4BD4F9}" type="presParOf" srcId="{790E8DB7-77D6-42F5-A5D0-3E9C550D5FD4}" destId="{0F3F19FC-42BB-478B-B678-240B4508D6DB}" srcOrd="3" destOrd="0" presId="urn:microsoft.com/office/officeart/2018/5/layout/IconCircleLabelList"/>
    <dgm:cxn modelId="{80B9DD14-1686-4FF3-9545-42C40AE39B09}" type="presParOf" srcId="{DB1D7B35-1F2E-4719-9052-A9A90B2BE316}" destId="{F9B6181B-A2DC-4535-B19B-E22A313354D7}" srcOrd="5" destOrd="0" presId="urn:microsoft.com/office/officeart/2018/5/layout/IconCircleLabelList"/>
    <dgm:cxn modelId="{F4D0BB6F-51B3-4307-BAFD-02B76A12A8F9}" type="presParOf" srcId="{DB1D7B35-1F2E-4719-9052-A9A90B2BE316}" destId="{FBEBBFE5-B75E-45A7-BC78-35147B773387}" srcOrd="6" destOrd="0" presId="urn:microsoft.com/office/officeart/2018/5/layout/IconCircleLabelList"/>
    <dgm:cxn modelId="{4DB36EAA-E6F0-42F3-ABFF-C0A7792481E8}" type="presParOf" srcId="{FBEBBFE5-B75E-45A7-BC78-35147B773387}" destId="{DCF46C4C-C027-469F-964F-629ECAC29240}" srcOrd="0" destOrd="0" presId="urn:microsoft.com/office/officeart/2018/5/layout/IconCircleLabelList"/>
    <dgm:cxn modelId="{F4D93851-0437-4D24-A5D4-3DA33C8C3651}" type="presParOf" srcId="{FBEBBFE5-B75E-45A7-BC78-35147B773387}" destId="{727444C3-02E8-4A60-B123-8C5517F248F9}" srcOrd="1" destOrd="0" presId="urn:microsoft.com/office/officeart/2018/5/layout/IconCircleLabelList"/>
    <dgm:cxn modelId="{81B7869A-4D47-430D-AF66-01C42C9464E9}" type="presParOf" srcId="{FBEBBFE5-B75E-45A7-BC78-35147B773387}" destId="{7B1249A6-7178-49C0-9667-1AA99CA12F4A}" srcOrd="2" destOrd="0" presId="urn:microsoft.com/office/officeart/2018/5/layout/IconCircleLabelList"/>
    <dgm:cxn modelId="{2EF5E122-CDD9-412A-A641-9B551E80B36A}" type="presParOf" srcId="{FBEBBFE5-B75E-45A7-BC78-35147B773387}" destId="{AD5D2BA5-79E6-4955-B0E9-F0ABB47A9D3F}" srcOrd="3" destOrd="0" presId="urn:microsoft.com/office/officeart/2018/5/layout/IconCircleLabelList"/>
    <dgm:cxn modelId="{CC8B0F1A-0FFD-4786-8446-E7864E2C964E}" type="presParOf" srcId="{DB1D7B35-1F2E-4719-9052-A9A90B2BE316}" destId="{20A80141-DC2E-4E0F-B5BB-D88D13BFF9B9}" srcOrd="7" destOrd="0" presId="urn:microsoft.com/office/officeart/2018/5/layout/IconCircleLabelList"/>
    <dgm:cxn modelId="{85340461-1C01-4C34-A076-52466303444A}" type="presParOf" srcId="{DB1D7B35-1F2E-4719-9052-A9A90B2BE316}" destId="{6BEFB6AF-89DE-4C6F-8844-71C9B1C242DD}" srcOrd="8" destOrd="0" presId="urn:microsoft.com/office/officeart/2018/5/layout/IconCircleLabelList"/>
    <dgm:cxn modelId="{941C2388-438B-48D7-94EC-817C6E197E23}" type="presParOf" srcId="{6BEFB6AF-89DE-4C6F-8844-71C9B1C242DD}" destId="{858B2475-1D90-4D12-98E2-4EC1071A51FD}" srcOrd="0" destOrd="0" presId="urn:microsoft.com/office/officeart/2018/5/layout/IconCircleLabelList"/>
    <dgm:cxn modelId="{ADE7A85B-6DE5-4574-8E34-FB3A49D02F53}" type="presParOf" srcId="{6BEFB6AF-89DE-4C6F-8844-71C9B1C242DD}" destId="{3AD3E448-AEF1-4547-864E-97CD03B4EA29}" srcOrd="1" destOrd="0" presId="urn:microsoft.com/office/officeart/2018/5/layout/IconCircleLabelList"/>
    <dgm:cxn modelId="{8520F164-6BB8-4DBE-8CE4-98BB0ECC1339}" type="presParOf" srcId="{6BEFB6AF-89DE-4C6F-8844-71C9B1C242DD}" destId="{9C256EEF-9B97-4486-9025-7830D69856F1}" srcOrd="2" destOrd="0" presId="urn:microsoft.com/office/officeart/2018/5/layout/IconCircleLabelList"/>
    <dgm:cxn modelId="{90176C5B-5329-4F8B-AE0D-2C8D02A3A2D2}" type="presParOf" srcId="{6BEFB6AF-89DE-4C6F-8844-71C9B1C242DD}" destId="{29FC1A2E-88C9-48AD-A4B8-3CAE53F80351}"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1E1AD6C-C991-4B02-B05F-FDA020DEFC0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1D0DFB9-9EE1-4A08-9A2D-18F6208BC358}">
      <dgm:prSet custT="1"/>
      <dgm:spPr/>
      <dgm:t>
        <a:bodyPr/>
        <a:lstStyle/>
        <a:p>
          <a:pPr>
            <a:lnSpc>
              <a:spcPct val="100000"/>
            </a:lnSpc>
          </a:pPr>
          <a:r>
            <a:rPr lang="en-IN" sz="2400" b="1" dirty="0"/>
            <a:t>CYBER SECURITY</a:t>
          </a:r>
          <a:endParaRPr lang="en-US" sz="2400" b="1" dirty="0"/>
        </a:p>
      </dgm:t>
    </dgm:pt>
    <dgm:pt modelId="{BAD7A3F4-2D74-4C5B-8876-3D76276DB7F8}" type="parTrans" cxnId="{25EE8C60-7461-4A41-AED8-42F26BE2E216}">
      <dgm:prSet/>
      <dgm:spPr/>
      <dgm:t>
        <a:bodyPr/>
        <a:lstStyle/>
        <a:p>
          <a:endParaRPr lang="en-US"/>
        </a:p>
      </dgm:t>
    </dgm:pt>
    <dgm:pt modelId="{C63366E4-2D6C-48A4-B383-797C2DDDB517}" type="sibTrans" cxnId="{25EE8C60-7461-4A41-AED8-42F26BE2E216}">
      <dgm:prSet/>
      <dgm:spPr/>
      <dgm:t>
        <a:bodyPr/>
        <a:lstStyle/>
        <a:p>
          <a:endParaRPr lang="en-US"/>
        </a:p>
      </dgm:t>
    </dgm:pt>
    <dgm:pt modelId="{D74656F9-DA41-4E9A-9F5C-353AFC4DB2D6}">
      <dgm:prSet custT="1"/>
      <dgm:spPr/>
      <dgm:t>
        <a:bodyPr/>
        <a:lstStyle/>
        <a:p>
          <a:pPr>
            <a:lnSpc>
              <a:spcPct val="100000"/>
            </a:lnSpc>
          </a:pPr>
          <a:r>
            <a:rPr lang="en-IN" sz="2400" b="1" dirty="0"/>
            <a:t>FACE RECOGNITION</a:t>
          </a:r>
          <a:endParaRPr lang="en-US" sz="2400" b="1" dirty="0"/>
        </a:p>
      </dgm:t>
    </dgm:pt>
    <dgm:pt modelId="{6FF1F724-F627-4D9F-9421-FBB94AD7DF89}" type="parTrans" cxnId="{5D6CF565-7532-44E0-AACB-6249F88090FD}">
      <dgm:prSet/>
      <dgm:spPr/>
      <dgm:t>
        <a:bodyPr/>
        <a:lstStyle/>
        <a:p>
          <a:endParaRPr lang="en-US"/>
        </a:p>
      </dgm:t>
    </dgm:pt>
    <dgm:pt modelId="{FF93B057-6C28-4548-83BE-B6E54A6B48B1}" type="sibTrans" cxnId="{5D6CF565-7532-44E0-AACB-6249F88090FD}">
      <dgm:prSet/>
      <dgm:spPr/>
      <dgm:t>
        <a:bodyPr/>
        <a:lstStyle/>
        <a:p>
          <a:endParaRPr lang="en-US"/>
        </a:p>
      </dgm:t>
    </dgm:pt>
    <dgm:pt modelId="{868D1208-4011-47C7-A2A7-7DF6D707B431}">
      <dgm:prSet custT="1"/>
      <dgm:spPr/>
      <dgm:t>
        <a:bodyPr/>
        <a:lstStyle/>
        <a:p>
          <a:pPr>
            <a:lnSpc>
              <a:spcPct val="100000"/>
            </a:lnSpc>
          </a:pPr>
          <a:r>
            <a:rPr lang="en-IN" sz="2400" dirty="0"/>
            <a:t>DATA ANALYSIS</a:t>
          </a:r>
          <a:endParaRPr lang="en-US" sz="2400" dirty="0"/>
        </a:p>
      </dgm:t>
    </dgm:pt>
    <dgm:pt modelId="{20F33205-807E-4519-9452-0961C2B8BD66}" type="parTrans" cxnId="{178A0B6E-C708-408F-88E6-AEF5B0E942CD}">
      <dgm:prSet/>
      <dgm:spPr/>
      <dgm:t>
        <a:bodyPr/>
        <a:lstStyle/>
        <a:p>
          <a:endParaRPr lang="en-US"/>
        </a:p>
      </dgm:t>
    </dgm:pt>
    <dgm:pt modelId="{4D754347-8CE2-432B-A88E-CC556CB82C8F}" type="sibTrans" cxnId="{178A0B6E-C708-408F-88E6-AEF5B0E942CD}">
      <dgm:prSet/>
      <dgm:spPr/>
      <dgm:t>
        <a:bodyPr/>
        <a:lstStyle/>
        <a:p>
          <a:endParaRPr lang="en-US"/>
        </a:p>
      </dgm:t>
    </dgm:pt>
    <dgm:pt modelId="{12C88E65-E550-452E-8D45-0BB9B0606642}">
      <dgm:prSet custT="1"/>
      <dgm:spPr/>
      <dgm:t>
        <a:bodyPr/>
        <a:lstStyle/>
        <a:p>
          <a:pPr>
            <a:lnSpc>
              <a:spcPct val="100000"/>
            </a:lnSpc>
          </a:pPr>
          <a:r>
            <a:rPr lang="en-IN" sz="2400" b="1" dirty="0"/>
            <a:t>TRANSPORT</a:t>
          </a:r>
          <a:endParaRPr lang="en-US" sz="2400" b="1" dirty="0"/>
        </a:p>
      </dgm:t>
    </dgm:pt>
    <dgm:pt modelId="{AC0D352E-E76A-46B1-928D-BAE3EB6BB5B1}" type="parTrans" cxnId="{0002A11B-DE63-4AF0-8DD2-8F21FAF8409D}">
      <dgm:prSet/>
      <dgm:spPr/>
      <dgm:t>
        <a:bodyPr/>
        <a:lstStyle/>
        <a:p>
          <a:endParaRPr lang="en-US"/>
        </a:p>
      </dgm:t>
    </dgm:pt>
    <dgm:pt modelId="{C5BA38FC-1429-4C99-97F8-99B101CD4DEC}" type="sibTrans" cxnId="{0002A11B-DE63-4AF0-8DD2-8F21FAF8409D}">
      <dgm:prSet/>
      <dgm:spPr/>
      <dgm:t>
        <a:bodyPr/>
        <a:lstStyle/>
        <a:p>
          <a:endParaRPr lang="en-US"/>
        </a:p>
      </dgm:t>
    </dgm:pt>
    <dgm:pt modelId="{103AAA6F-D69B-4240-8869-C7B15B4DD636}">
      <dgm:prSet custT="1"/>
      <dgm:spPr/>
      <dgm:t>
        <a:bodyPr/>
        <a:lstStyle/>
        <a:p>
          <a:pPr>
            <a:lnSpc>
              <a:spcPct val="100000"/>
            </a:lnSpc>
          </a:pPr>
          <a:r>
            <a:rPr lang="en-US" sz="2400" dirty="0"/>
            <a:t>VARIOUS OPPOTUNITIES</a:t>
          </a:r>
        </a:p>
      </dgm:t>
    </dgm:pt>
    <dgm:pt modelId="{3C9ACD9D-C6DE-43D7-B437-B87044E64FE1}" type="parTrans" cxnId="{54CC6CF4-4557-47FA-AC0C-8E334275DD13}">
      <dgm:prSet/>
      <dgm:spPr/>
      <dgm:t>
        <a:bodyPr/>
        <a:lstStyle/>
        <a:p>
          <a:endParaRPr lang="en-US"/>
        </a:p>
      </dgm:t>
    </dgm:pt>
    <dgm:pt modelId="{65CA9E49-1105-4C8E-AE07-978E713F0D5B}" type="sibTrans" cxnId="{54CC6CF4-4557-47FA-AC0C-8E334275DD13}">
      <dgm:prSet/>
      <dgm:spPr/>
      <dgm:t>
        <a:bodyPr/>
        <a:lstStyle/>
        <a:p>
          <a:endParaRPr lang="en-US"/>
        </a:p>
      </dgm:t>
    </dgm:pt>
    <dgm:pt modelId="{115024F4-4A59-4E76-8D82-C19524FC52FF}">
      <dgm:prSet custT="1"/>
      <dgm:spPr/>
      <dgm:t>
        <a:bodyPr/>
        <a:lstStyle/>
        <a:p>
          <a:pPr>
            <a:lnSpc>
              <a:spcPct val="100000"/>
            </a:lnSpc>
          </a:pPr>
          <a:r>
            <a:rPr lang="en-IN" sz="2400" b="1" dirty="0"/>
            <a:t>EMOTION BOTS</a:t>
          </a:r>
          <a:endParaRPr lang="en-US" sz="2400" b="1" dirty="0"/>
        </a:p>
      </dgm:t>
    </dgm:pt>
    <dgm:pt modelId="{41E04862-FFFC-4073-95E2-8DD1A5293A77}" type="parTrans" cxnId="{1E28E8D5-7DC3-415B-8FA5-10D2A5ED3BCD}">
      <dgm:prSet/>
      <dgm:spPr/>
      <dgm:t>
        <a:bodyPr/>
        <a:lstStyle/>
        <a:p>
          <a:endParaRPr lang="en-US"/>
        </a:p>
      </dgm:t>
    </dgm:pt>
    <dgm:pt modelId="{B27C1182-F0D4-417A-B5E0-3C2A06FC8E6E}" type="sibTrans" cxnId="{1E28E8D5-7DC3-415B-8FA5-10D2A5ED3BCD}">
      <dgm:prSet/>
      <dgm:spPr/>
      <dgm:t>
        <a:bodyPr/>
        <a:lstStyle/>
        <a:p>
          <a:endParaRPr lang="en-US"/>
        </a:p>
      </dgm:t>
    </dgm:pt>
    <dgm:pt modelId="{679EECCB-2614-4A21-A7D6-CD353B2138CB}">
      <dgm:prSet custT="1"/>
      <dgm:spPr/>
      <dgm:t>
        <a:bodyPr/>
        <a:lstStyle/>
        <a:p>
          <a:pPr>
            <a:lnSpc>
              <a:spcPct val="100000"/>
            </a:lnSpc>
          </a:pPr>
          <a:r>
            <a:rPr lang="en-IN" sz="2400" b="1" dirty="0"/>
            <a:t>MARKETING</a:t>
          </a:r>
          <a:endParaRPr lang="en-US" sz="2400" b="1" dirty="0"/>
        </a:p>
      </dgm:t>
    </dgm:pt>
    <dgm:pt modelId="{89FC6A0C-B6E2-48A6-B57A-1B4C54286EDA}" type="parTrans" cxnId="{F97EC174-5ABE-4DBE-9A9C-5DDEE5D674D0}">
      <dgm:prSet/>
      <dgm:spPr/>
      <dgm:t>
        <a:bodyPr/>
        <a:lstStyle/>
        <a:p>
          <a:endParaRPr lang="en-US"/>
        </a:p>
      </dgm:t>
    </dgm:pt>
    <dgm:pt modelId="{97F7FBD4-E44A-49B9-8CE0-6D1017D894A8}" type="sibTrans" cxnId="{F97EC174-5ABE-4DBE-9A9C-5DDEE5D674D0}">
      <dgm:prSet/>
      <dgm:spPr/>
      <dgm:t>
        <a:bodyPr/>
        <a:lstStyle/>
        <a:p>
          <a:endParaRPr lang="en-US"/>
        </a:p>
      </dgm:t>
    </dgm:pt>
    <dgm:pt modelId="{A2E872C6-9622-46B9-832D-E0AFB6FE8BF7}" type="pres">
      <dgm:prSet presAssocID="{A1E1AD6C-C991-4B02-B05F-FDA020DEFC01}" presName="root" presStyleCnt="0">
        <dgm:presLayoutVars>
          <dgm:dir/>
          <dgm:resizeHandles val="exact"/>
        </dgm:presLayoutVars>
      </dgm:prSet>
      <dgm:spPr/>
    </dgm:pt>
    <dgm:pt modelId="{577052E3-2403-4E30-80A9-3A2730BED543}" type="pres">
      <dgm:prSet presAssocID="{B1D0DFB9-9EE1-4A08-9A2D-18F6208BC358}" presName="compNode" presStyleCnt="0"/>
      <dgm:spPr/>
    </dgm:pt>
    <dgm:pt modelId="{1F3800CB-8F78-41A6-839A-C0FB9848C692}" type="pres">
      <dgm:prSet presAssocID="{B1D0DFB9-9EE1-4A08-9A2D-18F6208BC358}" presName="bgRect" presStyleLbl="bgShp" presStyleIdx="0" presStyleCnt="7"/>
      <dgm:spPr/>
    </dgm:pt>
    <dgm:pt modelId="{46EDBF1E-2754-4D82-87D9-A5CA4359DD35}" type="pres">
      <dgm:prSet presAssocID="{B1D0DFB9-9EE1-4A08-9A2D-18F6208BC358}"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3D5F4446-0647-4CD3-BCEE-493DDB67FBDD}" type="pres">
      <dgm:prSet presAssocID="{B1D0DFB9-9EE1-4A08-9A2D-18F6208BC358}" presName="spaceRect" presStyleCnt="0"/>
      <dgm:spPr/>
    </dgm:pt>
    <dgm:pt modelId="{84DB860F-1994-4126-BEA7-D221A3130C66}" type="pres">
      <dgm:prSet presAssocID="{B1D0DFB9-9EE1-4A08-9A2D-18F6208BC358}" presName="parTx" presStyleLbl="revTx" presStyleIdx="0" presStyleCnt="7">
        <dgm:presLayoutVars>
          <dgm:chMax val="0"/>
          <dgm:chPref val="0"/>
        </dgm:presLayoutVars>
      </dgm:prSet>
      <dgm:spPr/>
    </dgm:pt>
    <dgm:pt modelId="{CA5C74E9-E861-4E22-B10E-A96C48121781}" type="pres">
      <dgm:prSet presAssocID="{C63366E4-2D6C-48A4-B383-797C2DDDB517}" presName="sibTrans" presStyleCnt="0"/>
      <dgm:spPr/>
    </dgm:pt>
    <dgm:pt modelId="{698856D2-8FA4-4721-A62E-0C6E510FB72D}" type="pres">
      <dgm:prSet presAssocID="{D74656F9-DA41-4E9A-9F5C-353AFC4DB2D6}" presName="compNode" presStyleCnt="0"/>
      <dgm:spPr/>
    </dgm:pt>
    <dgm:pt modelId="{93D23831-FB2F-4A58-9107-17BF9E4A2612}" type="pres">
      <dgm:prSet presAssocID="{D74656F9-DA41-4E9A-9F5C-353AFC4DB2D6}" presName="bgRect" presStyleLbl="bgShp" presStyleIdx="1" presStyleCnt="7"/>
      <dgm:spPr/>
    </dgm:pt>
    <dgm:pt modelId="{13F9EF29-35AE-44D2-BE6C-6EAFB82E44B9}" type="pres">
      <dgm:prSet presAssocID="{D74656F9-DA41-4E9A-9F5C-353AFC4DB2D6}"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ibbon"/>
        </a:ext>
      </dgm:extLst>
    </dgm:pt>
    <dgm:pt modelId="{17A7C9AF-56E9-4474-AE76-D2C99C8645E5}" type="pres">
      <dgm:prSet presAssocID="{D74656F9-DA41-4E9A-9F5C-353AFC4DB2D6}" presName="spaceRect" presStyleCnt="0"/>
      <dgm:spPr/>
    </dgm:pt>
    <dgm:pt modelId="{2D1D1F5F-B907-460E-B990-1A80D5CD8660}" type="pres">
      <dgm:prSet presAssocID="{D74656F9-DA41-4E9A-9F5C-353AFC4DB2D6}" presName="parTx" presStyleLbl="revTx" presStyleIdx="1" presStyleCnt="7">
        <dgm:presLayoutVars>
          <dgm:chMax val="0"/>
          <dgm:chPref val="0"/>
        </dgm:presLayoutVars>
      </dgm:prSet>
      <dgm:spPr/>
    </dgm:pt>
    <dgm:pt modelId="{6707A876-4C0C-4146-B219-7F73422CD986}" type="pres">
      <dgm:prSet presAssocID="{FF93B057-6C28-4548-83BE-B6E54A6B48B1}" presName="sibTrans" presStyleCnt="0"/>
      <dgm:spPr/>
    </dgm:pt>
    <dgm:pt modelId="{A88F229A-CC52-4265-9934-5E86F563C541}" type="pres">
      <dgm:prSet presAssocID="{868D1208-4011-47C7-A2A7-7DF6D707B431}" presName="compNode" presStyleCnt="0"/>
      <dgm:spPr/>
    </dgm:pt>
    <dgm:pt modelId="{C01FADA4-47F3-468E-BD37-7CF710152ACC}" type="pres">
      <dgm:prSet presAssocID="{868D1208-4011-47C7-A2A7-7DF6D707B431}" presName="bgRect" presStyleLbl="bgShp" presStyleIdx="2" presStyleCnt="7"/>
      <dgm:spPr/>
    </dgm:pt>
    <dgm:pt modelId="{5B781CC5-923C-4B66-B359-25D6BAB93CF4}" type="pres">
      <dgm:prSet presAssocID="{868D1208-4011-47C7-A2A7-7DF6D707B431}"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8BAB3CD7-B7C1-41A4-9399-86BBC034A35B}" type="pres">
      <dgm:prSet presAssocID="{868D1208-4011-47C7-A2A7-7DF6D707B431}" presName="spaceRect" presStyleCnt="0"/>
      <dgm:spPr/>
    </dgm:pt>
    <dgm:pt modelId="{92C83B49-309B-4EB1-912B-6E9B2AC2C935}" type="pres">
      <dgm:prSet presAssocID="{868D1208-4011-47C7-A2A7-7DF6D707B431}" presName="parTx" presStyleLbl="revTx" presStyleIdx="2" presStyleCnt="7">
        <dgm:presLayoutVars>
          <dgm:chMax val="0"/>
          <dgm:chPref val="0"/>
        </dgm:presLayoutVars>
      </dgm:prSet>
      <dgm:spPr/>
    </dgm:pt>
    <dgm:pt modelId="{537F21B1-3ABD-4FA3-9FA0-CC314CD9C888}" type="pres">
      <dgm:prSet presAssocID="{4D754347-8CE2-432B-A88E-CC556CB82C8F}" presName="sibTrans" presStyleCnt="0"/>
      <dgm:spPr/>
    </dgm:pt>
    <dgm:pt modelId="{9D1142AF-0441-4F9D-B6F0-8E18F448B823}" type="pres">
      <dgm:prSet presAssocID="{12C88E65-E550-452E-8D45-0BB9B0606642}" presName="compNode" presStyleCnt="0"/>
      <dgm:spPr/>
    </dgm:pt>
    <dgm:pt modelId="{FA6D15DF-AD43-44F5-ADD8-F73ED6168FD9}" type="pres">
      <dgm:prSet presAssocID="{12C88E65-E550-452E-8D45-0BB9B0606642}" presName="bgRect" presStyleLbl="bgShp" presStyleIdx="3" presStyleCnt="7"/>
      <dgm:spPr/>
    </dgm:pt>
    <dgm:pt modelId="{8E86CFD3-57A2-423E-B806-0FEF3353C4D3}" type="pres">
      <dgm:prSet presAssocID="{12C88E65-E550-452E-8D45-0BB9B0606642}"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heelbarrow"/>
        </a:ext>
      </dgm:extLst>
    </dgm:pt>
    <dgm:pt modelId="{97A75688-61E4-46ED-9E31-8BF32E12B337}" type="pres">
      <dgm:prSet presAssocID="{12C88E65-E550-452E-8D45-0BB9B0606642}" presName="spaceRect" presStyleCnt="0"/>
      <dgm:spPr/>
    </dgm:pt>
    <dgm:pt modelId="{88871132-617D-4D6F-B288-54C34E88A8DB}" type="pres">
      <dgm:prSet presAssocID="{12C88E65-E550-452E-8D45-0BB9B0606642}" presName="parTx" presStyleLbl="revTx" presStyleIdx="3" presStyleCnt="7">
        <dgm:presLayoutVars>
          <dgm:chMax val="0"/>
          <dgm:chPref val="0"/>
        </dgm:presLayoutVars>
      </dgm:prSet>
      <dgm:spPr/>
    </dgm:pt>
    <dgm:pt modelId="{E669975E-C3A5-4017-986B-E5EB25C13CBB}" type="pres">
      <dgm:prSet presAssocID="{C5BA38FC-1429-4C99-97F8-99B101CD4DEC}" presName="sibTrans" presStyleCnt="0"/>
      <dgm:spPr/>
    </dgm:pt>
    <dgm:pt modelId="{9B49DF1F-9B9E-4B21-BB76-CA884AA3613D}" type="pres">
      <dgm:prSet presAssocID="{103AAA6F-D69B-4240-8869-C7B15B4DD636}" presName="compNode" presStyleCnt="0"/>
      <dgm:spPr/>
    </dgm:pt>
    <dgm:pt modelId="{643A4CA1-3151-4210-AF4C-0E52D23FA277}" type="pres">
      <dgm:prSet presAssocID="{103AAA6F-D69B-4240-8869-C7B15B4DD636}" presName="bgRect" presStyleLbl="bgShp" presStyleIdx="4" presStyleCnt="7"/>
      <dgm:spPr/>
    </dgm:pt>
    <dgm:pt modelId="{212D19D1-FEFB-4545-820B-B3876B6C89CF}" type="pres">
      <dgm:prSet presAssocID="{103AAA6F-D69B-4240-8869-C7B15B4DD636}"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riefcase"/>
        </a:ext>
      </dgm:extLst>
    </dgm:pt>
    <dgm:pt modelId="{885150AE-7EA4-45BF-A748-5C56730FC6EA}" type="pres">
      <dgm:prSet presAssocID="{103AAA6F-D69B-4240-8869-C7B15B4DD636}" presName="spaceRect" presStyleCnt="0"/>
      <dgm:spPr/>
    </dgm:pt>
    <dgm:pt modelId="{2B02932C-C759-4514-BD85-253015073BAD}" type="pres">
      <dgm:prSet presAssocID="{103AAA6F-D69B-4240-8869-C7B15B4DD636}" presName="parTx" presStyleLbl="revTx" presStyleIdx="4" presStyleCnt="7">
        <dgm:presLayoutVars>
          <dgm:chMax val="0"/>
          <dgm:chPref val="0"/>
        </dgm:presLayoutVars>
      </dgm:prSet>
      <dgm:spPr/>
    </dgm:pt>
    <dgm:pt modelId="{95D5C310-0E39-462D-96E4-F09398B5D91A}" type="pres">
      <dgm:prSet presAssocID="{65CA9E49-1105-4C8E-AE07-978E713F0D5B}" presName="sibTrans" presStyleCnt="0"/>
      <dgm:spPr/>
    </dgm:pt>
    <dgm:pt modelId="{30DB7788-637D-4C1C-A155-37754D8629DE}" type="pres">
      <dgm:prSet presAssocID="{115024F4-4A59-4E76-8D82-C19524FC52FF}" presName="compNode" presStyleCnt="0"/>
      <dgm:spPr/>
    </dgm:pt>
    <dgm:pt modelId="{7F73DCC9-982F-43E0-8727-8E239F0EC0C3}" type="pres">
      <dgm:prSet presAssocID="{115024F4-4A59-4E76-8D82-C19524FC52FF}" presName="bgRect" presStyleLbl="bgShp" presStyleIdx="5" presStyleCnt="7"/>
      <dgm:spPr/>
    </dgm:pt>
    <dgm:pt modelId="{A70958FC-3EFB-45D5-B6FF-5E49793239CC}" type="pres">
      <dgm:prSet presAssocID="{115024F4-4A59-4E76-8D82-C19524FC52FF}"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Nervous Face Outline"/>
        </a:ext>
      </dgm:extLst>
    </dgm:pt>
    <dgm:pt modelId="{1074B917-81AD-42FB-AA8A-FE9E4F42087C}" type="pres">
      <dgm:prSet presAssocID="{115024F4-4A59-4E76-8D82-C19524FC52FF}" presName="spaceRect" presStyleCnt="0"/>
      <dgm:spPr/>
    </dgm:pt>
    <dgm:pt modelId="{9DB10FED-BEDE-4368-8844-E1B8FF5E456F}" type="pres">
      <dgm:prSet presAssocID="{115024F4-4A59-4E76-8D82-C19524FC52FF}" presName="parTx" presStyleLbl="revTx" presStyleIdx="5" presStyleCnt="7">
        <dgm:presLayoutVars>
          <dgm:chMax val="0"/>
          <dgm:chPref val="0"/>
        </dgm:presLayoutVars>
      </dgm:prSet>
      <dgm:spPr/>
    </dgm:pt>
    <dgm:pt modelId="{6B637D20-71A7-48EF-AC30-7DFF807C69EE}" type="pres">
      <dgm:prSet presAssocID="{B27C1182-F0D4-417A-B5E0-3C2A06FC8E6E}" presName="sibTrans" presStyleCnt="0"/>
      <dgm:spPr/>
    </dgm:pt>
    <dgm:pt modelId="{8C7D83B1-FF2C-4C1D-A227-49CEE75897C0}" type="pres">
      <dgm:prSet presAssocID="{679EECCB-2614-4A21-A7D6-CD353B2138CB}" presName="compNode" presStyleCnt="0"/>
      <dgm:spPr/>
    </dgm:pt>
    <dgm:pt modelId="{9AFC6CE9-6482-4959-ACF4-6F2A7A3C5D01}" type="pres">
      <dgm:prSet presAssocID="{679EECCB-2614-4A21-A7D6-CD353B2138CB}" presName="bgRect" presStyleLbl="bgShp" presStyleIdx="6" presStyleCnt="7"/>
      <dgm:spPr/>
    </dgm:pt>
    <dgm:pt modelId="{EA8090B6-A2B1-473C-9D1A-BC484F60D8BC}" type="pres">
      <dgm:prSet presAssocID="{679EECCB-2614-4A21-A7D6-CD353B2138CB}"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Advertising"/>
        </a:ext>
      </dgm:extLst>
    </dgm:pt>
    <dgm:pt modelId="{1A226275-6EB5-445F-89F7-9037A076AF82}" type="pres">
      <dgm:prSet presAssocID="{679EECCB-2614-4A21-A7D6-CD353B2138CB}" presName="spaceRect" presStyleCnt="0"/>
      <dgm:spPr/>
    </dgm:pt>
    <dgm:pt modelId="{71968404-CC5A-4333-A21E-52DA5A27C0B6}" type="pres">
      <dgm:prSet presAssocID="{679EECCB-2614-4A21-A7D6-CD353B2138CB}" presName="parTx" presStyleLbl="revTx" presStyleIdx="6" presStyleCnt="7">
        <dgm:presLayoutVars>
          <dgm:chMax val="0"/>
          <dgm:chPref val="0"/>
        </dgm:presLayoutVars>
      </dgm:prSet>
      <dgm:spPr/>
    </dgm:pt>
  </dgm:ptLst>
  <dgm:cxnLst>
    <dgm:cxn modelId="{B2A9CF08-0FF3-41B5-B621-5A0184FCE2E6}" type="presOf" srcId="{103AAA6F-D69B-4240-8869-C7B15B4DD636}" destId="{2B02932C-C759-4514-BD85-253015073BAD}" srcOrd="0" destOrd="0" presId="urn:microsoft.com/office/officeart/2018/2/layout/IconVerticalSolidList"/>
    <dgm:cxn modelId="{0002A11B-DE63-4AF0-8DD2-8F21FAF8409D}" srcId="{A1E1AD6C-C991-4B02-B05F-FDA020DEFC01}" destId="{12C88E65-E550-452E-8D45-0BB9B0606642}" srcOrd="3" destOrd="0" parTransId="{AC0D352E-E76A-46B1-928D-BAE3EB6BB5B1}" sibTransId="{C5BA38FC-1429-4C99-97F8-99B101CD4DEC}"/>
    <dgm:cxn modelId="{C52B9427-BE3A-4046-AE79-6018357654C5}" type="presOf" srcId="{A1E1AD6C-C991-4B02-B05F-FDA020DEFC01}" destId="{A2E872C6-9622-46B9-832D-E0AFB6FE8BF7}" srcOrd="0" destOrd="0" presId="urn:microsoft.com/office/officeart/2018/2/layout/IconVerticalSolidList"/>
    <dgm:cxn modelId="{25EE8C60-7461-4A41-AED8-42F26BE2E216}" srcId="{A1E1AD6C-C991-4B02-B05F-FDA020DEFC01}" destId="{B1D0DFB9-9EE1-4A08-9A2D-18F6208BC358}" srcOrd="0" destOrd="0" parTransId="{BAD7A3F4-2D74-4C5B-8876-3D76276DB7F8}" sibTransId="{C63366E4-2D6C-48A4-B383-797C2DDDB517}"/>
    <dgm:cxn modelId="{5D6CF565-7532-44E0-AACB-6249F88090FD}" srcId="{A1E1AD6C-C991-4B02-B05F-FDA020DEFC01}" destId="{D74656F9-DA41-4E9A-9F5C-353AFC4DB2D6}" srcOrd="1" destOrd="0" parTransId="{6FF1F724-F627-4D9F-9421-FBB94AD7DF89}" sibTransId="{FF93B057-6C28-4548-83BE-B6E54A6B48B1}"/>
    <dgm:cxn modelId="{D2588C67-08E6-457B-92BB-655842C98CFC}" type="presOf" srcId="{115024F4-4A59-4E76-8D82-C19524FC52FF}" destId="{9DB10FED-BEDE-4368-8844-E1B8FF5E456F}" srcOrd="0" destOrd="0" presId="urn:microsoft.com/office/officeart/2018/2/layout/IconVerticalSolidList"/>
    <dgm:cxn modelId="{178A0B6E-C708-408F-88E6-AEF5B0E942CD}" srcId="{A1E1AD6C-C991-4B02-B05F-FDA020DEFC01}" destId="{868D1208-4011-47C7-A2A7-7DF6D707B431}" srcOrd="2" destOrd="0" parTransId="{20F33205-807E-4519-9452-0961C2B8BD66}" sibTransId="{4D754347-8CE2-432B-A88E-CC556CB82C8F}"/>
    <dgm:cxn modelId="{F97EC174-5ABE-4DBE-9A9C-5DDEE5D674D0}" srcId="{A1E1AD6C-C991-4B02-B05F-FDA020DEFC01}" destId="{679EECCB-2614-4A21-A7D6-CD353B2138CB}" srcOrd="6" destOrd="0" parTransId="{89FC6A0C-B6E2-48A6-B57A-1B4C54286EDA}" sibTransId="{97F7FBD4-E44A-49B9-8CE0-6D1017D894A8}"/>
    <dgm:cxn modelId="{7FD7497C-D304-4CE7-AF8D-886E61E912F8}" type="presOf" srcId="{679EECCB-2614-4A21-A7D6-CD353B2138CB}" destId="{71968404-CC5A-4333-A21E-52DA5A27C0B6}" srcOrd="0" destOrd="0" presId="urn:microsoft.com/office/officeart/2018/2/layout/IconVerticalSolidList"/>
    <dgm:cxn modelId="{043C04B1-FA10-431E-A9C8-B816C18B0469}" type="presOf" srcId="{D74656F9-DA41-4E9A-9F5C-353AFC4DB2D6}" destId="{2D1D1F5F-B907-460E-B990-1A80D5CD8660}" srcOrd="0" destOrd="0" presId="urn:microsoft.com/office/officeart/2018/2/layout/IconVerticalSolidList"/>
    <dgm:cxn modelId="{BD0FFDBC-9692-4251-8577-F8D7DC904834}" type="presOf" srcId="{12C88E65-E550-452E-8D45-0BB9B0606642}" destId="{88871132-617D-4D6F-B288-54C34E88A8DB}" srcOrd="0" destOrd="0" presId="urn:microsoft.com/office/officeart/2018/2/layout/IconVerticalSolidList"/>
    <dgm:cxn modelId="{3F693DC6-85E9-4A98-9F46-8FF1E52173CE}" type="presOf" srcId="{868D1208-4011-47C7-A2A7-7DF6D707B431}" destId="{92C83B49-309B-4EB1-912B-6E9B2AC2C935}" srcOrd="0" destOrd="0" presId="urn:microsoft.com/office/officeart/2018/2/layout/IconVerticalSolidList"/>
    <dgm:cxn modelId="{1E28E8D5-7DC3-415B-8FA5-10D2A5ED3BCD}" srcId="{A1E1AD6C-C991-4B02-B05F-FDA020DEFC01}" destId="{115024F4-4A59-4E76-8D82-C19524FC52FF}" srcOrd="5" destOrd="0" parTransId="{41E04862-FFFC-4073-95E2-8DD1A5293A77}" sibTransId="{B27C1182-F0D4-417A-B5E0-3C2A06FC8E6E}"/>
    <dgm:cxn modelId="{54CC6CF4-4557-47FA-AC0C-8E334275DD13}" srcId="{A1E1AD6C-C991-4B02-B05F-FDA020DEFC01}" destId="{103AAA6F-D69B-4240-8869-C7B15B4DD636}" srcOrd="4" destOrd="0" parTransId="{3C9ACD9D-C6DE-43D7-B437-B87044E64FE1}" sibTransId="{65CA9E49-1105-4C8E-AE07-978E713F0D5B}"/>
    <dgm:cxn modelId="{5C369EF5-A4D1-4D7F-B3C2-471FB2D102C2}" type="presOf" srcId="{B1D0DFB9-9EE1-4A08-9A2D-18F6208BC358}" destId="{84DB860F-1994-4126-BEA7-D221A3130C66}" srcOrd="0" destOrd="0" presId="urn:microsoft.com/office/officeart/2018/2/layout/IconVerticalSolidList"/>
    <dgm:cxn modelId="{C09752FA-3E31-4FBD-A9CB-DA4EA7C80EEE}" type="presParOf" srcId="{A2E872C6-9622-46B9-832D-E0AFB6FE8BF7}" destId="{577052E3-2403-4E30-80A9-3A2730BED543}" srcOrd="0" destOrd="0" presId="urn:microsoft.com/office/officeart/2018/2/layout/IconVerticalSolidList"/>
    <dgm:cxn modelId="{C08ABC9D-7419-470B-9AC7-533BA865DD1F}" type="presParOf" srcId="{577052E3-2403-4E30-80A9-3A2730BED543}" destId="{1F3800CB-8F78-41A6-839A-C0FB9848C692}" srcOrd="0" destOrd="0" presId="urn:microsoft.com/office/officeart/2018/2/layout/IconVerticalSolidList"/>
    <dgm:cxn modelId="{94F1C5B4-3598-4EF0-A753-CEB4E9395E1A}" type="presParOf" srcId="{577052E3-2403-4E30-80A9-3A2730BED543}" destId="{46EDBF1E-2754-4D82-87D9-A5CA4359DD35}" srcOrd="1" destOrd="0" presId="urn:microsoft.com/office/officeart/2018/2/layout/IconVerticalSolidList"/>
    <dgm:cxn modelId="{E01C96EE-EDE1-41EF-B253-B83A58C7DC76}" type="presParOf" srcId="{577052E3-2403-4E30-80A9-3A2730BED543}" destId="{3D5F4446-0647-4CD3-BCEE-493DDB67FBDD}" srcOrd="2" destOrd="0" presId="urn:microsoft.com/office/officeart/2018/2/layout/IconVerticalSolidList"/>
    <dgm:cxn modelId="{DBA64216-32DD-4295-AD52-3F255CA0EAFD}" type="presParOf" srcId="{577052E3-2403-4E30-80A9-3A2730BED543}" destId="{84DB860F-1994-4126-BEA7-D221A3130C66}" srcOrd="3" destOrd="0" presId="urn:microsoft.com/office/officeart/2018/2/layout/IconVerticalSolidList"/>
    <dgm:cxn modelId="{84FB1B1F-8095-48E9-8D2F-8A48922D829D}" type="presParOf" srcId="{A2E872C6-9622-46B9-832D-E0AFB6FE8BF7}" destId="{CA5C74E9-E861-4E22-B10E-A96C48121781}" srcOrd="1" destOrd="0" presId="urn:microsoft.com/office/officeart/2018/2/layout/IconVerticalSolidList"/>
    <dgm:cxn modelId="{01C67EA3-19FB-44A6-8CD6-A4B0CC9E6966}" type="presParOf" srcId="{A2E872C6-9622-46B9-832D-E0AFB6FE8BF7}" destId="{698856D2-8FA4-4721-A62E-0C6E510FB72D}" srcOrd="2" destOrd="0" presId="urn:microsoft.com/office/officeart/2018/2/layout/IconVerticalSolidList"/>
    <dgm:cxn modelId="{22DF63E8-FB89-46FD-9A1B-C10D75C1E2FC}" type="presParOf" srcId="{698856D2-8FA4-4721-A62E-0C6E510FB72D}" destId="{93D23831-FB2F-4A58-9107-17BF9E4A2612}" srcOrd="0" destOrd="0" presId="urn:microsoft.com/office/officeart/2018/2/layout/IconVerticalSolidList"/>
    <dgm:cxn modelId="{D88C9FC0-77E3-425E-8831-57CA6ADB962A}" type="presParOf" srcId="{698856D2-8FA4-4721-A62E-0C6E510FB72D}" destId="{13F9EF29-35AE-44D2-BE6C-6EAFB82E44B9}" srcOrd="1" destOrd="0" presId="urn:microsoft.com/office/officeart/2018/2/layout/IconVerticalSolidList"/>
    <dgm:cxn modelId="{C8C5C88D-5FCF-4FA5-A63D-3AD9228801AF}" type="presParOf" srcId="{698856D2-8FA4-4721-A62E-0C6E510FB72D}" destId="{17A7C9AF-56E9-4474-AE76-D2C99C8645E5}" srcOrd="2" destOrd="0" presId="urn:microsoft.com/office/officeart/2018/2/layout/IconVerticalSolidList"/>
    <dgm:cxn modelId="{36F5B82B-0BF7-4769-9A0E-765786DCE773}" type="presParOf" srcId="{698856D2-8FA4-4721-A62E-0C6E510FB72D}" destId="{2D1D1F5F-B907-460E-B990-1A80D5CD8660}" srcOrd="3" destOrd="0" presId="urn:microsoft.com/office/officeart/2018/2/layout/IconVerticalSolidList"/>
    <dgm:cxn modelId="{CCF98F7B-2D47-4C62-B3F4-7BEE7627B67A}" type="presParOf" srcId="{A2E872C6-9622-46B9-832D-E0AFB6FE8BF7}" destId="{6707A876-4C0C-4146-B219-7F73422CD986}" srcOrd="3" destOrd="0" presId="urn:microsoft.com/office/officeart/2018/2/layout/IconVerticalSolidList"/>
    <dgm:cxn modelId="{9DA9BB09-359F-4228-AA59-A9FB5FA3DEDF}" type="presParOf" srcId="{A2E872C6-9622-46B9-832D-E0AFB6FE8BF7}" destId="{A88F229A-CC52-4265-9934-5E86F563C541}" srcOrd="4" destOrd="0" presId="urn:microsoft.com/office/officeart/2018/2/layout/IconVerticalSolidList"/>
    <dgm:cxn modelId="{11CB59CA-313E-42EB-86A8-6C69BBAA78A5}" type="presParOf" srcId="{A88F229A-CC52-4265-9934-5E86F563C541}" destId="{C01FADA4-47F3-468E-BD37-7CF710152ACC}" srcOrd="0" destOrd="0" presId="urn:microsoft.com/office/officeart/2018/2/layout/IconVerticalSolidList"/>
    <dgm:cxn modelId="{618D9AA1-82CD-4797-87C4-C0B9D5ECD0A0}" type="presParOf" srcId="{A88F229A-CC52-4265-9934-5E86F563C541}" destId="{5B781CC5-923C-4B66-B359-25D6BAB93CF4}" srcOrd="1" destOrd="0" presId="urn:microsoft.com/office/officeart/2018/2/layout/IconVerticalSolidList"/>
    <dgm:cxn modelId="{590DD972-D000-447B-A548-30CB8AF454FB}" type="presParOf" srcId="{A88F229A-CC52-4265-9934-5E86F563C541}" destId="{8BAB3CD7-B7C1-41A4-9399-86BBC034A35B}" srcOrd="2" destOrd="0" presId="urn:microsoft.com/office/officeart/2018/2/layout/IconVerticalSolidList"/>
    <dgm:cxn modelId="{45013D9F-6494-4472-A26B-B2F2D932CDDB}" type="presParOf" srcId="{A88F229A-CC52-4265-9934-5E86F563C541}" destId="{92C83B49-309B-4EB1-912B-6E9B2AC2C935}" srcOrd="3" destOrd="0" presId="urn:microsoft.com/office/officeart/2018/2/layout/IconVerticalSolidList"/>
    <dgm:cxn modelId="{F3CEDC06-9A66-4BE5-B7C6-48E8B7599354}" type="presParOf" srcId="{A2E872C6-9622-46B9-832D-E0AFB6FE8BF7}" destId="{537F21B1-3ABD-4FA3-9FA0-CC314CD9C888}" srcOrd="5" destOrd="0" presId="urn:microsoft.com/office/officeart/2018/2/layout/IconVerticalSolidList"/>
    <dgm:cxn modelId="{5B24A580-51DF-4C02-8589-C091A888B6DC}" type="presParOf" srcId="{A2E872C6-9622-46B9-832D-E0AFB6FE8BF7}" destId="{9D1142AF-0441-4F9D-B6F0-8E18F448B823}" srcOrd="6" destOrd="0" presId="urn:microsoft.com/office/officeart/2018/2/layout/IconVerticalSolidList"/>
    <dgm:cxn modelId="{621A594D-4929-4C9A-A4FD-44F696B64D9F}" type="presParOf" srcId="{9D1142AF-0441-4F9D-B6F0-8E18F448B823}" destId="{FA6D15DF-AD43-44F5-ADD8-F73ED6168FD9}" srcOrd="0" destOrd="0" presId="urn:microsoft.com/office/officeart/2018/2/layout/IconVerticalSolidList"/>
    <dgm:cxn modelId="{ECA01BA9-F1DB-482D-88D9-B9A39E8DAD4A}" type="presParOf" srcId="{9D1142AF-0441-4F9D-B6F0-8E18F448B823}" destId="{8E86CFD3-57A2-423E-B806-0FEF3353C4D3}" srcOrd="1" destOrd="0" presId="urn:microsoft.com/office/officeart/2018/2/layout/IconVerticalSolidList"/>
    <dgm:cxn modelId="{AD90D5A5-C101-42A4-A65B-F7991F728213}" type="presParOf" srcId="{9D1142AF-0441-4F9D-B6F0-8E18F448B823}" destId="{97A75688-61E4-46ED-9E31-8BF32E12B337}" srcOrd="2" destOrd="0" presId="urn:microsoft.com/office/officeart/2018/2/layout/IconVerticalSolidList"/>
    <dgm:cxn modelId="{6C651B76-59C8-4D4B-A687-DB2ADEEE4281}" type="presParOf" srcId="{9D1142AF-0441-4F9D-B6F0-8E18F448B823}" destId="{88871132-617D-4D6F-B288-54C34E88A8DB}" srcOrd="3" destOrd="0" presId="urn:microsoft.com/office/officeart/2018/2/layout/IconVerticalSolidList"/>
    <dgm:cxn modelId="{9B2CFA0F-536D-43B6-9412-0235B035D544}" type="presParOf" srcId="{A2E872C6-9622-46B9-832D-E0AFB6FE8BF7}" destId="{E669975E-C3A5-4017-986B-E5EB25C13CBB}" srcOrd="7" destOrd="0" presId="urn:microsoft.com/office/officeart/2018/2/layout/IconVerticalSolidList"/>
    <dgm:cxn modelId="{82AE7001-494D-47DC-A87D-94C2F0FADD61}" type="presParOf" srcId="{A2E872C6-9622-46B9-832D-E0AFB6FE8BF7}" destId="{9B49DF1F-9B9E-4B21-BB76-CA884AA3613D}" srcOrd="8" destOrd="0" presId="urn:microsoft.com/office/officeart/2018/2/layout/IconVerticalSolidList"/>
    <dgm:cxn modelId="{1D5F82D3-7971-4914-9373-48E6BC147074}" type="presParOf" srcId="{9B49DF1F-9B9E-4B21-BB76-CA884AA3613D}" destId="{643A4CA1-3151-4210-AF4C-0E52D23FA277}" srcOrd="0" destOrd="0" presId="urn:microsoft.com/office/officeart/2018/2/layout/IconVerticalSolidList"/>
    <dgm:cxn modelId="{3276EC10-384C-4CD0-A21C-07CCBB209C5A}" type="presParOf" srcId="{9B49DF1F-9B9E-4B21-BB76-CA884AA3613D}" destId="{212D19D1-FEFB-4545-820B-B3876B6C89CF}" srcOrd="1" destOrd="0" presId="urn:microsoft.com/office/officeart/2018/2/layout/IconVerticalSolidList"/>
    <dgm:cxn modelId="{60CB416C-921D-43B4-B718-8B1F7A4C693D}" type="presParOf" srcId="{9B49DF1F-9B9E-4B21-BB76-CA884AA3613D}" destId="{885150AE-7EA4-45BF-A748-5C56730FC6EA}" srcOrd="2" destOrd="0" presId="urn:microsoft.com/office/officeart/2018/2/layout/IconVerticalSolidList"/>
    <dgm:cxn modelId="{15B45CEE-0737-4A51-B338-5E4AF8542F6D}" type="presParOf" srcId="{9B49DF1F-9B9E-4B21-BB76-CA884AA3613D}" destId="{2B02932C-C759-4514-BD85-253015073BAD}" srcOrd="3" destOrd="0" presId="urn:microsoft.com/office/officeart/2018/2/layout/IconVerticalSolidList"/>
    <dgm:cxn modelId="{FEB53EB3-1536-447A-803D-7209C78A6CB8}" type="presParOf" srcId="{A2E872C6-9622-46B9-832D-E0AFB6FE8BF7}" destId="{95D5C310-0E39-462D-96E4-F09398B5D91A}" srcOrd="9" destOrd="0" presId="urn:microsoft.com/office/officeart/2018/2/layout/IconVerticalSolidList"/>
    <dgm:cxn modelId="{C283F681-8CD7-443C-B37D-2289E1DF2821}" type="presParOf" srcId="{A2E872C6-9622-46B9-832D-E0AFB6FE8BF7}" destId="{30DB7788-637D-4C1C-A155-37754D8629DE}" srcOrd="10" destOrd="0" presId="urn:microsoft.com/office/officeart/2018/2/layout/IconVerticalSolidList"/>
    <dgm:cxn modelId="{F4F357FD-3FEE-44E0-9939-AA5044D5CD6B}" type="presParOf" srcId="{30DB7788-637D-4C1C-A155-37754D8629DE}" destId="{7F73DCC9-982F-43E0-8727-8E239F0EC0C3}" srcOrd="0" destOrd="0" presId="urn:microsoft.com/office/officeart/2018/2/layout/IconVerticalSolidList"/>
    <dgm:cxn modelId="{D44E21A3-0029-49FA-9485-71D365866B32}" type="presParOf" srcId="{30DB7788-637D-4C1C-A155-37754D8629DE}" destId="{A70958FC-3EFB-45D5-B6FF-5E49793239CC}" srcOrd="1" destOrd="0" presId="urn:microsoft.com/office/officeart/2018/2/layout/IconVerticalSolidList"/>
    <dgm:cxn modelId="{2912CFEB-D5DA-4170-A6B8-EB626C873CFE}" type="presParOf" srcId="{30DB7788-637D-4C1C-A155-37754D8629DE}" destId="{1074B917-81AD-42FB-AA8A-FE9E4F42087C}" srcOrd="2" destOrd="0" presId="urn:microsoft.com/office/officeart/2018/2/layout/IconVerticalSolidList"/>
    <dgm:cxn modelId="{FAE4958C-6088-4EA5-892F-6DE553927475}" type="presParOf" srcId="{30DB7788-637D-4C1C-A155-37754D8629DE}" destId="{9DB10FED-BEDE-4368-8844-E1B8FF5E456F}" srcOrd="3" destOrd="0" presId="urn:microsoft.com/office/officeart/2018/2/layout/IconVerticalSolidList"/>
    <dgm:cxn modelId="{AEEF18CA-C812-4352-BC8B-639A9E9A1B16}" type="presParOf" srcId="{A2E872C6-9622-46B9-832D-E0AFB6FE8BF7}" destId="{6B637D20-71A7-48EF-AC30-7DFF807C69EE}" srcOrd="11" destOrd="0" presId="urn:microsoft.com/office/officeart/2018/2/layout/IconVerticalSolidList"/>
    <dgm:cxn modelId="{ADAD2E64-EA3A-48A7-A3F0-B0362F5184D5}" type="presParOf" srcId="{A2E872C6-9622-46B9-832D-E0AFB6FE8BF7}" destId="{8C7D83B1-FF2C-4C1D-A227-49CEE75897C0}" srcOrd="12" destOrd="0" presId="urn:microsoft.com/office/officeart/2018/2/layout/IconVerticalSolidList"/>
    <dgm:cxn modelId="{AA0FD541-2A10-4C1E-97E1-420C3802F260}" type="presParOf" srcId="{8C7D83B1-FF2C-4C1D-A227-49CEE75897C0}" destId="{9AFC6CE9-6482-4959-ACF4-6F2A7A3C5D01}" srcOrd="0" destOrd="0" presId="urn:microsoft.com/office/officeart/2018/2/layout/IconVerticalSolidList"/>
    <dgm:cxn modelId="{0D8B9464-4F78-454C-8186-32D5FB59A5BF}" type="presParOf" srcId="{8C7D83B1-FF2C-4C1D-A227-49CEE75897C0}" destId="{EA8090B6-A2B1-473C-9D1A-BC484F60D8BC}" srcOrd="1" destOrd="0" presId="urn:microsoft.com/office/officeart/2018/2/layout/IconVerticalSolidList"/>
    <dgm:cxn modelId="{0AC4597E-5C16-4FBA-800E-DA8FF000401C}" type="presParOf" srcId="{8C7D83B1-FF2C-4C1D-A227-49CEE75897C0}" destId="{1A226275-6EB5-445F-89F7-9037A076AF82}" srcOrd="2" destOrd="0" presId="urn:microsoft.com/office/officeart/2018/2/layout/IconVerticalSolidList"/>
    <dgm:cxn modelId="{884D91A9-9FD2-4648-990B-C7079C22CE88}" type="presParOf" srcId="{8C7D83B1-FF2C-4C1D-A227-49CEE75897C0}" destId="{71968404-CC5A-4333-A21E-52DA5A27C0B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3FE81D-78C9-4CD3-B373-C1D04825D4AA}">
      <dsp:nvSpPr>
        <dsp:cNvPr id="0" name=""/>
        <dsp:cNvSpPr/>
      </dsp:nvSpPr>
      <dsp:spPr>
        <a:xfrm>
          <a:off x="679050" y="442986"/>
          <a:ext cx="1887187" cy="18871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031C54-C8BC-450B-9648-D6BC6E513D1F}">
      <dsp:nvSpPr>
        <dsp:cNvPr id="0" name=""/>
        <dsp:cNvSpPr/>
      </dsp:nvSpPr>
      <dsp:spPr>
        <a:xfrm>
          <a:off x="1081237" y="845174"/>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C6F5C1C5-C9BB-4FA0-9C13-88812A9CF1DC}">
      <dsp:nvSpPr>
        <dsp:cNvPr id="0" name=""/>
        <dsp:cNvSpPr/>
      </dsp:nvSpPr>
      <dsp:spPr>
        <a:xfrm>
          <a:off x="75768" y="2917987"/>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IN" sz="2300" b="1" kern="1200" dirty="0"/>
            <a:t>Medical applications</a:t>
          </a:r>
          <a:endParaRPr lang="en-US" sz="2300" b="1" kern="1200" dirty="0"/>
        </a:p>
      </dsp:txBody>
      <dsp:txXfrm>
        <a:off x="75768" y="2917987"/>
        <a:ext cx="3093750" cy="720000"/>
      </dsp:txXfrm>
    </dsp:sp>
    <dsp:sp modelId="{7982FC50-FF07-496B-9980-99DE1B366018}">
      <dsp:nvSpPr>
        <dsp:cNvPr id="0" name=""/>
        <dsp:cNvSpPr/>
      </dsp:nvSpPr>
      <dsp:spPr>
        <a:xfrm>
          <a:off x="4314206" y="442986"/>
          <a:ext cx="1887187" cy="188718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0D18FC-F42F-45F8-8AC0-0E8CA1A8C297}">
      <dsp:nvSpPr>
        <dsp:cNvPr id="0" name=""/>
        <dsp:cNvSpPr/>
      </dsp:nvSpPr>
      <dsp:spPr>
        <a:xfrm>
          <a:off x="4716393" y="845174"/>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4B773F99-8D3A-47EE-A0CD-505D71E9DDD4}">
      <dsp:nvSpPr>
        <dsp:cNvPr id="0" name=""/>
        <dsp:cNvSpPr/>
      </dsp:nvSpPr>
      <dsp:spPr>
        <a:xfrm>
          <a:off x="3710925" y="2917987"/>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IN" sz="2300" b="1" kern="1200" dirty="0"/>
            <a:t>Repetitive tasks</a:t>
          </a:r>
          <a:endParaRPr lang="en-US" sz="2300" b="1" kern="1200" dirty="0"/>
        </a:p>
      </dsp:txBody>
      <dsp:txXfrm>
        <a:off x="3710925" y="2917987"/>
        <a:ext cx="3093750" cy="720000"/>
      </dsp:txXfrm>
    </dsp:sp>
    <dsp:sp modelId="{C77C7D9F-6777-439A-A07F-04DB616AE80E}">
      <dsp:nvSpPr>
        <dsp:cNvPr id="0" name=""/>
        <dsp:cNvSpPr/>
      </dsp:nvSpPr>
      <dsp:spPr>
        <a:xfrm>
          <a:off x="7949362" y="442986"/>
          <a:ext cx="1887187" cy="188718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05E383-35E5-4DB6-A258-B97DD6954EE4}">
      <dsp:nvSpPr>
        <dsp:cNvPr id="0" name=""/>
        <dsp:cNvSpPr/>
      </dsp:nvSpPr>
      <dsp:spPr>
        <a:xfrm>
          <a:off x="8351550" y="845174"/>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F4D93024-BD06-40AD-9468-8F780303E02C}">
      <dsp:nvSpPr>
        <dsp:cNvPr id="0" name=""/>
        <dsp:cNvSpPr/>
      </dsp:nvSpPr>
      <dsp:spPr>
        <a:xfrm>
          <a:off x="7346081" y="2917987"/>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IN" sz="2300" b="1" kern="1200" dirty="0"/>
            <a:t>strengthen economy</a:t>
          </a:r>
          <a:endParaRPr lang="en-US" sz="2300" b="1" kern="1200" dirty="0"/>
        </a:p>
      </dsp:txBody>
      <dsp:txXfrm>
        <a:off x="7346081" y="2917987"/>
        <a:ext cx="30937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097CE4-E1C2-4595-8C6B-0A927776E891}">
      <dsp:nvSpPr>
        <dsp:cNvPr id="0" name=""/>
        <dsp:cNvSpPr/>
      </dsp:nvSpPr>
      <dsp:spPr>
        <a:xfrm>
          <a:off x="973190" y="851541"/>
          <a:ext cx="1264141" cy="126414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CD8051-739D-4DD3-9B19-6B7240D78415}">
      <dsp:nvSpPr>
        <dsp:cNvPr id="0" name=""/>
        <dsp:cNvSpPr/>
      </dsp:nvSpPr>
      <dsp:spPr>
        <a:xfrm>
          <a:off x="1242597" y="1120949"/>
          <a:ext cx="725326" cy="7253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A32A78A-E694-484F-9F91-8AA735ED4381}">
      <dsp:nvSpPr>
        <dsp:cNvPr id="0" name=""/>
        <dsp:cNvSpPr/>
      </dsp:nvSpPr>
      <dsp:spPr>
        <a:xfrm>
          <a:off x="569079" y="2509432"/>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IN" sz="2400" b="1" kern="1200" dirty="0">
              <a:latin typeface="+mn-lt"/>
              <a:cs typeface="Times New Roman" panose="02020603050405020304" pitchFamily="18" charset="0"/>
            </a:rPr>
            <a:t> No break</a:t>
          </a:r>
          <a:endParaRPr lang="en-US" sz="2400" b="1" kern="1200" dirty="0">
            <a:latin typeface="+mn-lt"/>
            <a:cs typeface="Times New Roman" panose="02020603050405020304" pitchFamily="18" charset="0"/>
          </a:endParaRPr>
        </a:p>
      </dsp:txBody>
      <dsp:txXfrm>
        <a:off x="569079" y="2509432"/>
        <a:ext cx="2072362" cy="720000"/>
      </dsp:txXfrm>
    </dsp:sp>
    <dsp:sp modelId="{DCF16DA0-0DB4-469F-9AB7-E6DCAE016F33}">
      <dsp:nvSpPr>
        <dsp:cNvPr id="0" name=""/>
        <dsp:cNvSpPr/>
      </dsp:nvSpPr>
      <dsp:spPr>
        <a:xfrm>
          <a:off x="3408216" y="851541"/>
          <a:ext cx="1264141" cy="1264141"/>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6BD52B-22CB-4609-8936-B43BE8FF27F1}">
      <dsp:nvSpPr>
        <dsp:cNvPr id="0" name=""/>
        <dsp:cNvSpPr/>
      </dsp:nvSpPr>
      <dsp:spPr>
        <a:xfrm>
          <a:off x="3677623" y="1120949"/>
          <a:ext cx="725326" cy="7253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1C064D-9B7C-4F5E-A811-0C596F78B9B4}">
      <dsp:nvSpPr>
        <dsp:cNvPr id="0" name=""/>
        <dsp:cNvSpPr/>
      </dsp:nvSpPr>
      <dsp:spPr>
        <a:xfrm>
          <a:off x="3004105" y="2509432"/>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IN" sz="2300" b="1" kern="1200" dirty="0"/>
            <a:t>Global defence</a:t>
          </a:r>
          <a:endParaRPr lang="en-US" sz="2300" b="1" kern="1200" dirty="0"/>
        </a:p>
      </dsp:txBody>
      <dsp:txXfrm>
        <a:off x="3004105" y="2509432"/>
        <a:ext cx="2072362" cy="720000"/>
      </dsp:txXfrm>
    </dsp:sp>
    <dsp:sp modelId="{1F181DCE-6997-4A65-AF8F-579C8720FEB0}">
      <dsp:nvSpPr>
        <dsp:cNvPr id="0" name=""/>
        <dsp:cNvSpPr/>
      </dsp:nvSpPr>
      <dsp:spPr>
        <a:xfrm>
          <a:off x="5843242" y="851541"/>
          <a:ext cx="1264141" cy="1264141"/>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36DC7E-EEE7-4041-8E4D-F0E7BBE2844C}">
      <dsp:nvSpPr>
        <dsp:cNvPr id="0" name=""/>
        <dsp:cNvSpPr/>
      </dsp:nvSpPr>
      <dsp:spPr>
        <a:xfrm>
          <a:off x="6112649" y="1120949"/>
          <a:ext cx="725326" cy="7253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19C02AD-B2E3-42BD-9E0B-6C619BF794C5}">
      <dsp:nvSpPr>
        <dsp:cNvPr id="0" name=""/>
        <dsp:cNvSpPr/>
      </dsp:nvSpPr>
      <dsp:spPr>
        <a:xfrm>
          <a:off x="5439131" y="2509432"/>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IN" sz="2300" b="1" kern="1200" dirty="0"/>
            <a:t>Solve complex problems</a:t>
          </a:r>
          <a:endParaRPr lang="en-US" sz="2300" b="1" kern="1200" dirty="0"/>
        </a:p>
      </dsp:txBody>
      <dsp:txXfrm>
        <a:off x="5439131" y="2509432"/>
        <a:ext cx="2072362" cy="720000"/>
      </dsp:txXfrm>
    </dsp:sp>
    <dsp:sp modelId="{F3B1082E-7EE8-4DD0-9711-840A7AD87D31}">
      <dsp:nvSpPr>
        <dsp:cNvPr id="0" name=""/>
        <dsp:cNvSpPr/>
      </dsp:nvSpPr>
      <dsp:spPr>
        <a:xfrm>
          <a:off x="8278268" y="851541"/>
          <a:ext cx="1264141" cy="1264141"/>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7A60ED-B719-4208-822E-5174584E21A9}">
      <dsp:nvSpPr>
        <dsp:cNvPr id="0" name=""/>
        <dsp:cNvSpPr/>
      </dsp:nvSpPr>
      <dsp:spPr>
        <a:xfrm>
          <a:off x="8547675" y="1120949"/>
          <a:ext cx="725326" cy="7253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02F705-A2FB-4491-8612-89F7CC205FF1}">
      <dsp:nvSpPr>
        <dsp:cNvPr id="0" name=""/>
        <dsp:cNvSpPr/>
      </dsp:nvSpPr>
      <dsp:spPr>
        <a:xfrm>
          <a:off x="7874157" y="2509432"/>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IN" sz="2300" b="1" kern="1200" dirty="0"/>
            <a:t>Disaster management</a:t>
          </a:r>
          <a:endParaRPr lang="en-US" sz="2300" b="1" kern="1200" dirty="0"/>
        </a:p>
      </dsp:txBody>
      <dsp:txXfrm>
        <a:off x="7874157" y="2509432"/>
        <a:ext cx="2072362"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2E9047-71E6-4975-8D4A-EACCE32064E0}">
      <dsp:nvSpPr>
        <dsp:cNvPr id="0" name=""/>
        <dsp:cNvSpPr/>
      </dsp:nvSpPr>
      <dsp:spPr>
        <a:xfrm>
          <a:off x="478800" y="937987"/>
          <a:ext cx="1098000" cy="1098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7693A2-B59C-44B8-94A5-165EB03134AA}">
      <dsp:nvSpPr>
        <dsp:cNvPr id="0" name=""/>
        <dsp:cNvSpPr/>
      </dsp:nvSpPr>
      <dsp:spPr>
        <a:xfrm>
          <a:off x="712800" y="1171987"/>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ECF2078-F259-4E43-A8D5-2D3CFB0DB3A0}">
      <dsp:nvSpPr>
        <dsp:cNvPr id="0" name=""/>
        <dsp:cNvSpPr/>
      </dsp:nvSpPr>
      <dsp:spPr>
        <a:xfrm>
          <a:off x="127800" y="2377987"/>
          <a:ext cx="1800000"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IN" sz="2400" b="1" kern="1200" dirty="0">
              <a:latin typeface="+mn-lt"/>
              <a:cs typeface="Times New Roman" panose="02020603050405020304" pitchFamily="18" charset="0"/>
            </a:rPr>
            <a:t> High Cost</a:t>
          </a:r>
          <a:endParaRPr lang="en-US" sz="2400" b="1" kern="1200" dirty="0">
            <a:latin typeface="+mn-lt"/>
            <a:cs typeface="Times New Roman" panose="02020603050405020304" pitchFamily="18" charset="0"/>
          </a:endParaRPr>
        </a:p>
      </dsp:txBody>
      <dsp:txXfrm>
        <a:off x="127800" y="2377987"/>
        <a:ext cx="1800000" cy="765000"/>
      </dsp:txXfrm>
    </dsp:sp>
    <dsp:sp modelId="{0F26A559-6EAA-4C5F-A4CF-BD8A224B88D1}">
      <dsp:nvSpPr>
        <dsp:cNvPr id="0" name=""/>
        <dsp:cNvSpPr/>
      </dsp:nvSpPr>
      <dsp:spPr>
        <a:xfrm>
          <a:off x="2593800" y="937987"/>
          <a:ext cx="1098000" cy="1098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9DD801-2FA0-4A77-B876-CCEDFFB1F723}">
      <dsp:nvSpPr>
        <dsp:cNvPr id="0" name=""/>
        <dsp:cNvSpPr/>
      </dsp:nvSpPr>
      <dsp:spPr>
        <a:xfrm>
          <a:off x="2827800" y="1171987"/>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BC44D6E-772B-4430-8CFD-163C293AEB17}">
      <dsp:nvSpPr>
        <dsp:cNvPr id="0" name=""/>
        <dsp:cNvSpPr/>
      </dsp:nvSpPr>
      <dsp:spPr>
        <a:xfrm>
          <a:off x="2242800" y="2377987"/>
          <a:ext cx="1800000"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IN" sz="2000" b="1" kern="1200" dirty="0"/>
            <a:t>No Replicating Humans</a:t>
          </a:r>
          <a:endParaRPr lang="en-US" sz="2000" b="1" kern="1200" dirty="0"/>
        </a:p>
      </dsp:txBody>
      <dsp:txXfrm>
        <a:off x="2242800" y="2377987"/>
        <a:ext cx="1800000" cy="765000"/>
      </dsp:txXfrm>
    </dsp:sp>
    <dsp:sp modelId="{C287F773-5AE5-462A-8680-76459D8245CD}">
      <dsp:nvSpPr>
        <dsp:cNvPr id="0" name=""/>
        <dsp:cNvSpPr/>
      </dsp:nvSpPr>
      <dsp:spPr>
        <a:xfrm>
          <a:off x="4708800" y="937987"/>
          <a:ext cx="1098000" cy="10980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FFB28A-3C5C-4443-AAC5-36CCA995C1EC}">
      <dsp:nvSpPr>
        <dsp:cNvPr id="0" name=""/>
        <dsp:cNvSpPr/>
      </dsp:nvSpPr>
      <dsp:spPr>
        <a:xfrm>
          <a:off x="4942800" y="1171987"/>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3F19FC-42BB-478B-B678-240B4508D6DB}">
      <dsp:nvSpPr>
        <dsp:cNvPr id="0" name=""/>
        <dsp:cNvSpPr/>
      </dsp:nvSpPr>
      <dsp:spPr>
        <a:xfrm>
          <a:off x="4357800" y="2377987"/>
          <a:ext cx="1800000"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US" sz="2400" b="1" kern="1200" dirty="0"/>
            <a:t> NOT ADAPTIVE</a:t>
          </a:r>
        </a:p>
      </dsp:txBody>
      <dsp:txXfrm>
        <a:off x="4357800" y="2377987"/>
        <a:ext cx="1800000" cy="765000"/>
      </dsp:txXfrm>
    </dsp:sp>
    <dsp:sp modelId="{DCF46C4C-C027-469F-964F-629ECAC29240}">
      <dsp:nvSpPr>
        <dsp:cNvPr id="0" name=""/>
        <dsp:cNvSpPr/>
      </dsp:nvSpPr>
      <dsp:spPr>
        <a:xfrm>
          <a:off x="6823800" y="937987"/>
          <a:ext cx="1098000" cy="109800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7444C3-02E8-4A60-B123-8C5517F248F9}">
      <dsp:nvSpPr>
        <dsp:cNvPr id="0" name=""/>
        <dsp:cNvSpPr/>
      </dsp:nvSpPr>
      <dsp:spPr>
        <a:xfrm>
          <a:off x="7057800" y="1171986"/>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5D2BA5-79E6-4955-B0E9-F0ABB47A9D3F}">
      <dsp:nvSpPr>
        <dsp:cNvPr id="0" name=""/>
        <dsp:cNvSpPr/>
      </dsp:nvSpPr>
      <dsp:spPr>
        <a:xfrm>
          <a:off x="6472800" y="2377987"/>
          <a:ext cx="1800000"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IN" sz="2400" b="1" kern="1200" dirty="0"/>
            <a:t>No Original Creativity</a:t>
          </a:r>
          <a:endParaRPr lang="en-US" sz="2400" b="1" kern="1200" dirty="0"/>
        </a:p>
      </dsp:txBody>
      <dsp:txXfrm>
        <a:off x="6472800" y="2377987"/>
        <a:ext cx="1800000" cy="765000"/>
      </dsp:txXfrm>
    </dsp:sp>
    <dsp:sp modelId="{858B2475-1D90-4D12-98E2-4EC1071A51FD}">
      <dsp:nvSpPr>
        <dsp:cNvPr id="0" name=""/>
        <dsp:cNvSpPr/>
      </dsp:nvSpPr>
      <dsp:spPr>
        <a:xfrm>
          <a:off x="8938800" y="937987"/>
          <a:ext cx="1098000" cy="1098000"/>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D3E448-AEF1-4547-864E-97CD03B4EA29}">
      <dsp:nvSpPr>
        <dsp:cNvPr id="0" name=""/>
        <dsp:cNvSpPr/>
      </dsp:nvSpPr>
      <dsp:spPr>
        <a:xfrm>
          <a:off x="9172800" y="1171986"/>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9FC1A2E-88C9-48AD-A4B8-3CAE53F80351}">
      <dsp:nvSpPr>
        <dsp:cNvPr id="0" name=""/>
        <dsp:cNvSpPr/>
      </dsp:nvSpPr>
      <dsp:spPr>
        <a:xfrm>
          <a:off x="8587800" y="2377987"/>
          <a:ext cx="1800000"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IN" sz="2400" b="1" kern="1200" dirty="0"/>
            <a:t>JOBS TAKE OVER</a:t>
          </a:r>
          <a:endParaRPr lang="en-US" sz="2400" b="1" kern="1200" dirty="0"/>
        </a:p>
      </dsp:txBody>
      <dsp:txXfrm>
        <a:off x="8587800" y="2377987"/>
        <a:ext cx="1800000" cy="765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3800CB-8F78-41A6-839A-C0FB9848C692}">
      <dsp:nvSpPr>
        <dsp:cNvPr id="0" name=""/>
        <dsp:cNvSpPr/>
      </dsp:nvSpPr>
      <dsp:spPr>
        <a:xfrm>
          <a:off x="0" y="348"/>
          <a:ext cx="10515600" cy="48003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EDBF1E-2754-4D82-87D9-A5CA4359DD35}">
      <dsp:nvSpPr>
        <dsp:cNvPr id="0" name=""/>
        <dsp:cNvSpPr/>
      </dsp:nvSpPr>
      <dsp:spPr>
        <a:xfrm>
          <a:off x="145209" y="108356"/>
          <a:ext cx="264017" cy="2640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DB860F-1994-4126-BEA7-D221A3130C66}">
      <dsp:nvSpPr>
        <dsp:cNvPr id="0" name=""/>
        <dsp:cNvSpPr/>
      </dsp:nvSpPr>
      <dsp:spPr>
        <a:xfrm>
          <a:off x="554437" y="348"/>
          <a:ext cx="9961162" cy="480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803" tIns="50803" rIns="50803" bIns="50803" numCol="1" spcCol="1270" anchor="ctr" anchorCtr="0">
          <a:noAutofit/>
        </a:bodyPr>
        <a:lstStyle/>
        <a:p>
          <a:pPr marL="0" lvl="0" indent="0" algn="l" defTabSz="1066800">
            <a:lnSpc>
              <a:spcPct val="100000"/>
            </a:lnSpc>
            <a:spcBef>
              <a:spcPct val="0"/>
            </a:spcBef>
            <a:spcAft>
              <a:spcPct val="35000"/>
            </a:spcAft>
            <a:buNone/>
          </a:pPr>
          <a:r>
            <a:rPr lang="en-IN" sz="2400" b="1" kern="1200" dirty="0"/>
            <a:t>CYBER SECURITY</a:t>
          </a:r>
          <a:endParaRPr lang="en-US" sz="2400" b="1" kern="1200" dirty="0"/>
        </a:p>
      </dsp:txBody>
      <dsp:txXfrm>
        <a:off x="554437" y="348"/>
        <a:ext cx="9961162" cy="480032"/>
      </dsp:txXfrm>
    </dsp:sp>
    <dsp:sp modelId="{93D23831-FB2F-4A58-9107-17BF9E4A2612}">
      <dsp:nvSpPr>
        <dsp:cNvPr id="0" name=""/>
        <dsp:cNvSpPr/>
      </dsp:nvSpPr>
      <dsp:spPr>
        <a:xfrm>
          <a:off x="0" y="600389"/>
          <a:ext cx="10515600" cy="48003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F9EF29-35AE-44D2-BE6C-6EAFB82E44B9}">
      <dsp:nvSpPr>
        <dsp:cNvPr id="0" name=""/>
        <dsp:cNvSpPr/>
      </dsp:nvSpPr>
      <dsp:spPr>
        <a:xfrm>
          <a:off x="145209" y="708396"/>
          <a:ext cx="264017" cy="2640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D1D1F5F-B907-460E-B990-1A80D5CD8660}">
      <dsp:nvSpPr>
        <dsp:cNvPr id="0" name=""/>
        <dsp:cNvSpPr/>
      </dsp:nvSpPr>
      <dsp:spPr>
        <a:xfrm>
          <a:off x="554437" y="600389"/>
          <a:ext cx="9961162" cy="480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803" tIns="50803" rIns="50803" bIns="50803" numCol="1" spcCol="1270" anchor="ctr" anchorCtr="0">
          <a:noAutofit/>
        </a:bodyPr>
        <a:lstStyle/>
        <a:p>
          <a:pPr marL="0" lvl="0" indent="0" algn="l" defTabSz="1066800">
            <a:lnSpc>
              <a:spcPct val="100000"/>
            </a:lnSpc>
            <a:spcBef>
              <a:spcPct val="0"/>
            </a:spcBef>
            <a:spcAft>
              <a:spcPct val="35000"/>
            </a:spcAft>
            <a:buNone/>
          </a:pPr>
          <a:r>
            <a:rPr lang="en-IN" sz="2400" b="1" kern="1200" dirty="0"/>
            <a:t>FACE RECOGNITION</a:t>
          </a:r>
          <a:endParaRPr lang="en-US" sz="2400" b="1" kern="1200" dirty="0"/>
        </a:p>
      </dsp:txBody>
      <dsp:txXfrm>
        <a:off x="554437" y="600389"/>
        <a:ext cx="9961162" cy="480032"/>
      </dsp:txXfrm>
    </dsp:sp>
    <dsp:sp modelId="{C01FADA4-47F3-468E-BD37-7CF710152ACC}">
      <dsp:nvSpPr>
        <dsp:cNvPr id="0" name=""/>
        <dsp:cNvSpPr/>
      </dsp:nvSpPr>
      <dsp:spPr>
        <a:xfrm>
          <a:off x="0" y="1200430"/>
          <a:ext cx="10515600" cy="48003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781CC5-923C-4B66-B359-25D6BAB93CF4}">
      <dsp:nvSpPr>
        <dsp:cNvPr id="0" name=""/>
        <dsp:cNvSpPr/>
      </dsp:nvSpPr>
      <dsp:spPr>
        <a:xfrm>
          <a:off x="145209" y="1308437"/>
          <a:ext cx="264017" cy="2640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C83B49-309B-4EB1-912B-6E9B2AC2C935}">
      <dsp:nvSpPr>
        <dsp:cNvPr id="0" name=""/>
        <dsp:cNvSpPr/>
      </dsp:nvSpPr>
      <dsp:spPr>
        <a:xfrm>
          <a:off x="554437" y="1200430"/>
          <a:ext cx="9961162" cy="480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803" tIns="50803" rIns="50803" bIns="50803" numCol="1" spcCol="1270" anchor="ctr" anchorCtr="0">
          <a:noAutofit/>
        </a:bodyPr>
        <a:lstStyle/>
        <a:p>
          <a:pPr marL="0" lvl="0" indent="0" algn="l" defTabSz="1066800">
            <a:lnSpc>
              <a:spcPct val="100000"/>
            </a:lnSpc>
            <a:spcBef>
              <a:spcPct val="0"/>
            </a:spcBef>
            <a:spcAft>
              <a:spcPct val="35000"/>
            </a:spcAft>
            <a:buNone/>
          </a:pPr>
          <a:r>
            <a:rPr lang="en-IN" sz="2400" kern="1200" dirty="0"/>
            <a:t>DATA ANALYSIS</a:t>
          </a:r>
          <a:endParaRPr lang="en-US" sz="2400" kern="1200" dirty="0"/>
        </a:p>
      </dsp:txBody>
      <dsp:txXfrm>
        <a:off x="554437" y="1200430"/>
        <a:ext cx="9961162" cy="480032"/>
      </dsp:txXfrm>
    </dsp:sp>
    <dsp:sp modelId="{FA6D15DF-AD43-44F5-ADD8-F73ED6168FD9}">
      <dsp:nvSpPr>
        <dsp:cNvPr id="0" name=""/>
        <dsp:cNvSpPr/>
      </dsp:nvSpPr>
      <dsp:spPr>
        <a:xfrm>
          <a:off x="0" y="1800470"/>
          <a:ext cx="10515600" cy="480032"/>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86CFD3-57A2-423E-B806-0FEF3353C4D3}">
      <dsp:nvSpPr>
        <dsp:cNvPr id="0" name=""/>
        <dsp:cNvSpPr/>
      </dsp:nvSpPr>
      <dsp:spPr>
        <a:xfrm>
          <a:off x="145209" y="1908478"/>
          <a:ext cx="264017" cy="26401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8871132-617D-4D6F-B288-54C34E88A8DB}">
      <dsp:nvSpPr>
        <dsp:cNvPr id="0" name=""/>
        <dsp:cNvSpPr/>
      </dsp:nvSpPr>
      <dsp:spPr>
        <a:xfrm>
          <a:off x="554437" y="1800470"/>
          <a:ext cx="9961162" cy="480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803" tIns="50803" rIns="50803" bIns="50803" numCol="1" spcCol="1270" anchor="ctr" anchorCtr="0">
          <a:noAutofit/>
        </a:bodyPr>
        <a:lstStyle/>
        <a:p>
          <a:pPr marL="0" lvl="0" indent="0" algn="l" defTabSz="1066800">
            <a:lnSpc>
              <a:spcPct val="100000"/>
            </a:lnSpc>
            <a:spcBef>
              <a:spcPct val="0"/>
            </a:spcBef>
            <a:spcAft>
              <a:spcPct val="35000"/>
            </a:spcAft>
            <a:buNone/>
          </a:pPr>
          <a:r>
            <a:rPr lang="en-IN" sz="2400" b="1" kern="1200" dirty="0"/>
            <a:t>TRANSPORT</a:t>
          </a:r>
          <a:endParaRPr lang="en-US" sz="2400" b="1" kern="1200" dirty="0"/>
        </a:p>
      </dsp:txBody>
      <dsp:txXfrm>
        <a:off x="554437" y="1800470"/>
        <a:ext cx="9961162" cy="480032"/>
      </dsp:txXfrm>
    </dsp:sp>
    <dsp:sp modelId="{643A4CA1-3151-4210-AF4C-0E52D23FA277}">
      <dsp:nvSpPr>
        <dsp:cNvPr id="0" name=""/>
        <dsp:cNvSpPr/>
      </dsp:nvSpPr>
      <dsp:spPr>
        <a:xfrm>
          <a:off x="0" y="2400511"/>
          <a:ext cx="10515600" cy="480032"/>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2D19D1-FEFB-4545-820B-B3876B6C89CF}">
      <dsp:nvSpPr>
        <dsp:cNvPr id="0" name=""/>
        <dsp:cNvSpPr/>
      </dsp:nvSpPr>
      <dsp:spPr>
        <a:xfrm>
          <a:off x="145209" y="2508518"/>
          <a:ext cx="264017" cy="26401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B02932C-C759-4514-BD85-253015073BAD}">
      <dsp:nvSpPr>
        <dsp:cNvPr id="0" name=""/>
        <dsp:cNvSpPr/>
      </dsp:nvSpPr>
      <dsp:spPr>
        <a:xfrm>
          <a:off x="554437" y="2400511"/>
          <a:ext cx="9961162" cy="480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803" tIns="50803" rIns="50803" bIns="50803" numCol="1" spcCol="1270" anchor="ctr" anchorCtr="0">
          <a:noAutofit/>
        </a:bodyPr>
        <a:lstStyle/>
        <a:p>
          <a:pPr marL="0" lvl="0" indent="0" algn="l" defTabSz="1066800">
            <a:lnSpc>
              <a:spcPct val="100000"/>
            </a:lnSpc>
            <a:spcBef>
              <a:spcPct val="0"/>
            </a:spcBef>
            <a:spcAft>
              <a:spcPct val="35000"/>
            </a:spcAft>
            <a:buNone/>
          </a:pPr>
          <a:r>
            <a:rPr lang="en-US" sz="2400" kern="1200" dirty="0"/>
            <a:t>VARIOUS OPPOTUNITIES</a:t>
          </a:r>
        </a:p>
      </dsp:txBody>
      <dsp:txXfrm>
        <a:off x="554437" y="2400511"/>
        <a:ext cx="9961162" cy="480032"/>
      </dsp:txXfrm>
    </dsp:sp>
    <dsp:sp modelId="{7F73DCC9-982F-43E0-8727-8E239F0EC0C3}">
      <dsp:nvSpPr>
        <dsp:cNvPr id="0" name=""/>
        <dsp:cNvSpPr/>
      </dsp:nvSpPr>
      <dsp:spPr>
        <a:xfrm>
          <a:off x="0" y="3000552"/>
          <a:ext cx="10515600" cy="48003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0958FC-3EFB-45D5-B6FF-5E49793239CC}">
      <dsp:nvSpPr>
        <dsp:cNvPr id="0" name=""/>
        <dsp:cNvSpPr/>
      </dsp:nvSpPr>
      <dsp:spPr>
        <a:xfrm>
          <a:off x="145209" y="3108559"/>
          <a:ext cx="264017" cy="26401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DB10FED-BEDE-4368-8844-E1B8FF5E456F}">
      <dsp:nvSpPr>
        <dsp:cNvPr id="0" name=""/>
        <dsp:cNvSpPr/>
      </dsp:nvSpPr>
      <dsp:spPr>
        <a:xfrm>
          <a:off x="554437" y="3000552"/>
          <a:ext cx="9961162" cy="480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803" tIns="50803" rIns="50803" bIns="50803" numCol="1" spcCol="1270" anchor="ctr" anchorCtr="0">
          <a:noAutofit/>
        </a:bodyPr>
        <a:lstStyle/>
        <a:p>
          <a:pPr marL="0" lvl="0" indent="0" algn="l" defTabSz="1066800">
            <a:lnSpc>
              <a:spcPct val="100000"/>
            </a:lnSpc>
            <a:spcBef>
              <a:spcPct val="0"/>
            </a:spcBef>
            <a:spcAft>
              <a:spcPct val="35000"/>
            </a:spcAft>
            <a:buNone/>
          </a:pPr>
          <a:r>
            <a:rPr lang="en-IN" sz="2400" b="1" kern="1200" dirty="0"/>
            <a:t>EMOTION BOTS</a:t>
          </a:r>
          <a:endParaRPr lang="en-US" sz="2400" b="1" kern="1200" dirty="0"/>
        </a:p>
      </dsp:txBody>
      <dsp:txXfrm>
        <a:off x="554437" y="3000552"/>
        <a:ext cx="9961162" cy="480032"/>
      </dsp:txXfrm>
    </dsp:sp>
    <dsp:sp modelId="{9AFC6CE9-6482-4959-ACF4-6F2A7A3C5D01}">
      <dsp:nvSpPr>
        <dsp:cNvPr id="0" name=""/>
        <dsp:cNvSpPr/>
      </dsp:nvSpPr>
      <dsp:spPr>
        <a:xfrm>
          <a:off x="0" y="3600592"/>
          <a:ext cx="10515600" cy="48003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8090B6-A2B1-473C-9D1A-BC484F60D8BC}">
      <dsp:nvSpPr>
        <dsp:cNvPr id="0" name=""/>
        <dsp:cNvSpPr/>
      </dsp:nvSpPr>
      <dsp:spPr>
        <a:xfrm>
          <a:off x="145209" y="3708600"/>
          <a:ext cx="264017" cy="264017"/>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968404-CC5A-4333-A21E-52DA5A27C0B6}">
      <dsp:nvSpPr>
        <dsp:cNvPr id="0" name=""/>
        <dsp:cNvSpPr/>
      </dsp:nvSpPr>
      <dsp:spPr>
        <a:xfrm>
          <a:off x="554437" y="3600592"/>
          <a:ext cx="9961162" cy="480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803" tIns="50803" rIns="50803" bIns="50803" numCol="1" spcCol="1270" anchor="ctr" anchorCtr="0">
          <a:noAutofit/>
        </a:bodyPr>
        <a:lstStyle/>
        <a:p>
          <a:pPr marL="0" lvl="0" indent="0" algn="l" defTabSz="1066800">
            <a:lnSpc>
              <a:spcPct val="100000"/>
            </a:lnSpc>
            <a:spcBef>
              <a:spcPct val="0"/>
            </a:spcBef>
            <a:spcAft>
              <a:spcPct val="35000"/>
            </a:spcAft>
            <a:buNone/>
          </a:pPr>
          <a:r>
            <a:rPr lang="en-IN" sz="2400" b="1" kern="1200" dirty="0"/>
            <a:t>MARKETING</a:t>
          </a:r>
          <a:endParaRPr lang="en-US" sz="2400" b="1" kern="1200" dirty="0"/>
        </a:p>
      </dsp:txBody>
      <dsp:txXfrm>
        <a:off x="554437" y="3600592"/>
        <a:ext cx="9961162" cy="480032"/>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C26607-F41F-4A1C-9777-B4121BEE1D88}" type="datetimeFigureOut">
              <a:rPr lang="en-IN" smtClean="0"/>
              <a:t>04-11-2019</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A722C0-38D9-479C-AC7E-11AA3F0B8A29}" type="slidenum">
              <a:rPr lang="en-IN" smtClean="0"/>
              <a:t>‹#›</a:t>
            </a:fld>
            <a:endParaRPr lang="en-IN" dirty="0"/>
          </a:p>
        </p:txBody>
      </p:sp>
    </p:spTree>
    <p:extLst>
      <p:ext uri="{BB962C8B-B14F-4D97-AF65-F5344CB8AC3E}">
        <p14:creationId xmlns:p14="http://schemas.microsoft.com/office/powerpoint/2010/main" val="8535149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B3FD4-D1A8-4ACA-BB83-EE779A325D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C67E174-A25F-43E3-ACFB-139E019CE4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0E09FE9-EFBF-4561-B398-4188AABA125E}"/>
              </a:ext>
            </a:extLst>
          </p:cNvPr>
          <p:cNvSpPr>
            <a:spLocks noGrp="1"/>
          </p:cNvSpPr>
          <p:nvPr>
            <p:ph type="dt" sz="half" idx="10"/>
          </p:nvPr>
        </p:nvSpPr>
        <p:spPr/>
        <p:txBody>
          <a:bodyPr/>
          <a:lstStyle/>
          <a:p>
            <a:fld id="{EEB9AFC7-98D4-43A9-87CB-F537D91F0FC2}" type="datetimeFigureOut">
              <a:rPr lang="en-IN" smtClean="0"/>
              <a:t>04-11-2019</a:t>
            </a:fld>
            <a:endParaRPr lang="en-IN" dirty="0"/>
          </a:p>
        </p:txBody>
      </p:sp>
      <p:sp>
        <p:nvSpPr>
          <p:cNvPr id="5" name="Footer Placeholder 4">
            <a:extLst>
              <a:ext uri="{FF2B5EF4-FFF2-40B4-BE49-F238E27FC236}">
                <a16:creationId xmlns:a16="http://schemas.microsoft.com/office/drawing/2014/main" id="{BE498B65-F605-4D6A-8817-80CEE1AFAE9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7A6CFB4-3796-4464-B65E-C9B94AA094C6}"/>
              </a:ext>
            </a:extLst>
          </p:cNvPr>
          <p:cNvSpPr>
            <a:spLocks noGrp="1"/>
          </p:cNvSpPr>
          <p:nvPr>
            <p:ph type="sldNum" sz="quarter" idx="12"/>
          </p:nvPr>
        </p:nvSpPr>
        <p:spPr/>
        <p:txBody>
          <a:bodyPr/>
          <a:lstStyle/>
          <a:p>
            <a:fld id="{C5AC537E-2614-47D8-B9B7-420F44261B2A}" type="slidenum">
              <a:rPr lang="en-IN" smtClean="0"/>
              <a:t>‹#›</a:t>
            </a:fld>
            <a:endParaRPr lang="en-IN" dirty="0"/>
          </a:p>
        </p:txBody>
      </p:sp>
    </p:spTree>
    <p:extLst>
      <p:ext uri="{BB962C8B-B14F-4D97-AF65-F5344CB8AC3E}">
        <p14:creationId xmlns:p14="http://schemas.microsoft.com/office/powerpoint/2010/main" val="2842366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DC490-265E-4262-8D06-B62006BD436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F07309C-E241-4BA4-9D4D-456D4B1CA6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C3A55B-E402-47ED-B65F-58C838B86C86}"/>
              </a:ext>
            </a:extLst>
          </p:cNvPr>
          <p:cNvSpPr>
            <a:spLocks noGrp="1"/>
          </p:cNvSpPr>
          <p:nvPr>
            <p:ph type="dt" sz="half" idx="10"/>
          </p:nvPr>
        </p:nvSpPr>
        <p:spPr/>
        <p:txBody>
          <a:bodyPr/>
          <a:lstStyle/>
          <a:p>
            <a:fld id="{EEB9AFC7-98D4-43A9-87CB-F537D91F0FC2}" type="datetimeFigureOut">
              <a:rPr lang="en-IN" smtClean="0"/>
              <a:t>04-11-2019</a:t>
            </a:fld>
            <a:endParaRPr lang="en-IN" dirty="0"/>
          </a:p>
        </p:txBody>
      </p:sp>
      <p:sp>
        <p:nvSpPr>
          <p:cNvPr id="5" name="Footer Placeholder 4">
            <a:extLst>
              <a:ext uri="{FF2B5EF4-FFF2-40B4-BE49-F238E27FC236}">
                <a16:creationId xmlns:a16="http://schemas.microsoft.com/office/drawing/2014/main" id="{100FBD7E-7EC3-4B07-A41B-50EB487C74A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8D08C933-C34C-4FD4-858B-37B0810BA2D8}"/>
              </a:ext>
            </a:extLst>
          </p:cNvPr>
          <p:cNvSpPr>
            <a:spLocks noGrp="1"/>
          </p:cNvSpPr>
          <p:nvPr>
            <p:ph type="sldNum" sz="quarter" idx="12"/>
          </p:nvPr>
        </p:nvSpPr>
        <p:spPr/>
        <p:txBody>
          <a:bodyPr/>
          <a:lstStyle/>
          <a:p>
            <a:fld id="{C5AC537E-2614-47D8-B9B7-420F44261B2A}" type="slidenum">
              <a:rPr lang="en-IN" smtClean="0"/>
              <a:t>‹#›</a:t>
            </a:fld>
            <a:endParaRPr lang="en-IN" dirty="0"/>
          </a:p>
        </p:txBody>
      </p:sp>
    </p:spTree>
    <p:extLst>
      <p:ext uri="{BB962C8B-B14F-4D97-AF65-F5344CB8AC3E}">
        <p14:creationId xmlns:p14="http://schemas.microsoft.com/office/powerpoint/2010/main" val="1115125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6B1CCF-CA9F-4511-A35D-FA335D4BF87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54F5F0A-7678-4650-9EEE-8B4DD673C0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C9E515-6AB1-4C7D-A994-535B50FD0023}"/>
              </a:ext>
            </a:extLst>
          </p:cNvPr>
          <p:cNvSpPr>
            <a:spLocks noGrp="1"/>
          </p:cNvSpPr>
          <p:nvPr>
            <p:ph type="dt" sz="half" idx="10"/>
          </p:nvPr>
        </p:nvSpPr>
        <p:spPr/>
        <p:txBody>
          <a:bodyPr/>
          <a:lstStyle/>
          <a:p>
            <a:fld id="{EEB9AFC7-98D4-43A9-87CB-F537D91F0FC2}" type="datetimeFigureOut">
              <a:rPr lang="en-IN" smtClean="0"/>
              <a:t>04-11-2019</a:t>
            </a:fld>
            <a:endParaRPr lang="en-IN" dirty="0"/>
          </a:p>
        </p:txBody>
      </p:sp>
      <p:sp>
        <p:nvSpPr>
          <p:cNvPr id="5" name="Footer Placeholder 4">
            <a:extLst>
              <a:ext uri="{FF2B5EF4-FFF2-40B4-BE49-F238E27FC236}">
                <a16:creationId xmlns:a16="http://schemas.microsoft.com/office/drawing/2014/main" id="{D1EE7F8D-E702-4DAE-AA09-484675FCC18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8E85EFC-BA19-43F6-9259-1BCF63BCE9C4}"/>
              </a:ext>
            </a:extLst>
          </p:cNvPr>
          <p:cNvSpPr>
            <a:spLocks noGrp="1"/>
          </p:cNvSpPr>
          <p:nvPr>
            <p:ph type="sldNum" sz="quarter" idx="12"/>
          </p:nvPr>
        </p:nvSpPr>
        <p:spPr/>
        <p:txBody>
          <a:bodyPr/>
          <a:lstStyle/>
          <a:p>
            <a:fld id="{C5AC537E-2614-47D8-B9B7-420F44261B2A}" type="slidenum">
              <a:rPr lang="en-IN" smtClean="0"/>
              <a:t>‹#›</a:t>
            </a:fld>
            <a:endParaRPr lang="en-IN" dirty="0"/>
          </a:p>
        </p:txBody>
      </p:sp>
    </p:spTree>
    <p:extLst>
      <p:ext uri="{BB962C8B-B14F-4D97-AF65-F5344CB8AC3E}">
        <p14:creationId xmlns:p14="http://schemas.microsoft.com/office/powerpoint/2010/main" val="2343752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840F1-524D-423A-935E-95ACCBB9EE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0DE5E47-F855-4638-975A-FAE4B4386E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1CCB23-EFC1-41F4-B0E6-662824443496}"/>
              </a:ext>
            </a:extLst>
          </p:cNvPr>
          <p:cNvSpPr>
            <a:spLocks noGrp="1"/>
          </p:cNvSpPr>
          <p:nvPr>
            <p:ph type="dt" sz="half" idx="10"/>
          </p:nvPr>
        </p:nvSpPr>
        <p:spPr/>
        <p:txBody>
          <a:bodyPr/>
          <a:lstStyle/>
          <a:p>
            <a:fld id="{EEB9AFC7-98D4-43A9-87CB-F537D91F0FC2}" type="datetimeFigureOut">
              <a:rPr lang="en-IN" smtClean="0"/>
              <a:t>04-11-2019</a:t>
            </a:fld>
            <a:endParaRPr lang="en-IN" dirty="0"/>
          </a:p>
        </p:txBody>
      </p:sp>
      <p:sp>
        <p:nvSpPr>
          <p:cNvPr id="5" name="Footer Placeholder 4">
            <a:extLst>
              <a:ext uri="{FF2B5EF4-FFF2-40B4-BE49-F238E27FC236}">
                <a16:creationId xmlns:a16="http://schemas.microsoft.com/office/drawing/2014/main" id="{F5D53ABA-D2A9-4DC3-B7FD-092D4F614485}"/>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A96E88B-6199-410A-898E-19DCFDF87E39}"/>
              </a:ext>
            </a:extLst>
          </p:cNvPr>
          <p:cNvSpPr>
            <a:spLocks noGrp="1"/>
          </p:cNvSpPr>
          <p:nvPr>
            <p:ph type="sldNum" sz="quarter" idx="12"/>
          </p:nvPr>
        </p:nvSpPr>
        <p:spPr/>
        <p:txBody>
          <a:bodyPr/>
          <a:lstStyle/>
          <a:p>
            <a:fld id="{C5AC537E-2614-47D8-B9B7-420F44261B2A}" type="slidenum">
              <a:rPr lang="en-IN" smtClean="0"/>
              <a:t>‹#›</a:t>
            </a:fld>
            <a:endParaRPr lang="en-IN" dirty="0"/>
          </a:p>
        </p:txBody>
      </p:sp>
    </p:spTree>
    <p:extLst>
      <p:ext uri="{BB962C8B-B14F-4D97-AF65-F5344CB8AC3E}">
        <p14:creationId xmlns:p14="http://schemas.microsoft.com/office/powerpoint/2010/main" val="2772854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E4D3F-E826-4AE2-B266-D107F21BA7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EF0E001-09BB-43A7-A17E-94AE10A8DC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E71A75-86E4-4DFB-B662-9897B4FA8BB3}"/>
              </a:ext>
            </a:extLst>
          </p:cNvPr>
          <p:cNvSpPr>
            <a:spLocks noGrp="1"/>
          </p:cNvSpPr>
          <p:nvPr>
            <p:ph type="dt" sz="half" idx="10"/>
          </p:nvPr>
        </p:nvSpPr>
        <p:spPr/>
        <p:txBody>
          <a:bodyPr/>
          <a:lstStyle/>
          <a:p>
            <a:fld id="{EEB9AFC7-98D4-43A9-87CB-F537D91F0FC2}" type="datetimeFigureOut">
              <a:rPr lang="en-IN" smtClean="0"/>
              <a:t>04-11-2019</a:t>
            </a:fld>
            <a:endParaRPr lang="en-IN" dirty="0"/>
          </a:p>
        </p:txBody>
      </p:sp>
      <p:sp>
        <p:nvSpPr>
          <p:cNvPr id="5" name="Footer Placeholder 4">
            <a:extLst>
              <a:ext uri="{FF2B5EF4-FFF2-40B4-BE49-F238E27FC236}">
                <a16:creationId xmlns:a16="http://schemas.microsoft.com/office/drawing/2014/main" id="{1FCB5A66-E016-4C05-9229-49E54B0BE73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71197F4-DD83-4BA3-900D-AFB134C90A4B}"/>
              </a:ext>
            </a:extLst>
          </p:cNvPr>
          <p:cNvSpPr>
            <a:spLocks noGrp="1"/>
          </p:cNvSpPr>
          <p:nvPr>
            <p:ph type="sldNum" sz="quarter" idx="12"/>
          </p:nvPr>
        </p:nvSpPr>
        <p:spPr/>
        <p:txBody>
          <a:bodyPr/>
          <a:lstStyle/>
          <a:p>
            <a:fld id="{C5AC537E-2614-47D8-B9B7-420F44261B2A}" type="slidenum">
              <a:rPr lang="en-IN" smtClean="0"/>
              <a:t>‹#›</a:t>
            </a:fld>
            <a:endParaRPr lang="en-IN" dirty="0"/>
          </a:p>
        </p:txBody>
      </p:sp>
    </p:spTree>
    <p:extLst>
      <p:ext uri="{BB962C8B-B14F-4D97-AF65-F5344CB8AC3E}">
        <p14:creationId xmlns:p14="http://schemas.microsoft.com/office/powerpoint/2010/main" val="3112391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AAD9F-EF6C-437D-94E5-6EB88CC3F0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458819-6319-4E0B-B738-053F11F51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202E6A3-9734-4821-ACE5-A7DD299FCB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D31F5B0-2CD1-4181-B4D1-E4FCD46E291D}"/>
              </a:ext>
            </a:extLst>
          </p:cNvPr>
          <p:cNvSpPr>
            <a:spLocks noGrp="1"/>
          </p:cNvSpPr>
          <p:nvPr>
            <p:ph type="dt" sz="half" idx="10"/>
          </p:nvPr>
        </p:nvSpPr>
        <p:spPr/>
        <p:txBody>
          <a:bodyPr/>
          <a:lstStyle/>
          <a:p>
            <a:fld id="{EEB9AFC7-98D4-43A9-87CB-F537D91F0FC2}" type="datetimeFigureOut">
              <a:rPr lang="en-IN" smtClean="0"/>
              <a:t>04-11-2019</a:t>
            </a:fld>
            <a:endParaRPr lang="en-IN" dirty="0"/>
          </a:p>
        </p:txBody>
      </p:sp>
      <p:sp>
        <p:nvSpPr>
          <p:cNvPr id="6" name="Footer Placeholder 5">
            <a:extLst>
              <a:ext uri="{FF2B5EF4-FFF2-40B4-BE49-F238E27FC236}">
                <a16:creationId xmlns:a16="http://schemas.microsoft.com/office/drawing/2014/main" id="{2B929529-FCC4-4F63-86AE-7F4F0E050150}"/>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BCDC3803-76B1-46AF-8721-E21E2CF0C25F}"/>
              </a:ext>
            </a:extLst>
          </p:cNvPr>
          <p:cNvSpPr>
            <a:spLocks noGrp="1"/>
          </p:cNvSpPr>
          <p:nvPr>
            <p:ph type="sldNum" sz="quarter" idx="12"/>
          </p:nvPr>
        </p:nvSpPr>
        <p:spPr/>
        <p:txBody>
          <a:bodyPr/>
          <a:lstStyle/>
          <a:p>
            <a:fld id="{C5AC537E-2614-47D8-B9B7-420F44261B2A}" type="slidenum">
              <a:rPr lang="en-IN" smtClean="0"/>
              <a:t>‹#›</a:t>
            </a:fld>
            <a:endParaRPr lang="en-IN" dirty="0"/>
          </a:p>
        </p:txBody>
      </p:sp>
    </p:spTree>
    <p:extLst>
      <p:ext uri="{BB962C8B-B14F-4D97-AF65-F5344CB8AC3E}">
        <p14:creationId xmlns:p14="http://schemas.microsoft.com/office/powerpoint/2010/main" val="970971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DA277-73AE-4DF8-AD66-1B4FF03983D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6E8AF1C-A8DC-436D-9BDE-9084B882AA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D70C16-A213-44FF-8A86-C4B4D4AF84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DA8EA3F-85AC-4BD3-BDBF-009222B48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666030-8DAC-4F99-A2F0-8CBDBD7AAB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FC5D9FC-9850-4550-BE0A-E00C9427EF39}"/>
              </a:ext>
            </a:extLst>
          </p:cNvPr>
          <p:cNvSpPr>
            <a:spLocks noGrp="1"/>
          </p:cNvSpPr>
          <p:nvPr>
            <p:ph type="dt" sz="half" idx="10"/>
          </p:nvPr>
        </p:nvSpPr>
        <p:spPr/>
        <p:txBody>
          <a:bodyPr/>
          <a:lstStyle/>
          <a:p>
            <a:fld id="{EEB9AFC7-98D4-43A9-87CB-F537D91F0FC2}" type="datetimeFigureOut">
              <a:rPr lang="en-IN" smtClean="0"/>
              <a:t>04-11-2019</a:t>
            </a:fld>
            <a:endParaRPr lang="en-IN" dirty="0"/>
          </a:p>
        </p:txBody>
      </p:sp>
      <p:sp>
        <p:nvSpPr>
          <p:cNvPr id="8" name="Footer Placeholder 7">
            <a:extLst>
              <a:ext uri="{FF2B5EF4-FFF2-40B4-BE49-F238E27FC236}">
                <a16:creationId xmlns:a16="http://schemas.microsoft.com/office/drawing/2014/main" id="{857152D0-95A4-40AF-8F4B-8E40BFF182A6}"/>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DD9D8634-9C60-4F1D-A582-FC38F818F3EF}"/>
              </a:ext>
            </a:extLst>
          </p:cNvPr>
          <p:cNvSpPr>
            <a:spLocks noGrp="1"/>
          </p:cNvSpPr>
          <p:nvPr>
            <p:ph type="sldNum" sz="quarter" idx="12"/>
          </p:nvPr>
        </p:nvSpPr>
        <p:spPr/>
        <p:txBody>
          <a:bodyPr/>
          <a:lstStyle/>
          <a:p>
            <a:fld id="{C5AC537E-2614-47D8-B9B7-420F44261B2A}" type="slidenum">
              <a:rPr lang="en-IN" smtClean="0"/>
              <a:t>‹#›</a:t>
            </a:fld>
            <a:endParaRPr lang="en-IN" dirty="0"/>
          </a:p>
        </p:txBody>
      </p:sp>
    </p:spTree>
    <p:extLst>
      <p:ext uri="{BB962C8B-B14F-4D97-AF65-F5344CB8AC3E}">
        <p14:creationId xmlns:p14="http://schemas.microsoft.com/office/powerpoint/2010/main" val="3383169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8CE9F-2B34-4903-8453-16D4F7034B7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648FEE3-FD1E-4BB9-8AB4-A5435B385299}"/>
              </a:ext>
            </a:extLst>
          </p:cNvPr>
          <p:cNvSpPr>
            <a:spLocks noGrp="1"/>
          </p:cNvSpPr>
          <p:nvPr>
            <p:ph type="dt" sz="half" idx="10"/>
          </p:nvPr>
        </p:nvSpPr>
        <p:spPr/>
        <p:txBody>
          <a:bodyPr/>
          <a:lstStyle/>
          <a:p>
            <a:fld id="{EEB9AFC7-98D4-43A9-87CB-F537D91F0FC2}" type="datetimeFigureOut">
              <a:rPr lang="en-IN" smtClean="0"/>
              <a:t>04-11-2019</a:t>
            </a:fld>
            <a:endParaRPr lang="en-IN" dirty="0"/>
          </a:p>
        </p:txBody>
      </p:sp>
      <p:sp>
        <p:nvSpPr>
          <p:cNvPr id="4" name="Footer Placeholder 3">
            <a:extLst>
              <a:ext uri="{FF2B5EF4-FFF2-40B4-BE49-F238E27FC236}">
                <a16:creationId xmlns:a16="http://schemas.microsoft.com/office/drawing/2014/main" id="{BE6D438B-ED64-4CF5-8AB1-7D1C7638A7CA}"/>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F933A8E9-AEDB-47D3-A752-7B41B67B062B}"/>
              </a:ext>
            </a:extLst>
          </p:cNvPr>
          <p:cNvSpPr>
            <a:spLocks noGrp="1"/>
          </p:cNvSpPr>
          <p:nvPr>
            <p:ph type="sldNum" sz="quarter" idx="12"/>
          </p:nvPr>
        </p:nvSpPr>
        <p:spPr/>
        <p:txBody>
          <a:bodyPr/>
          <a:lstStyle/>
          <a:p>
            <a:fld id="{C5AC537E-2614-47D8-B9B7-420F44261B2A}" type="slidenum">
              <a:rPr lang="en-IN" smtClean="0"/>
              <a:t>‹#›</a:t>
            </a:fld>
            <a:endParaRPr lang="en-IN" dirty="0"/>
          </a:p>
        </p:txBody>
      </p:sp>
    </p:spTree>
    <p:extLst>
      <p:ext uri="{BB962C8B-B14F-4D97-AF65-F5344CB8AC3E}">
        <p14:creationId xmlns:p14="http://schemas.microsoft.com/office/powerpoint/2010/main" val="3649996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2F0F39-43B4-4AF1-BD1B-DE69D7D11D3D}"/>
              </a:ext>
            </a:extLst>
          </p:cNvPr>
          <p:cNvSpPr>
            <a:spLocks noGrp="1"/>
          </p:cNvSpPr>
          <p:nvPr>
            <p:ph type="dt" sz="half" idx="10"/>
          </p:nvPr>
        </p:nvSpPr>
        <p:spPr/>
        <p:txBody>
          <a:bodyPr/>
          <a:lstStyle/>
          <a:p>
            <a:fld id="{EEB9AFC7-98D4-43A9-87CB-F537D91F0FC2}" type="datetimeFigureOut">
              <a:rPr lang="en-IN" smtClean="0"/>
              <a:t>04-11-2019</a:t>
            </a:fld>
            <a:endParaRPr lang="en-IN" dirty="0"/>
          </a:p>
        </p:txBody>
      </p:sp>
      <p:sp>
        <p:nvSpPr>
          <p:cNvPr id="3" name="Footer Placeholder 2">
            <a:extLst>
              <a:ext uri="{FF2B5EF4-FFF2-40B4-BE49-F238E27FC236}">
                <a16:creationId xmlns:a16="http://schemas.microsoft.com/office/drawing/2014/main" id="{C182177D-91F0-4DA6-A6E6-CAA94B882254}"/>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77E57E0F-48A1-4AD8-B2A5-8B638EA1A21B}"/>
              </a:ext>
            </a:extLst>
          </p:cNvPr>
          <p:cNvSpPr>
            <a:spLocks noGrp="1"/>
          </p:cNvSpPr>
          <p:nvPr>
            <p:ph type="sldNum" sz="quarter" idx="12"/>
          </p:nvPr>
        </p:nvSpPr>
        <p:spPr/>
        <p:txBody>
          <a:bodyPr/>
          <a:lstStyle/>
          <a:p>
            <a:fld id="{C5AC537E-2614-47D8-B9B7-420F44261B2A}" type="slidenum">
              <a:rPr lang="en-IN" smtClean="0"/>
              <a:t>‹#›</a:t>
            </a:fld>
            <a:endParaRPr lang="en-IN" dirty="0"/>
          </a:p>
        </p:txBody>
      </p:sp>
    </p:spTree>
    <p:extLst>
      <p:ext uri="{BB962C8B-B14F-4D97-AF65-F5344CB8AC3E}">
        <p14:creationId xmlns:p14="http://schemas.microsoft.com/office/powerpoint/2010/main" val="2636723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A22AC-44F2-4D22-A42E-22FF5C4F85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FC357BD-B85B-4739-A15F-1B4A83163E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CE59302-99A2-4FB0-82D8-75E9EFFB2A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4A4811-3C70-42EC-B3C8-C5F0311773C3}"/>
              </a:ext>
            </a:extLst>
          </p:cNvPr>
          <p:cNvSpPr>
            <a:spLocks noGrp="1"/>
          </p:cNvSpPr>
          <p:nvPr>
            <p:ph type="dt" sz="half" idx="10"/>
          </p:nvPr>
        </p:nvSpPr>
        <p:spPr/>
        <p:txBody>
          <a:bodyPr/>
          <a:lstStyle/>
          <a:p>
            <a:fld id="{EEB9AFC7-98D4-43A9-87CB-F537D91F0FC2}" type="datetimeFigureOut">
              <a:rPr lang="en-IN" smtClean="0"/>
              <a:t>04-11-2019</a:t>
            </a:fld>
            <a:endParaRPr lang="en-IN" dirty="0"/>
          </a:p>
        </p:txBody>
      </p:sp>
      <p:sp>
        <p:nvSpPr>
          <p:cNvPr id="6" name="Footer Placeholder 5">
            <a:extLst>
              <a:ext uri="{FF2B5EF4-FFF2-40B4-BE49-F238E27FC236}">
                <a16:creationId xmlns:a16="http://schemas.microsoft.com/office/drawing/2014/main" id="{FC2A47A1-828A-4167-BEC8-A2F43599F56F}"/>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BD324E5C-8343-44C7-85FA-FC9FCA64343D}"/>
              </a:ext>
            </a:extLst>
          </p:cNvPr>
          <p:cNvSpPr>
            <a:spLocks noGrp="1"/>
          </p:cNvSpPr>
          <p:nvPr>
            <p:ph type="sldNum" sz="quarter" idx="12"/>
          </p:nvPr>
        </p:nvSpPr>
        <p:spPr/>
        <p:txBody>
          <a:bodyPr/>
          <a:lstStyle/>
          <a:p>
            <a:fld id="{C5AC537E-2614-47D8-B9B7-420F44261B2A}" type="slidenum">
              <a:rPr lang="en-IN" smtClean="0"/>
              <a:t>‹#›</a:t>
            </a:fld>
            <a:endParaRPr lang="en-IN" dirty="0"/>
          </a:p>
        </p:txBody>
      </p:sp>
    </p:spTree>
    <p:extLst>
      <p:ext uri="{BB962C8B-B14F-4D97-AF65-F5344CB8AC3E}">
        <p14:creationId xmlns:p14="http://schemas.microsoft.com/office/powerpoint/2010/main" val="2742934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44329-F9E4-42CD-A9E3-862689E775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21943AD-D028-403C-976E-2C182DE49B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17F7F767-1C86-4839-AB9D-C557AC4AD5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BE2A25-38B0-4D44-B985-7B3964F3F75C}"/>
              </a:ext>
            </a:extLst>
          </p:cNvPr>
          <p:cNvSpPr>
            <a:spLocks noGrp="1"/>
          </p:cNvSpPr>
          <p:nvPr>
            <p:ph type="dt" sz="half" idx="10"/>
          </p:nvPr>
        </p:nvSpPr>
        <p:spPr/>
        <p:txBody>
          <a:bodyPr/>
          <a:lstStyle/>
          <a:p>
            <a:fld id="{EEB9AFC7-98D4-43A9-87CB-F537D91F0FC2}" type="datetimeFigureOut">
              <a:rPr lang="en-IN" smtClean="0"/>
              <a:t>04-11-2019</a:t>
            </a:fld>
            <a:endParaRPr lang="en-IN" dirty="0"/>
          </a:p>
        </p:txBody>
      </p:sp>
      <p:sp>
        <p:nvSpPr>
          <p:cNvPr id="6" name="Footer Placeholder 5">
            <a:extLst>
              <a:ext uri="{FF2B5EF4-FFF2-40B4-BE49-F238E27FC236}">
                <a16:creationId xmlns:a16="http://schemas.microsoft.com/office/drawing/2014/main" id="{CA304984-CF4B-4068-A212-3C96321EE65C}"/>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C4D10ACB-B217-4037-8E5D-33FB2FEA85C4}"/>
              </a:ext>
            </a:extLst>
          </p:cNvPr>
          <p:cNvSpPr>
            <a:spLocks noGrp="1"/>
          </p:cNvSpPr>
          <p:nvPr>
            <p:ph type="sldNum" sz="quarter" idx="12"/>
          </p:nvPr>
        </p:nvSpPr>
        <p:spPr/>
        <p:txBody>
          <a:bodyPr/>
          <a:lstStyle/>
          <a:p>
            <a:fld id="{C5AC537E-2614-47D8-B9B7-420F44261B2A}" type="slidenum">
              <a:rPr lang="en-IN" smtClean="0"/>
              <a:t>‹#›</a:t>
            </a:fld>
            <a:endParaRPr lang="en-IN" dirty="0"/>
          </a:p>
        </p:txBody>
      </p:sp>
    </p:spTree>
    <p:extLst>
      <p:ext uri="{BB962C8B-B14F-4D97-AF65-F5344CB8AC3E}">
        <p14:creationId xmlns:p14="http://schemas.microsoft.com/office/powerpoint/2010/main" val="988597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44DF0D-6F9D-4209-A8EF-A39A65061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C794FA-79C7-4088-942D-F5A44CC33D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D95C8F-C3E4-489C-8450-4AB0C00D4A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B9AFC7-98D4-43A9-87CB-F537D91F0FC2}" type="datetimeFigureOut">
              <a:rPr lang="en-IN" smtClean="0"/>
              <a:t>04-11-2019</a:t>
            </a:fld>
            <a:endParaRPr lang="en-IN" dirty="0"/>
          </a:p>
        </p:txBody>
      </p:sp>
      <p:sp>
        <p:nvSpPr>
          <p:cNvPr id="5" name="Footer Placeholder 4">
            <a:extLst>
              <a:ext uri="{FF2B5EF4-FFF2-40B4-BE49-F238E27FC236}">
                <a16:creationId xmlns:a16="http://schemas.microsoft.com/office/drawing/2014/main" id="{8B53FBC6-DC5F-4A65-AA35-99B0CA78C0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DDAE80A4-68F1-4F70-BFA0-4E8596F446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AC537E-2614-47D8-B9B7-420F44261B2A}" type="slidenum">
              <a:rPr lang="en-IN" smtClean="0"/>
              <a:t>‹#›</a:t>
            </a:fld>
            <a:endParaRPr lang="en-IN" dirty="0"/>
          </a:p>
        </p:txBody>
      </p:sp>
    </p:spTree>
    <p:extLst>
      <p:ext uri="{BB962C8B-B14F-4D97-AF65-F5344CB8AC3E}">
        <p14:creationId xmlns:p14="http://schemas.microsoft.com/office/powerpoint/2010/main" val="2735879663"/>
      </p:ext>
    </p:extLst>
  </p:cSld>
  <p:clrMap bg1="lt1" tx1="dk1" bg2="lt2" tx2="dk2" accent1="accent1" accent2="accent2" accent3="accent3" accent4="accent4" accent5="accent5" accent6="accent6" hlink="hlink" folHlink="folHlink"/>
  <p:sldLayoutIdLst>
    <p:sldLayoutId id="2147484009" r:id="rId1"/>
    <p:sldLayoutId id="2147484010" r:id="rId2"/>
    <p:sldLayoutId id="2147484011" r:id="rId3"/>
    <p:sldLayoutId id="2147484012" r:id="rId4"/>
    <p:sldLayoutId id="2147484013" r:id="rId5"/>
    <p:sldLayoutId id="2147484014" r:id="rId6"/>
    <p:sldLayoutId id="2147484015" r:id="rId7"/>
    <p:sldLayoutId id="2147484016" r:id="rId8"/>
    <p:sldLayoutId id="2147484017" r:id="rId9"/>
    <p:sldLayoutId id="2147484018" r:id="rId10"/>
    <p:sldLayoutId id="21474840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8" Type="http://schemas.openxmlformats.org/officeDocument/2006/relationships/audio" Target="../media/audio1.wav"/><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10;&#10;&#10;">
            <a:extLst>
              <a:ext uri="{FF2B5EF4-FFF2-40B4-BE49-F238E27FC236}">
                <a16:creationId xmlns:a16="http://schemas.microsoft.com/office/drawing/2014/main" id="{CB8E1F80-8FE2-4A66-A53E-C25CB91E417F}"/>
              </a:ext>
            </a:extLst>
          </p:cNvPr>
          <p:cNvPicPr>
            <a:picLocks noChangeAspect="1"/>
          </p:cNvPicPr>
          <p:nvPr/>
        </p:nvPicPr>
        <p:blipFill rotWithShape="1">
          <a:blip r:embed="rId2">
            <a:extLst>
              <a:ext uri="{28A0092B-C50C-407E-A947-70E740481C1C}">
                <a14:useLocalDpi xmlns:a14="http://schemas.microsoft.com/office/drawing/2010/main" val="0"/>
              </a:ext>
            </a:extLst>
          </a:blip>
          <a:srcRect t="5225" r="1" b="24908"/>
          <a:stretch/>
        </p:blipFill>
        <p:spPr>
          <a:xfrm>
            <a:off x="0" y="0"/>
            <a:ext cx="12192000" cy="6858000"/>
          </a:xfrm>
          <a:prstGeom prst="rect">
            <a:avLst/>
          </a:prstGeom>
        </p:spPr>
      </p:pic>
      <p:sp>
        <p:nvSpPr>
          <p:cNvPr id="4" name="Rectangle 3">
            <a:extLst>
              <a:ext uri="{FF2B5EF4-FFF2-40B4-BE49-F238E27FC236}">
                <a16:creationId xmlns:a16="http://schemas.microsoft.com/office/drawing/2014/main" id="{1DCFFBA7-7572-49E5-9ED8-D74CED52EFC2}"/>
              </a:ext>
            </a:extLst>
          </p:cNvPr>
          <p:cNvSpPr/>
          <p:nvPr/>
        </p:nvSpPr>
        <p:spPr>
          <a:xfrm>
            <a:off x="1361661" y="3787324"/>
            <a:ext cx="3150704" cy="5560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a:extLst>
              <a:ext uri="{FF2B5EF4-FFF2-40B4-BE49-F238E27FC236}">
                <a16:creationId xmlns:a16="http://schemas.microsoft.com/office/drawing/2014/main" id="{40000788-67F4-4DD9-99FC-013E02BB8BFB}"/>
              </a:ext>
            </a:extLst>
          </p:cNvPr>
          <p:cNvSpPr/>
          <p:nvPr/>
        </p:nvSpPr>
        <p:spPr>
          <a:xfrm>
            <a:off x="865239" y="3787324"/>
            <a:ext cx="3647126" cy="853503"/>
          </a:xfrm>
          <a:prstGeom prst="rect">
            <a:avLst/>
          </a:prstGeom>
          <a:solidFill>
            <a:srgbClr val="0034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t>TECHNICAL COMMUNICATION</a:t>
            </a:r>
          </a:p>
        </p:txBody>
      </p:sp>
    </p:spTree>
    <p:extLst>
      <p:ext uri="{BB962C8B-B14F-4D97-AF65-F5344CB8AC3E}">
        <p14:creationId xmlns:p14="http://schemas.microsoft.com/office/powerpoint/2010/main" val="1066973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E4505C23-674B-4195-81D6-0C127FEA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161029" cy="1490093"/>
          </a:xfrm>
          <a:custGeom>
            <a:avLst/>
            <a:gdLst>
              <a:gd name="connsiteX0" fmla="*/ 0 w 9161029"/>
              <a:gd name="connsiteY0" fmla="*/ 0 h 1490093"/>
              <a:gd name="connsiteX1" fmla="*/ 2046494 w 9161029"/>
              <a:gd name="connsiteY1" fmla="*/ 0 h 1490093"/>
              <a:gd name="connsiteX2" fmla="*/ 2496613 w 9161029"/>
              <a:gd name="connsiteY2" fmla="*/ 0 h 1490093"/>
              <a:gd name="connsiteX3" fmla="*/ 3235839 w 9161029"/>
              <a:gd name="connsiteY3" fmla="*/ 0 h 1490093"/>
              <a:gd name="connsiteX4" fmla="*/ 9161029 w 9161029"/>
              <a:gd name="connsiteY4" fmla="*/ 0 h 1490093"/>
              <a:gd name="connsiteX5" fmla="*/ 8470921 w 9161029"/>
              <a:gd name="connsiteY5" fmla="*/ 1490093 h 1490093"/>
              <a:gd name="connsiteX6" fmla="*/ 0 w 9161029"/>
              <a:gd name="connsiteY6"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1029" h="1490093">
                <a:moveTo>
                  <a:pt x="0" y="0"/>
                </a:moveTo>
                <a:lnTo>
                  <a:pt x="2046494" y="0"/>
                </a:lnTo>
                <a:lnTo>
                  <a:pt x="2496613" y="0"/>
                </a:lnTo>
                <a:lnTo>
                  <a:pt x="3235839" y="0"/>
                </a:lnTo>
                <a:lnTo>
                  <a:pt x="9161029" y="0"/>
                </a:lnTo>
                <a:lnTo>
                  <a:pt x="8470921" y="1490093"/>
                </a:lnTo>
                <a:lnTo>
                  <a:pt x="0" y="1490093"/>
                </a:ln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65C9B8F0-FF66-4C15-BD05-E86B87331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37" y="5367908"/>
            <a:ext cx="3428963" cy="1490093"/>
          </a:xfrm>
          <a:custGeom>
            <a:avLst/>
            <a:gdLst>
              <a:gd name="connsiteX0" fmla="*/ 690108 w 3428963"/>
              <a:gd name="connsiteY0" fmla="*/ 0 h 1490093"/>
              <a:gd name="connsiteX1" fmla="*/ 3428963 w 3428963"/>
              <a:gd name="connsiteY1" fmla="*/ 0 h 1490093"/>
              <a:gd name="connsiteX2" fmla="*/ 3428963 w 3428963"/>
              <a:gd name="connsiteY2" fmla="*/ 1490093 h 1490093"/>
              <a:gd name="connsiteX3" fmla="*/ 0 w 3428963"/>
              <a:gd name="connsiteY3" fmla="*/ 1490093 h 1490093"/>
            </a:gdLst>
            <a:ahLst/>
            <a:cxnLst>
              <a:cxn ang="0">
                <a:pos x="connsiteX0" y="connsiteY0"/>
              </a:cxn>
              <a:cxn ang="0">
                <a:pos x="connsiteX1" y="connsiteY1"/>
              </a:cxn>
              <a:cxn ang="0">
                <a:pos x="connsiteX2" y="connsiteY2"/>
              </a:cxn>
              <a:cxn ang="0">
                <a:pos x="connsiteX3" y="connsiteY3"/>
              </a:cxn>
            </a:cxnLst>
            <a:rect l="l" t="t" r="r" b="b"/>
            <a:pathLst>
              <a:path w="3428963" h="1490093">
                <a:moveTo>
                  <a:pt x="690108" y="0"/>
                </a:moveTo>
                <a:lnTo>
                  <a:pt x="3428963" y="0"/>
                </a:lnTo>
                <a:lnTo>
                  <a:pt x="3428963" y="1490093"/>
                </a:lnTo>
                <a:lnTo>
                  <a:pt x="0" y="1490093"/>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aphicFrame>
        <p:nvGraphicFramePr>
          <p:cNvPr id="5" name="Content Placeholder 2">
            <a:extLst>
              <a:ext uri="{FF2B5EF4-FFF2-40B4-BE49-F238E27FC236}">
                <a16:creationId xmlns:a16="http://schemas.microsoft.com/office/drawing/2014/main" id="{C2C0F3D6-4B23-4A03-B79B-1BF296849A72}"/>
              </a:ext>
            </a:extLst>
          </p:cNvPr>
          <p:cNvGraphicFramePr>
            <a:graphicFrameLocks noGrp="1"/>
          </p:cNvGraphicFramePr>
          <p:nvPr>
            <p:ph idx="1"/>
            <p:extLst>
              <p:ext uri="{D42A27DB-BD31-4B8C-83A1-F6EECF244321}">
                <p14:modId xmlns:p14="http://schemas.microsoft.com/office/powerpoint/2010/main" val="2416732287"/>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9920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graphicEl>
                                              <a:dgm id="{47CD8051-739D-4DD3-9B19-6B7240D78415}"/>
                                            </p:graphicEl>
                                          </p:spTgt>
                                        </p:tgtEl>
                                        <p:attrNameLst>
                                          <p:attrName>style.visibility</p:attrName>
                                        </p:attrNameLst>
                                      </p:cBhvr>
                                      <p:to>
                                        <p:strVal val="visible"/>
                                      </p:to>
                                    </p:set>
                                    <p:anim calcmode="lin" valueType="num">
                                      <p:cBhvr>
                                        <p:cTn id="7" dur="500" fill="hold"/>
                                        <p:tgtEl>
                                          <p:spTgt spid="5">
                                            <p:graphicEl>
                                              <a:dgm id="{47CD8051-739D-4DD3-9B19-6B7240D78415}"/>
                                            </p:graphicEl>
                                          </p:spTgt>
                                        </p:tgtEl>
                                        <p:attrNameLst>
                                          <p:attrName>ppt_w</p:attrName>
                                        </p:attrNameLst>
                                      </p:cBhvr>
                                      <p:tavLst>
                                        <p:tav tm="0">
                                          <p:val>
                                            <p:fltVal val="0"/>
                                          </p:val>
                                        </p:tav>
                                        <p:tav tm="100000">
                                          <p:val>
                                            <p:strVal val="#ppt_w"/>
                                          </p:val>
                                        </p:tav>
                                      </p:tavLst>
                                    </p:anim>
                                    <p:anim calcmode="lin" valueType="num">
                                      <p:cBhvr>
                                        <p:cTn id="8" dur="500" fill="hold"/>
                                        <p:tgtEl>
                                          <p:spTgt spid="5">
                                            <p:graphicEl>
                                              <a:dgm id="{47CD8051-739D-4DD3-9B19-6B7240D78415}"/>
                                            </p:graphicEl>
                                          </p:spTgt>
                                        </p:tgtEl>
                                        <p:attrNameLst>
                                          <p:attrName>ppt_h</p:attrName>
                                        </p:attrNameLst>
                                      </p:cBhvr>
                                      <p:tavLst>
                                        <p:tav tm="0">
                                          <p:val>
                                            <p:fltVal val="0"/>
                                          </p:val>
                                        </p:tav>
                                        <p:tav tm="100000">
                                          <p:val>
                                            <p:strVal val="#ppt_h"/>
                                          </p:val>
                                        </p:tav>
                                      </p:tavLst>
                                    </p:anim>
                                    <p:animEffect transition="in" filter="fade">
                                      <p:cBhvr>
                                        <p:cTn id="9" dur="500"/>
                                        <p:tgtEl>
                                          <p:spTgt spid="5">
                                            <p:graphicEl>
                                              <a:dgm id="{47CD8051-739D-4DD3-9B19-6B7240D78415}"/>
                                            </p:graphicEl>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graphicEl>
                                              <a:dgm id="{5F097CE4-E1C2-4595-8C6B-0A927776E891}"/>
                                            </p:graphicEl>
                                          </p:spTgt>
                                        </p:tgtEl>
                                        <p:attrNameLst>
                                          <p:attrName>style.visibility</p:attrName>
                                        </p:attrNameLst>
                                      </p:cBhvr>
                                      <p:to>
                                        <p:strVal val="visible"/>
                                      </p:to>
                                    </p:set>
                                    <p:anim calcmode="lin" valueType="num">
                                      <p:cBhvr>
                                        <p:cTn id="12" dur="500" fill="hold"/>
                                        <p:tgtEl>
                                          <p:spTgt spid="5">
                                            <p:graphicEl>
                                              <a:dgm id="{5F097CE4-E1C2-4595-8C6B-0A927776E891}"/>
                                            </p:graphicEl>
                                          </p:spTgt>
                                        </p:tgtEl>
                                        <p:attrNameLst>
                                          <p:attrName>ppt_w</p:attrName>
                                        </p:attrNameLst>
                                      </p:cBhvr>
                                      <p:tavLst>
                                        <p:tav tm="0">
                                          <p:val>
                                            <p:fltVal val="0"/>
                                          </p:val>
                                        </p:tav>
                                        <p:tav tm="100000">
                                          <p:val>
                                            <p:strVal val="#ppt_w"/>
                                          </p:val>
                                        </p:tav>
                                      </p:tavLst>
                                    </p:anim>
                                    <p:anim calcmode="lin" valueType="num">
                                      <p:cBhvr>
                                        <p:cTn id="13" dur="500" fill="hold"/>
                                        <p:tgtEl>
                                          <p:spTgt spid="5">
                                            <p:graphicEl>
                                              <a:dgm id="{5F097CE4-E1C2-4595-8C6B-0A927776E891}"/>
                                            </p:graphicEl>
                                          </p:spTgt>
                                        </p:tgtEl>
                                        <p:attrNameLst>
                                          <p:attrName>ppt_h</p:attrName>
                                        </p:attrNameLst>
                                      </p:cBhvr>
                                      <p:tavLst>
                                        <p:tav tm="0">
                                          <p:val>
                                            <p:fltVal val="0"/>
                                          </p:val>
                                        </p:tav>
                                        <p:tav tm="100000">
                                          <p:val>
                                            <p:strVal val="#ppt_h"/>
                                          </p:val>
                                        </p:tav>
                                      </p:tavLst>
                                    </p:anim>
                                    <p:animEffect transition="in" filter="fade">
                                      <p:cBhvr>
                                        <p:cTn id="14" dur="500"/>
                                        <p:tgtEl>
                                          <p:spTgt spid="5">
                                            <p:graphicEl>
                                              <a:dgm id="{5F097CE4-E1C2-4595-8C6B-0A927776E891}"/>
                                            </p:graphicEl>
                                          </p:spTgt>
                                        </p:tgtEl>
                                      </p:cBhvr>
                                    </p:animEffect>
                                  </p:childTnLst>
                                </p:cTn>
                              </p:par>
                            </p:childTnLst>
                          </p:cTn>
                        </p:par>
                        <p:par>
                          <p:cTn id="15" fill="hold">
                            <p:stCondLst>
                              <p:cond delay="500"/>
                            </p:stCondLst>
                            <p:childTnLst>
                              <p:par>
                                <p:cTn id="16" presetID="53" presetClass="entr" presetSubtype="16" fill="hold" grpId="0" nodeType="afterEffect">
                                  <p:stCondLst>
                                    <p:cond delay="0"/>
                                  </p:stCondLst>
                                  <p:childTnLst>
                                    <p:set>
                                      <p:cBhvr>
                                        <p:cTn id="17" dur="1" fill="hold">
                                          <p:stCondLst>
                                            <p:cond delay="0"/>
                                          </p:stCondLst>
                                        </p:cTn>
                                        <p:tgtEl>
                                          <p:spTgt spid="5">
                                            <p:graphicEl>
                                              <a:dgm id="{AA32A78A-E694-484F-9F91-8AA735ED4381}"/>
                                            </p:graphicEl>
                                          </p:spTgt>
                                        </p:tgtEl>
                                        <p:attrNameLst>
                                          <p:attrName>style.visibility</p:attrName>
                                        </p:attrNameLst>
                                      </p:cBhvr>
                                      <p:to>
                                        <p:strVal val="visible"/>
                                      </p:to>
                                    </p:set>
                                    <p:anim calcmode="lin" valueType="num">
                                      <p:cBhvr>
                                        <p:cTn id="18" dur="500" fill="hold"/>
                                        <p:tgtEl>
                                          <p:spTgt spid="5">
                                            <p:graphicEl>
                                              <a:dgm id="{AA32A78A-E694-484F-9F91-8AA735ED4381}"/>
                                            </p:graphicEl>
                                          </p:spTgt>
                                        </p:tgtEl>
                                        <p:attrNameLst>
                                          <p:attrName>ppt_w</p:attrName>
                                        </p:attrNameLst>
                                      </p:cBhvr>
                                      <p:tavLst>
                                        <p:tav tm="0">
                                          <p:val>
                                            <p:fltVal val="0"/>
                                          </p:val>
                                        </p:tav>
                                        <p:tav tm="100000">
                                          <p:val>
                                            <p:strVal val="#ppt_w"/>
                                          </p:val>
                                        </p:tav>
                                      </p:tavLst>
                                    </p:anim>
                                    <p:anim calcmode="lin" valueType="num">
                                      <p:cBhvr>
                                        <p:cTn id="19" dur="500" fill="hold"/>
                                        <p:tgtEl>
                                          <p:spTgt spid="5">
                                            <p:graphicEl>
                                              <a:dgm id="{AA32A78A-E694-484F-9F91-8AA735ED4381}"/>
                                            </p:graphicEl>
                                          </p:spTgt>
                                        </p:tgtEl>
                                        <p:attrNameLst>
                                          <p:attrName>ppt_h</p:attrName>
                                        </p:attrNameLst>
                                      </p:cBhvr>
                                      <p:tavLst>
                                        <p:tav tm="0">
                                          <p:val>
                                            <p:fltVal val="0"/>
                                          </p:val>
                                        </p:tav>
                                        <p:tav tm="100000">
                                          <p:val>
                                            <p:strVal val="#ppt_h"/>
                                          </p:val>
                                        </p:tav>
                                      </p:tavLst>
                                    </p:anim>
                                    <p:animEffect transition="in" filter="fade">
                                      <p:cBhvr>
                                        <p:cTn id="20" dur="500"/>
                                        <p:tgtEl>
                                          <p:spTgt spid="5">
                                            <p:graphicEl>
                                              <a:dgm id="{AA32A78A-E694-484F-9F91-8AA735ED4381}"/>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5">
                                            <p:graphicEl>
                                              <a:dgm id="{BE6BD52B-22CB-4609-8936-B43BE8FF27F1}"/>
                                            </p:graphicEl>
                                          </p:spTgt>
                                        </p:tgtEl>
                                        <p:attrNameLst>
                                          <p:attrName>style.visibility</p:attrName>
                                        </p:attrNameLst>
                                      </p:cBhvr>
                                      <p:to>
                                        <p:strVal val="visible"/>
                                      </p:to>
                                    </p:set>
                                    <p:anim calcmode="lin" valueType="num">
                                      <p:cBhvr>
                                        <p:cTn id="25" dur="500" fill="hold"/>
                                        <p:tgtEl>
                                          <p:spTgt spid="5">
                                            <p:graphicEl>
                                              <a:dgm id="{BE6BD52B-22CB-4609-8936-B43BE8FF27F1}"/>
                                            </p:graphicEl>
                                          </p:spTgt>
                                        </p:tgtEl>
                                        <p:attrNameLst>
                                          <p:attrName>ppt_w</p:attrName>
                                        </p:attrNameLst>
                                      </p:cBhvr>
                                      <p:tavLst>
                                        <p:tav tm="0">
                                          <p:val>
                                            <p:fltVal val="0"/>
                                          </p:val>
                                        </p:tav>
                                        <p:tav tm="100000">
                                          <p:val>
                                            <p:strVal val="#ppt_w"/>
                                          </p:val>
                                        </p:tav>
                                      </p:tavLst>
                                    </p:anim>
                                    <p:anim calcmode="lin" valueType="num">
                                      <p:cBhvr>
                                        <p:cTn id="26" dur="500" fill="hold"/>
                                        <p:tgtEl>
                                          <p:spTgt spid="5">
                                            <p:graphicEl>
                                              <a:dgm id="{BE6BD52B-22CB-4609-8936-B43BE8FF27F1}"/>
                                            </p:graphicEl>
                                          </p:spTgt>
                                        </p:tgtEl>
                                        <p:attrNameLst>
                                          <p:attrName>ppt_h</p:attrName>
                                        </p:attrNameLst>
                                      </p:cBhvr>
                                      <p:tavLst>
                                        <p:tav tm="0">
                                          <p:val>
                                            <p:fltVal val="0"/>
                                          </p:val>
                                        </p:tav>
                                        <p:tav tm="100000">
                                          <p:val>
                                            <p:strVal val="#ppt_h"/>
                                          </p:val>
                                        </p:tav>
                                      </p:tavLst>
                                    </p:anim>
                                    <p:animEffect transition="in" filter="fade">
                                      <p:cBhvr>
                                        <p:cTn id="27" dur="500"/>
                                        <p:tgtEl>
                                          <p:spTgt spid="5">
                                            <p:graphicEl>
                                              <a:dgm id="{BE6BD52B-22CB-4609-8936-B43BE8FF27F1}"/>
                                            </p:graphicEl>
                                          </p:spTgt>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5">
                                            <p:graphicEl>
                                              <a:dgm id="{DCF16DA0-0DB4-469F-9AB7-E6DCAE016F33}"/>
                                            </p:graphicEl>
                                          </p:spTgt>
                                        </p:tgtEl>
                                        <p:attrNameLst>
                                          <p:attrName>style.visibility</p:attrName>
                                        </p:attrNameLst>
                                      </p:cBhvr>
                                      <p:to>
                                        <p:strVal val="visible"/>
                                      </p:to>
                                    </p:set>
                                    <p:anim calcmode="lin" valueType="num">
                                      <p:cBhvr>
                                        <p:cTn id="30" dur="500" fill="hold"/>
                                        <p:tgtEl>
                                          <p:spTgt spid="5">
                                            <p:graphicEl>
                                              <a:dgm id="{DCF16DA0-0DB4-469F-9AB7-E6DCAE016F33}"/>
                                            </p:graphicEl>
                                          </p:spTgt>
                                        </p:tgtEl>
                                        <p:attrNameLst>
                                          <p:attrName>ppt_w</p:attrName>
                                        </p:attrNameLst>
                                      </p:cBhvr>
                                      <p:tavLst>
                                        <p:tav tm="0">
                                          <p:val>
                                            <p:fltVal val="0"/>
                                          </p:val>
                                        </p:tav>
                                        <p:tav tm="100000">
                                          <p:val>
                                            <p:strVal val="#ppt_w"/>
                                          </p:val>
                                        </p:tav>
                                      </p:tavLst>
                                    </p:anim>
                                    <p:anim calcmode="lin" valueType="num">
                                      <p:cBhvr>
                                        <p:cTn id="31" dur="500" fill="hold"/>
                                        <p:tgtEl>
                                          <p:spTgt spid="5">
                                            <p:graphicEl>
                                              <a:dgm id="{DCF16DA0-0DB4-469F-9AB7-E6DCAE016F33}"/>
                                            </p:graphicEl>
                                          </p:spTgt>
                                        </p:tgtEl>
                                        <p:attrNameLst>
                                          <p:attrName>ppt_h</p:attrName>
                                        </p:attrNameLst>
                                      </p:cBhvr>
                                      <p:tavLst>
                                        <p:tav tm="0">
                                          <p:val>
                                            <p:fltVal val="0"/>
                                          </p:val>
                                        </p:tav>
                                        <p:tav tm="100000">
                                          <p:val>
                                            <p:strVal val="#ppt_h"/>
                                          </p:val>
                                        </p:tav>
                                      </p:tavLst>
                                    </p:anim>
                                    <p:animEffect transition="in" filter="fade">
                                      <p:cBhvr>
                                        <p:cTn id="32" dur="500"/>
                                        <p:tgtEl>
                                          <p:spTgt spid="5">
                                            <p:graphicEl>
                                              <a:dgm id="{DCF16DA0-0DB4-469F-9AB7-E6DCAE016F33}"/>
                                            </p:graphicEl>
                                          </p:spTgt>
                                        </p:tgtEl>
                                      </p:cBhvr>
                                    </p:animEffect>
                                  </p:childTnLst>
                                </p:cTn>
                              </p:par>
                              <p:par>
                                <p:cTn id="33" presetID="53" presetClass="entr" presetSubtype="16" fill="hold" grpId="0" nodeType="withEffect">
                                  <p:stCondLst>
                                    <p:cond delay="0"/>
                                  </p:stCondLst>
                                  <p:childTnLst>
                                    <p:set>
                                      <p:cBhvr>
                                        <p:cTn id="34" dur="1" fill="hold">
                                          <p:stCondLst>
                                            <p:cond delay="0"/>
                                          </p:stCondLst>
                                        </p:cTn>
                                        <p:tgtEl>
                                          <p:spTgt spid="5">
                                            <p:graphicEl>
                                              <a:dgm id="{C71C064D-9B7C-4F5E-A811-0C596F78B9B4}"/>
                                            </p:graphicEl>
                                          </p:spTgt>
                                        </p:tgtEl>
                                        <p:attrNameLst>
                                          <p:attrName>style.visibility</p:attrName>
                                        </p:attrNameLst>
                                      </p:cBhvr>
                                      <p:to>
                                        <p:strVal val="visible"/>
                                      </p:to>
                                    </p:set>
                                    <p:anim calcmode="lin" valueType="num">
                                      <p:cBhvr>
                                        <p:cTn id="35" dur="500" fill="hold"/>
                                        <p:tgtEl>
                                          <p:spTgt spid="5">
                                            <p:graphicEl>
                                              <a:dgm id="{C71C064D-9B7C-4F5E-A811-0C596F78B9B4}"/>
                                            </p:graphicEl>
                                          </p:spTgt>
                                        </p:tgtEl>
                                        <p:attrNameLst>
                                          <p:attrName>ppt_w</p:attrName>
                                        </p:attrNameLst>
                                      </p:cBhvr>
                                      <p:tavLst>
                                        <p:tav tm="0">
                                          <p:val>
                                            <p:fltVal val="0"/>
                                          </p:val>
                                        </p:tav>
                                        <p:tav tm="100000">
                                          <p:val>
                                            <p:strVal val="#ppt_w"/>
                                          </p:val>
                                        </p:tav>
                                      </p:tavLst>
                                    </p:anim>
                                    <p:anim calcmode="lin" valueType="num">
                                      <p:cBhvr>
                                        <p:cTn id="36" dur="500" fill="hold"/>
                                        <p:tgtEl>
                                          <p:spTgt spid="5">
                                            <p:graphicEl>
                                              <a:dgm id="{C71C064D-9B7C-4F5E-A811-0C596F78B9B4}"/>
                                            </p:graphicEl>
                                          </p:spTgt>
                                        </p:tgtEl>
                                        <p:attrNameLst>
                                          <p:attrName>ppt_h</p:attrName>
                                        </p:attrNameLst>
                                      </p:cBhvr>
                                      <p:tavLst>
                                        <p:tav tm="0">
                                          <p:val>
                                            <p:fltVal val="0"/>
                                          </p:val>
                                        </p:tav>
                                        <p:tav tm="100000">
                                          <p:val>
                                            <p:strVal val="#ppt_h"/>
                                          </p:val>
                                        </p:tav>
                                      </p:tavLst>
                                    </p:anim>
                                    <p:animEffect transition="in" filter="fade">
                                      <p:cBhvr>
                                        <p:cTn id="37" dur="500"/>
                                        <p:tgtEl>
                                          <p:spTgt spid="5">
                                            <p:graphicEl>
                                              <a:dgm id="{C71C064D-9B7C-4F5E-A811-0C596F78B9B4}"/>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5">
                                            <p:graphicEl>
                                              <a:dgm id="{1F181DCE-6997-4A65-AF8F-579C8720FEB0}"/>
                                            </p:graphicEl>
                                          </p:spTgt>
                                        </p:tgtEl>
                                        <p:attrNameLst>
                                          <p:attrName>style.visibility</p:attrName>
                                        </p:attrNameLst>
                                      </p:cBhvr>
                                      <p:to>
                                        <p:strVal val="visible"/>
                                      </p:to>
                                    </p:set>
                                    <p:anim calcmode="lin" valueType="num">
                                      <p:cBhvr>
                                        <p:cTn id="42" dur="500" fill="hold"/>
                                        <p:tgtEl>
                                          <p:spTgt spid="5">
                                            <p:graphicEl>
                                              <a:dgm id="{1F181DCE-6997-4A65-AF8F-579C8720FEB0}"/>
                                            </p:graphicEl>
                                          </p:spTgt>
                                        </p:tgtEl>
                                        <p:attrNameLst>
                                          <p:attrName>ppt_w</p:attrName>
                                        </p:attrNameLst>
                                      </p:cBhvr>
                                      <p:tavLst>
                                        <p:tav tm="0">
                                          <p:val>
                                            <p:fltVal val="0"/>
                                          </p:val>
                                        </p:tav>
                                        <p:tav tm="100000">
                                          <p:val>
                                            <p:strVal val="#ppt_w"/>
                                          </p:val>
                                        </p:tav>
                                      </p:tavLst>
                                    </p:anim>
                                    <p:anim calcmode="lin" valueType="num">
                                      <p:cBhvr>
                                        <p:cTn id="43" dur="500" fill="hold"/>
                                        <p:tgtEl>
                                          <p:spTgt spid="5">
                                            <p:graphicEl>
                                              <a:dgm id="{1F181DCE-6997-4A65-AF8F-579C8720FEB0}"/>
                                            </p:graphicEl>
                                          </p:spTgt>
                                        </p:tgtEl>
                                        <p:attrNameLst>
                                          <p:attrName>ppt_h</p:attrName>
                                        </p:attrNameLst>
                                      </p:cBhvr>
                                      <p:tavLst>
                                        <p:tav tm="0">
                                          <p:val>
                                            <p:fltVal val="0"/>
                                          </p:val>
                                        </p:tav>
                                        <p:tav tm="100000">
                                          <p:val>
                                            <p:strVal val="#ppt_h"/>
                                          </p:val>
                                        </p:tav>
                                      </p:tavLst>
                                    </p:anim>
                                    <p:animEffect transition="in" filter="fade">
                                      <p:cBhvr>
                                        <p:cTn id="44" dur="500"/>
                                        <p:tgtEl>
                                          <p:spTgt spid="5">
                                            <p:graphicEl>
                                              <a:dgm id="{1F181DCE-6997-4A65-AF8F-579C8720FEB0}"/>
                                            </p:graphicEl>
                                          </p:spTgt>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5">
                                            <p:graphicEl>
                                              <a:dgm id="{FF36DC7E-EEE7-4041-8E4D-F0E7BBE2844C}"/>
                                            </p:graphicEl>
                                          </p:spTgt>
                                        </p:tgtEl>
                                        <p:attrNameLst>
                                          <p:attrName>style.visibility</p:attrName>
                                        </p:attrNameLst>
                                      </p:cBhvr>
                                      <p:to>
                                        <p:strVal val="visible"/>
                                      </p:to>
                                    </p:set>
                                    <p:anim calcmode="lin" valueType="num">
                                      <p:cBhvr>
                                        <p:cTn id="47" dur="500" fill="hold"/>
                                        <p:tgtEl>
                                          <p:spTgt spid="5">
                                            <p:graphicEl>
                                              <a:dgm id="{FF36DC7E-EEE7-4041-8E4D-F0E7BBE2844C}"/>
                                            </p:graphicEl>
                                          </p:spTgt>
                                        </p:tgtEl>
                                        <p:attrNameLst>
                                          <p:attrName>ppt_w</p:attrName>
                                        </p:attrNameLst>
                                      </p:cBhvr>
                                      <p:tavLst>
                                        <p:tav tm="0">
                                          <p:val>
                                            <p:fltVal val="0"/>
                                          </p:val>
                                        </p:tav>
                                        <p:tav tm="100000">
                                          <p:val>
                                            <p:strVal val="#ppt_w"/>
                                          </p:val>
                                        </p:tav>
                                      </p:tavLst>
                                    </p:anim>
                                    <p:anim calcmode="lin" valueType="num">
                                      <p:cBhvr>
                                        <p:cTn id="48" dur="500" fill="hold"/>
                                        <p:tgtEl>
                                          <p:spTgt spid="5">
                                            <p:graphicEl>
                                              <a:dgm id="{FF36DC7E-EEE7-4041-8E4D-F0E7BBE2844C}"/>
                                            </p:graphicEl>
                                          </p:spTgt>
                                        </p:tgtEl>
                                        <p:attrNameLst>
                                          <p:attrName>ppt_h</p:attrName>
                                        </p:attrNameLst>
                                      </p:cBhvr>
                                      <p:tavLst>
                                        <p:tav tm="0">
                                          <p:val>
                                            <p:fltVal val="0"/>
                                          </p:val>
                                        </p:tav>
                                        <p:tav tm="100000">
                                          <p:val>
                                            <p:strVal val="#ppt_h"/>
                                          </p:val>
                                        </p:tav>
                                      </p:tavLst>
                                    </p:anim>
                                    <p:animEffect transition="in" filter="fade">
                                      <p:cBhvr>
                                        <p:cTn id="49" dur="500"/>
                                        <p:tgtEl>
                                          <p:spTgt spid="5">
                                            <p:graphicEl>
                                              <a:dgm id="{FF36DC7E-EEE7-4041-8E4D-F0E7BBE2844C}"/>
                                            </p:graphicEl>
                                          </p:spTgt>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5">
                                            <p:graphicEl>
                                              <a:dgm id="{819C02AD-B2E3-42BD-9E0B-6C619BF794C5}"/>
                                            </p:graphicEl>
                                          </p:spTgt>
                                        </p:tgtEl>
                                        <p:attrNameLst>
                                          <p:attrName>style.visibility</p:attrName>
                                        </p:attrNameLst>
                                      </p:cBhvr>
                                      <p:to>
                                        <p:strVal val="visible"/>
                                      </p:to>
                                    </p:set>
                                    <p:anim calcmode="lin" valueType="num">
                                      <p:cBhvr>
                                        <p:cTn id="52" dur="500" fill="hold"/>
                                        <p:tgtEl>
                                          <p:spTgt spid="5">
                                            <p:graphicEl>
                                              <a:dgm id="{819C02AD-B2E3-42BD-9E0B-6C619BF794C5}"/>
                                            </p:graphicEl>
                                          </p:spTgt>
                                        </p:tgtEl>
                                        <p:attrNameLst>
                                          <p:attrName>ppt_w</p:attrName>
                                        </p:attrNameLst>
                                      </p:cBhvr>
                                      <p:tavLst>
                                        <p:tav tm="0">
                                          <p:val>
                                            <p:fltVal val="0"/>
                                          </p:val>
                                        </p:tav>
                                        <p:tav tm="100000">
                                          <p:val>
                                            <p:strVal val="#ppt_w"/>
                                          </p:val>
                                        </p:tav>
                                      </p:tavLst>
                                    </p:anim>
                                    <p:anim calcmode="lin" valueType="num">
                                      <p:cBhvr>
                                        <p:cTn id="53" dur="500" fill="hold"/>
                                        <p:tgtEl>
                                          <p:spTgt spid="5">
                                            <p:graphicEl>
                                              <a:dgm id="{819C02AD-B2E3-42BD-9E0B-6C619BF794C5}"/>
                                            </p:graphicEl>
                                          </p:spTgt>
                                        </p:tgtEl>
                                        <p:attrNameLst>
                                          <p:attrName>ppt_h</p:attrName>
                                        </p:attrNameLst>
                                      </p:cBhvr>
                                      <p:tavLst>
                                        <p:tav tm="0">
                                          <p:val>
                                            <p:fltVal val="0"/>
                                          </p:val>
                                        </p:tav>
                                        <p:tav tm="100000">
                                          <p:val>
                                            <p:strVal val="#ppt_h"/>
                                          </p:val>
                                        </p:tav>
                                      </p:tavLst>
                                    </p:anim>
                                    <p:animEffect transition="in" filter="fade">
                                      <p:cBhvr>
                                        <p:cTn id="54" dur="500"/>
                                        <p:tgtEl>
                                          <p:spTgt spid="5">
                                            <p:graphicEl>
                                              <a:dgm id="{819C02AD-B2E3-42BD-9E0B-6C619BF794C5}"/>
                                            </p:graphicEl>
                                          </p:spTgt>
                                        </p:tgtEl>
                                      </p:cBhvr>
                                    </p:animEffect>
                                  </p:childTnLst>
                                </p:cTn>
                              </p:par>
                            </p:childTnLst>
                          </p:cTn>
                        </p:par>
                      </p:childTnLst>
                    </p:cTn>
                  </p:par>
                  <p:par>
                    <p:cTn id="55" fill="hold">
                      <p:stCondLst>
                        <p:cond delay="indefinite"/>
                      </p:stCondLst>
                      <p:childTnLst>
                        <p:par>
                          <p:cTn id="56" fill="hold">
                            <p:stCondLst>
                              <p:cond delay="0"/>
                            </p:stCondLst>
                            <p:childTnLst>
                              <p:par>
                                <p:cTn id="57" presetID="53" presetClass="entr" presetSubtype="16" fill="hold" grpId="0" nodeType="clickEffect">
                                  <p:stCondLst>
                                    <p:cond delay="0"/>
                                  </p:stCondLst>
                                  <p:childTnLst>
                                    <p:set>
                                      <p:cBhvr>
                                        <p:cTn id="58" dur="1" fill="hold">
                                          <p:stCondLst>
                                            <p:cond delay="0"/>
                                          </p:stCondLst>
                                        </p:cTn>
                                        <p:tgtEl>
                                          <p:spTgt spid="5">
                                            <p:graphicEl>
                                              <a:dgm id="{F3B1082E-7EE8-4DD0-9711-840A7AD87D31}"/>
                                            </p:graphicEl>
                                          </p:spTgt>
                                        </p:tgtEl>
                                        <p:attrNameLst>
                                          <p:attrName>style.visibility</p:attrName>
                                        </p:attrNameLst>
                                      </p:cBhvr>
                                      <p:to>
                                        <p:strVal val="visible"/>
                                      </p:to>
                                    </p:set>
                                    <p:anim calcmode="lin" valueType="num">
                                      <p:cBhvr>
                                        <p:cTn id="59" dur="500" fill="hold"/>
                                        <p:tgtEl>
                                          <p:spTgt spid="5">
                                            <p:graphicEl>
                                              <a:dgm id="{F3B1082E-7EE8-4DD0-9711-840A7AD87D31}"/>
                                            </p:graphicEl>
                                          </p:spTgt>
                                        </p:tgtEl>
                                        <p:attrNameLst>
                                          <p:attrName>ppt_w</p:attrName>
                                        </p:attrNameLst>
                                      </p:cBhvr>
                                      <p:tavLst>
                                        <p:tav tm="0">
                                          <p:val>
                                            <p:fltVal val="0"/>
                                          </p:val>
                                        </p:tav>
                                        <p:tav tm="100000">
                                          <p:val>
                                            <p:strVal val="#ppt_w"/>
                                          </p:val>
                                        </p:tav>
                                      </p:tavLst>
                                    </p:anim>
                                    <p:anim calcmode="lin" valueType="num">
                                      <p:cBhvr>
                                        <p:cTn id="60" dur="500" fill="hold"/>
                                        <p:tgtEl>
                                          <p:spTgt spid="5">
                                            <p:graphicEl>
                                              <a:dgm id="{F3B1082E-7EE8-4DD0-9711-840A7AD87D31}"/>
                                            </p:graphicEl>
                                          </p:spTgt>
                                        </p:tgtEl>
                                        <p:attrNameLst>
                                          <p:attrName>ppt_h</p:attrName>
                                        </p:attrNameLst>
                                      </p:cBhvr>
                                      <p:tavLst>
                                        <p:tav tm="0">
                                          <p:val>
                                            <p:fltVal val="0"/>
                                          </p:val>
                                        </p:tav>
                                        <p:tav tm="100000">
                                          <p:val>
                                            <p:strVal val="#ppt_h"/>
                                          </p:val>
                                        </p:tav>
                                      </p:tavLst>
                                    </p:anim>
                                    <p:animEffect transition="in" filter="fade">
                                      <p:cBhvr>
                                        <p:cTn id="61" dur="500"/>
                                        <p:tgtEl>
                                          <p:spTgt spid="5">
                                            <p:graphicEl>
                                              <a:dgm id="{F3B1082E-7EE8-4DD0-9711-840A7AD87D31}"/>
                                            </p:graphicEl>
                                          </p:spTgt>
                                        </p:tgtEl>
                                      </p:cBhvr>
                                    </p:animEffect>
                                  </p:childTnLst>
                                </p:cTn>
                              </p:par>
                              <p:par>
                                <p:cTn id="62" presetID="53" presetClass="entr" presetSubtype="16" fill="hold" grpId="0" nodeType="withEffect">
                                  <p:stCondLst>
                                    <p:cond delay="0"/>
                                  </p:stCondLst>
                                  <p:childTnLst>
                                    <p:set>
                                      <p:cBhvr>
                                        <p:cTn id="63" dur="1" fill="hold">
                                          <p:stCondLst>
                                            <p:cond delay="0"/>
                                          </p:stCondLst>
                                        </p:cTn>
                                        <p:tgtEl>
                                          <p:spTgt spid="5">
                                            <p:graphicEl>
                                              <a:dgm id="{1E7A60ED-B719-4208-822E-5174584E21A9}"/>
                                            </p:graphicEl>
                                          </p:spTgt>
                                        </p:tgtEl>
                                        <p:attrNameLst>
                                          <p:attrName>style.visibility</p:attrName>
                                        </p:attrNameLst>
                                      </p:cBhvr>
                                      <p:to>
                                        <p:strVal val="visible"/>
                                      </p:to>
                                    </p:set>
                                    <p:anim calcmode="lin" valueType="num">
                                      <p:cBhvr>
                                        <p:cTn id="64" dur="500" fill="hold"/>
                                        <p:tgtEl>
                                          <p:spTgt spid="5">
                                            <p:graphicEl>
                                              <a:dgm id="{1E7A60ED-B719-4208-822E-5174584E21A9}"/>
                                            </p:graphicEl>
                                          </p:spTgt>
                                        </p:tgtEl>
                                        <p:attrNameLst>
                                          <p:attrName>ppt_w</p:attrName>
                                        </p:attrNameLst>
                                      </p:cBhvr>
                                      <p:tavLst>
                                        <p:tav tm="0">
                                          <p:val>
                                            <p:fltVal val="0"/>
                                          </p:val>
                                        </p:tav>
                                        <p:tav tm="100000">
                                          <p:val>
                                            <p:strVal val="#ppt_w"/>
                                          </p:val>
                                        </p:tav>
                                      </p:tavLst>
                                    </p:anim>
                                    <p:anim calcmode="lin" valueType="num">
                                      <p:cBhvr>
                                        <p:cTn id="65" dur="500" fill="hold"/>
                                        <p:tgtEl>
                                          <p:spTgt spid="5">
                                            <p:graphicEl>
                                              <a:dgm id="{1E7A60ED-B719-4208-822E-5174584E21A9}"/>
                                            </p:graphicEl>
                                          </p:spTgt>
                                        </p:tgtEl>
                                        <p:attrNameLst>
                                          <p:attrName>ppt_h</p:attrName>
                                        </p:attrNameLst>
                                      </p:cBhvr>
                                      <p:tavLst>
                                        <p:tav tm="0">
                                          <p:val>
                                            <p:fltVal val="0"/>
                                          </p:val>
                                        </p:tav>
                                        <p:tav tm="100000">
                                          <p:val>
                                            <p:strVal val="#ppt_h"/>
                                          </p:val>
                                        </p:tav>
                                      </p:tavLst>
                                    </p:anim>
                                    <p:animEffect transition="in" filter="fade">
                                      <p:cBhvr>
                                        <p:cTn id="66" dur="500"/>
                                        <p:tgtEl>
                                          <p:spTgt spid="5">
                                            <p:graphicEl>
                                              <a:dgm id="{1E7A60ED-B719-4208-822E-5174584E21A9}"/>
                                            </p:graphicEl>
                                          </p:spTgt>
                                        </p:tgtEl>
                                      </p:cBhvr>
                                    </p:animEffect>
                                  </p:childTnLst>
                                </p:cTn>
                              </p:par>
                              <p:par>
                                <p:cTn id="67" presetID="53" presetClass="entr" presetSubtype="16" fill="hold" grpId="0" nodeType="withEffect">
                                  <p:stCondLst>
                                    <p:cond delay="0"/>
                                  </p:stCondLst>
                                  <p:childTnLst>
                                    <p:set>
                                      <p:cBhvr>
                                        <p:cTn id="68" dur="1" fill="hold">
                                          <p:stCondLst>
                                            <p:cond delay="0"/>
                                          </p:stCondLst>
                                        </p:cTn>
                                        <p:tgtEl>
                                          <p:spTgt spid="5">
                                            <p:graphicEl>
                                              <a:dgm id="{6602F705-A2FB-4491-8612-89F7CC205FF1}"/>
                                            </p:graphicEl>
                                          </p:spTgt>
                                        </p:tgtEl>
                                        <p:attrNameLst>
                                          <p:attrName>style.visibility</p:attrName>
                                        </p:attrNameLst>
                                      </p:cBhvr>
                                      <p:to>
                                        <p:strVal val="visible"/>
                                      </p:to>
                                    </p:set>
                                    <p:anim calcmode="lin" valueType="num">
                                      <p:cBhvr>
                                        <p:cTn id="69" dur="500" fill="hold"/>
                                        <p:tgtEl>
                                          <p:spTgt spid="5">
                                            <p:graphicEl>
                                              <a:dgm id="{6602F705-A2FB-4491-8612-89F7CC205FF1}"/>
                                            </p:graphicEl>
                                          </p:spTgt>
                                        </p:tgtEl>
                                        <p:attrNameLst>
                                          <p:attrName>ppt_w</p:attrName>
                                        </p:attrNameLst>
                                      </p:cBhvr>
                                      <p:tavLst>
                                        <p:tav tm="0">
                                          <p:val>
                                            <p:fltVal val="0"/>
                                          </p:val>
                                        </p:tav>
                                        <p:tav tm="100000">
                                          <p:val>
                                            <p:strVal val="#ppt_w"/>
                                          </p:val>
                                        </p:tav>
                                      </p:tavLst>
                                    </p:anim>
                                    <p:anim calcmode="lin" valueType="num">
                                      <p:cBhvr>
                                        <p:cTn id="70" dur="500" fill="hold"/>
                                        <p:tgtEl>
                                          <p:spTgt spid="5">
                                            <p:graphicEl>
                                              <a:dgm id="{6602F705-A2FB-4491-8612-89F7CC205FF1}"/>
                                            </p:graphicEl>
                                          </p:spTgt>
                                        </p:tgtEl>
                                        <p:attrNameLst>
                                          <p:attrName>ppt_h</p:attrName>
                                        </p:attrNameLst>
                                      </p:cBhvr>
                                      <p:tavLst>
                                        <p:tav tm="0">
                                          <p:val>
                                            <p:fltVal val="0"/>
                                          </p:val>
                                        </p:tav>
                                        <p:tav tm="100000">
                                          <p:val>
                                            <p:strVal val="#ppt_h"/>
                                          </p:val>
                                        </p:tav>
                                      </p:tavLst>
                                    </p:anim>
                                    <p:animEffect transition="in" filter="fade">
                                      <p:cBhvr>
                                        <p:cTn id="71" dur="500"/>
                                        <p:tgtEl>
                                          <p:spTgt spid="5">
                                            <p:graphicEl>
                                              <a:dgm id="{6602F705-A2FB-4491-8612-89F7CC205FF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B451A-A57F-4798-A36F-718AEC12F20A}"/>
              </a:ext>
            </a:extLst>
          </p:cNvPr>
          <p:cNvSpPr>
            <a:spLocks noGrp="1"/>
          </p:cNvSpPr>
          <p:nvPr>
            <p:ph type="title"/>
          </p:nvPr>
        </p:nvSpPr>
        <p:spPr>
          <a:xfrm>
            <a:off x="838200" y="2766218"/>
            <a:ext cx="10515600" cy="1325563"/>
          </a:xfrm>
        </p:spPr>
        <p:txBody>
          <a:bodyPr>
            <a:normAutofit/>
          </a:bodyPr>
          <a:lstStyle/>
          <a:p>
            <a:pPr algn="ctr"/>
            <a:r>
              <a:rPr lang="en-IN" sz="6600" b="1" dirty="0">
                <a:effectLst>
                  <a:outerShdw blurRad="38100" dist="38100" dir="2700000" algn="tl">
                    <a:srgbClr val="000000">
                      <a:alpha val="43137"/>
                    </a:srgbClr>
                  </a:outerShdw>
                </a:effectLst>
                <a:latin typeface="Algerian" panose="04020705040A02060702" pitchFamily="82" charset="0"/>
              </a:rPr>
              <a:t> </a:t>
            </a:r>
            <a:r>
              <a:rPr lang="en-IN" sz="6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DISADVANTAGES</a:t>
            </a:r>
            <a:r>
              <a:rPr lang="en-IN" sz="6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IN" sz="66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34008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2"/>
                                        </p:tgtEl>
                                        <p:attrNameLst>
                                          <p:attrName>style.color</p:attrName>
                                        </p:attrNameLst>
                                      </p:cBhvr>
                                      <p:to>
                                        <p:clrVal>
                                          <a:schemeClr val="accent2"/>
                                        </p:clrVal>
                                      </p:to>
                                    </p:set>
                                    <p:set>
                                      <p:cBhvr>
                                        <p:cTn id="7" dur="500" fill="hold"/>
                                        <p:tgtEl>
                                          <p:spTgt spid="2"/>
                                        </p:tgtEl>
                                        <p:attrNameLst>
                                          <p:attrName>fillcolor</p:attrName>
                                        </p:attrNameLst>
                                      </p:cBhvr>
                                      <p:to>
                                        <p:clrVal>
                                          <a:schemeClr val="accent2"/>
                                        </p:clrVal>
                                      </p:to>
                                    </p:set>
                                    <p:set>
                                      <p:cBhvr>
                                        <p:cTn id="8" dur="500" fill="hold"/>
                                        <p:tgtEl>
                                          <p:spTgt spid="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E4505C23-674B-4195-81D6-0C127FEA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161029" cy="1490093"/>
          </a:xfrm>
          <a:custGeom>
            <a:avLst/>
            <a:gdLst>
              <a:gd name="connsiteX0" fmla="*/ 0 w 9161029"/>
              <a:gd name="connsiteY0" fmla="*/ 0 h 1490093"/>
              <a:gd name="connsiteX1" fmla="*/ 2046494 w 9161029"/>
              <a:gd name="connsiteY1" fmla="*/ 0 h 1490093"/>
              <a:gd name="connsiteX2" fmla="*/ 2496613 w 9161029"/>
              <a:gd name="connsiteY2" fmla="*/ 0 h 1490093"/>
              <a:gd name="connsiteX3" fmla="*/ 3235839 w 9161029"/>
              <a:gd name="connsiteY3" fmla="*/ 0 h 1490093"/>
              <a:gd name="connsiteX4" fmla="*/ 9161029 w 9161029"/>
              <a:gd name="connsiteY4" fmla="*/ 0 h 1490093"/>
              <a:gd name="connsiteX5" fmla="*/ 8470921 w 9161029"/>
              <a:gd name="connsiteY5" fmla="*/ 1490093 h 1490093"/>
              <a:gd name="connsiteX6" fmla="*/ 0 w 9161029"/>
              <a:gd name="connsiteY6"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1029" h="1490093">
                <a:moveTo>
                  <a:pt x="0" y="0"/>
                </a:moveTo>
                <a:lnTo>
                  <a:pt x="2046494" y="0"/>
                </a:lnTo>
                <a:lnTo>
                  <a:pt x="2496613" y="0"/>
                </a:lnTo>
                <a:lnTo>
                  <a:pt x="3235839" y="0"/>
                </a:lnTo>
                <a:lnTo>
                  <a:pt x="9161029" y="0"/>
                </a:lnTo>
                <a:lnTo>
                  <a:pt x="8470921" y="1490093"/>
                </a:lnTo>
                <a:lnTo>
                  <a:pt x="0" y="1490093"/>
                </a:ln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65C9B8F0-FF66-4C15-BD05-E86B87331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37" y="5367908"/>
            <a:ext cx="3428963" cy="1490093"/>
          </a:xfrm>
          <a:custGeom>
            <a:avLst/>
            <a:gdLst>
              <a:gd name="connsiteX0" fmla="*/ 690108 w 3428963"/>
              <a:gd name="connsiteY0" fmla="*/ 0 h 1490093"/>
              <a:gd name="connsiteX1" fmla="*/ 3428963 w 3428963"/>
              <a:gd name="connsiteY1" fmla="*/ 0 h 1490093"/>
              <a:gd name="connsiteX2" fmla="*/ 3428963 w 3428963"/>
              <a:gd name="connsiteY2" fmla="*/ 1490093 h 1490093"/>
              <a:gd name="connsiteX3" fmla="*/ 0 w 3428963"/>
              <a:gd name="connsiteY3" fmla="*/ 1490093 h 1490093"/>
            </a:gdLst>
            <a:ahLst/>
            <a:cxnLst>
              <a:cxn ang="0">
                <a:pos x="connsiteX0" y="connsiteY0"/>
              </a:cxn>
              <a:cxn ang="0">
                <a:pos x="connsiteX1" y="connsiteY1"/>
              </a:cxn>
              <a:cxn ang="0">
                <a:pos x="connsiteX2" y="connsiteY2"/>
              </a:cxn>
              <a:cxn ang="0">
                <a:pos x="connsiteX3" y="connsiteY3"/>
              </a:cxn>
            </a:cxnLst>
            <a:rect l="l" t="t" r="r" b="b"/>
            <a:pathLst>
              <a:path w="3428963" h="1490093">
                <a:moveTo>
                  <a:pt x="690108" y="0"/>
                </a:moveTo>
                <a:lnTo>
                  <a:pt x="3428963" y="0"/>
                </a:lnTo>
                <a:lnTo>
                  <a:pt x="3428963" y="1490093"/>
                </a:lnTo>
                <a:lnTo>
                  <a:pt x="0" y="1490093"/>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aphicFrame>
        <p:nvGraphicFramePr>
          <p:cNvPr id="8" name="Content Placeholder 5">
            <a:extLst>
              <a:ext uri="{FF2B5EF4-FFF2-40B4-BE49-F238E27FC236}">
                <a16:creationId xmlns:a16="http://schemas.microsoft.com/office/drawing/2014/main" id="{C5DF5F3E-C868-433A-A434-E6FA32051E08}"/>
              </a:ext>
            </a:extLst>
          </p:cNvPr>
          <p:cNvGraphicFramePr>
            <a:graphicFrameLocks noGrp="1"/>
          </p:cNvGraphicFramePr>
          <p:nvPr>
            <p:ph idx="1"/>
            <p:extLst>
              <p:ext uri="{D42A27DB-BD31-4B8C-83A1-F6EECF244321}">
                <p14:modId xmlns:p14="http://schemas.microsoft.com/office/powerpoint/2010/main" val="635895105"/>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35469172"/>
      </p:ext>
    </p:extLst>
  </p:cSld>
  <p:clrMapOvr>
    <a:masterClrMapping/>
  </p:clrMapOvr>
  <mc:AlternateContent xmlns:mc="http://schemas.openxmlformats.org/markup-compatibility/2006" xmlns:p14="http://schemas.microsoft.com/office/powerpoint/2010/main">
    <mc:Choice Requires="p14">
      <p:transition spd="slow" p14:dur="2000">
        <p:sndAc>
          <p:stSnd>
            <p:snd r:embed="rId2" name="cashreg.wav"/>
          </p:stSnd>
        </p:sndAc>
      </p:transition>
    </mc:Choice>
    <mc:Fallback xmlns="">
      <p:transition spd="slow">
        <p:sndAc>
          <p:stSnd>
            <p:snd r:embed="rId8" name="cashreg.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graphicEl>
                                              <a:dgm id="{B12E9047-71E6-4975-8D4A-EACCE32064E0}"/>
                                            </p:graphicEl>
                                          </p:spTgt>
                                        </p:tgtEl>
                                        <p:attrNameLst>
                                          <p:attrName>style.visibility</p:attrName>
                                        </p:attrNameLst>
                                      </p:cBhvr>
                                      <p:to>
                                        <p:strVal val="visible"/>
                                      </p:to>
                                    </p:set>
                                    <p:anim calcmode="lin" valueType="num">
                                      <p:cBhvr>
                                        <p:cTn id="7" dur="500" fill="hold"/>
                                        <p:tgtEl>
                                          <p:spTgt spid="8">
                                            <p:graphicEl>
                                              <a:dgm id="{B12E9047-71E6-4975-8D4A-EACCE32064E0}"/>
                                            </p:graphicEl>
                                          </p:spTgt>
                                        </p:tgtEl>
                                        <p:attrNameLst>
                                          <p:attrName>ppt_w</p:attrName>
                                        </p:attrNameLst>
                                      </p:cBhvr>
                                      <p:tavLst>
                                        <p:tav tm="0">
                                          <p:val>
                                            <p:fltVal val="0"/>
                                          </p:val>
                                        </p:tav>
                                        <p:tav tm="100000">
                                          <p:val>
                                            <p:strVal val="#ppt_w"/>
                                          </p:val>
                                        </p:tav>
                                      </p:tavLst>
                                    </p:anim>
                                    <p:anim calcmode="lin" valueType="num">
                                      <p:cBhvr>
                                        <p:cTn id="8" dur="500" fill="hold"/>
                                        <p:tgtEl>
                                          <p:spTgt spid="8">
                                            <p:graphicEl>
                                              <a:dgm id="{B12E9047-71E6-4975-8D4A-EACCE32064E0}"/>
                                            </p:graphicEl>
                                          </p:spTgt>
                                        </p:tgtEl>
                                        <p:attrNameLst>
                                          <p:attrName>ppt_h</p:attrName>
                                        </p:attrNameLst>
                                      </p:cBhvr>
                                      <p:tavLst>
                                        <p:tav tm="0">
                                          <p:val>
                                            <p:fltVal val="0"/>
                                          </p:val>
                                        </p:tav>
                                        <p:tav tm="100000">
                                          <p:val>
                                            <p:strVal val="#ppt_h"/>
                                          </p:val>
                                        </p:tav>
                                      </p:tavLst>
                                    </p:anim>
                                    <p:animEffect transition="in" filter="fade">
                                      <p:cBhvr>
                                        <p:cTn id="9" dur="500"/>
                                        <p:tgtEl>
                                          <p:spTgt spid="8">
                                            <p:graphicEl>
                                              <a:dgm id="{B12E9047-71E6-4975-8D4A-EACCE32064E0}"/>
                                            </p:graphicEl>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8">
                                            <p:graphicEl>
                                              <a:dgm id="{627693A2-B59C-44B8-94A5-165EB03134AA}"/>
                                            </p:graphicEl>
                                          </p:spTgt>
                                        </p:tgtEl>
                                        <p:attrNameLst>
                                          <p:attrName>style.visibility</p:attrName>
                                        </p:attrNameLst>
                                      </p:cBhvr>
                                      <p:to>
                                        <p:strVal val="visible"/>
                                      </p:to>
                                    </p:set>
                                    <p:anim calcmode="lin" valueType="num">
                                      <p:cBhvr>
                                        <p:cTn id="12" dur="500" fill="hold"/>
                                        <p:tgtEl>
                                          <p:spTgt spid="8">
                                            <p:graphicEl>
                                              <a:dgm id="{627693A2-B59C-44B8-94A5-165EB03134AA}"/>
                                            </p:graphicEl>
                                          </p:spTgt>
                                        </p:tgtEl>
                                        <p:attrNameLst>
                                          <p:attrName>ppt_w</p:attrName>
                                        </p:attrNameLst>
                                      </p:cBhvr>
                                      <p:tavLst>
                                        <p:tav tm="0">
                                          <p:val>
                                            <p:fltVal val="0"/>
                                          </p:val>
                                        </p:tav>
                                        <p:tav tm="100000">
                                          <p:val>
                                            <p:strVal val="#ppt_w"/>
                                          </p:val>
                                        </p:tav>
                                      </p:tavLst>
                                    </p:anim>
                                    <p:anim calcmode="lin" valueType="num">
                                      <p:cBhvr>
                                        <p:cTn id="13" dur="500" fill="hold"/>
                                        <p:tgtEl>
                                          <p:spTgt spid="8">
                                            <p:graphicEl>
                                              <a:dgm id="{627693A2-B59C-44B8-94A5-165EB03134AA}"/>
                                            </p:graphicEl>
                                          </p:spTgt>
                                        </p:tgtEl>
                                        <p:attrNameLst>
                                          <p:attrName>ppt_h</p:attrName>
                                        </p:attrNameLst>
                                      </p:cBhvr>
                                      <p:tavLst>
                                        <p:tav tm="0">
                                          <p:val>
                                            <p:fltVal val="0"/>
                                          </p:val>
                                        </p:tav>
                                        <p:tav tm="100000">
                                          <p:val>
                                            <p:strVal val="#ppt_h"/>
                                          </p:val>
                                        </p:tav>
                                      </p:tavLst>
                                    </p:anim>
                                    <p:animEffect transition="in" filter="fade">
                                      <p:cBhvr>
                                        <p:cTn id="14" dur="500"/>
                                        <p:tgtEl>
                                          <p:spTgt spid="8">
                                            <p:graphicEl>
                                              <a:dgm id="{627693A2-B59C-44B8-94A5-165EB03134AA}"/>
                                            </p:graphicEl>
                                          </p:spTgt>
                                        </p:tgtEl>
                                      </p:cBhvr>
                                    </p:animEffect>
                                  </p:childTnLst>
                                </p:cTn>
                              </p:par>
                            </p:childTnLst>
                          </p:cTn>
                        </p:par>
                        <p:par>
                          <p:cTn id="15" fill="hold">
                            <p:stCondLst>
                              <p:cond delay="500"/>
                            </p:stCondLst>
                            <p:childTnLst>
                              <p:par>
                                <p:cTn id="16" presetID="53" presetClass="entr" presetSubtype="16" fill="hold" grpId="0" nodeType="afterEffect">
                                  <p:stCondLst>
                                    <p:cond delay="0"/>
                                  </p:stCondLst>
                                  <p:childTnLst>
                                    <p:set>
                                      <p:cBhvr>
                                        <p:cTn id="17" dur="1" fill="hold">
                                          <p:stCondLst>
                                            <p:cond delay="0"/>
                                          </p:stCondLst>
                                        </p:cTn>
                                        <p:tgtEl>
                                          <p:spTgt spid="8">
                                            <p:graphicEl>
                                              <a:dgm id="{EECF2078-F259-4E43-A8D5-2D3CFB0DB3A0}"/>
                                            </p:graphicEl>
                                          </p:spTgt>
                                        </p:tgtEl>
                                        <p:attrNameLst>
                                          <p:attrName>style.visibility</p:attrName>
                                        </p:attrNameLst>
                                      </p:cBhvr>
                                      <p:to>
                                        <p:strVal val="visible"/>
                                      </p:to>
                                    </p:set>
                                    <p:anim calcmode="lin" valueType="num">
                                      <p:cBhvr>
                                        <p:cTn id="18" dur="500" fill="hold"/>
                                        <p:tgtEl>
                                          <p:spTgt spid="8">
                                            <p:graphicEl>
                                              <a:dgm id="{EECF2078-F259-4E43-A8D5-2D3CFB0DB3A0}"/>
                                            </p:graphicEl>
                                          </p:spTgt>
                                        </p:tgtEl>
                                        <p:attrNameLst>
                                          <p:attrName>ppt_w</p:attrName>
                                        </p:attrNameLst>
                                      </p:cBhvr>
                                      <p:tavLst>
                                        <p:tav tm="0">
                                          <p:val>
                                            <p:fltVal val="0"/>
                                          </p:val>
                                        </p:tav>
                                        <p:tav tm="100000">
                                          <p:val>
                                            <p:strVal val="#ppt_w"/>
                                          </p:val>
                                        </p:tav>
                                      </p:tavLst>
                                    </p:anim>
                                    <p:anim calcmode="lin" valueType="num">
                                      <p:cBhvr>
                                        <p:cTn id="19" dur="500" fill="hold"/>
                                        <p:tgtEl>
                                          <p:spTgt spid="8">
                                            <p:graphicEl>
                                              <a:dgm id="{EECF2078-F259-4E43-A8D5-2D3CFB0DB3A0}"/>
                                            </p:graphicEl>
                                          </p:spTgt>
                                        </p:tgtEl>
                                        <p:attrNameLst>
                                          <p:attrName>ppt_h</p:attrName>
                                        </p:attrNameLst>
                                      </p:cBhvr>
                                      <p:tavLst>
                                        <p:tav tm="0">
                                          <p:val>
                                            <p:fltVal val="0"/>
                                          </p:val>
                                        </p:tav>
                                        <p:tav tm="100000">
                                          <p:val>
                                            <p:strVal val="#ppt_h"/>
                                          </p:val>
                                        </p:tav>
                                      </p:tavLst>
                                    </p:anim>
                                    <p:animEffect transition="in" filter="fade">
                                      <p:cBhvr>
                                        <p:cTn id="20" dur="500"/>
                                        <p:tgtEl>
                                          <p:spTgt spid="8">
                                            <p:graphicEl>
                                              <a:dgm id="{EECF2078-F259-4E43-A8D5-2D3CFB0DB3A0}"/>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8">
                                            <p:graphicEl>
                                              <a:dgm id="{599DD801-2FA0-4A77-B876-CCEDFFB1F723}"/>
                                            </p:graphicEl>
                                          </p:spTgt>
                                        </p:tgtEl>
                                        <p:attrNameLst>
                                          <p:attrName>style.visibility</p:attrName>
                                        </p:attrNameLst>
                                      </p:cBhvr>
                                      <p:to>
                                        <p:strVal val="visible"/>
                                      </p:to>
                                    </p:set>
                                    <p:anim calcmode="lin" valueType="num">
                                      <p:cBhvr>
                                        <p:cTn id="25" dur="500" fill="hold"/>
                                        <p:tgtEl>
                                          <p:spTgt spid="8">
                                            <p:graphicEl>
                                              <a:dgm id="{599DD801-2FA0-4A77-B876-CCEDFFB1F723}"/>
                                            </p:graphicEl>
                                          </p:spTgt>
                                        </p:tgtEl>
                                        <p:attrNameLst>
                                          <p:attrName>ppt_w</p:attrName>
                                        </p:attrNameLst>
                                      </p:cBhvr>
                                      <p:tavLst>
                                        <p:tav tm="0">
                                          <p:val>
                                            <p:fltVal val="0"/>
                                          </p:val>
                                        </p:tav>
                                        <p:tav tm="100000">
                                          <p:val>
                                            <p:strVal val="#ppt_w"/>
                                          </p:val>
                                        </p:tav>
                                      </p:tavLst>
                                    </p:anim>
                                    <p:anim calcmode="lin" valueType="num">
                                      <p:cBhvr>
                                        <p:cTn id="26" dur="500" fill="hold"/>
                                        <p:tgtEl>
                                          <p:spTgt spid="8">
                                            <p:graphicEl>
                                              <a:dgm id="{599DD801-2FA0-4A77-B876-CCEDFFB1F723}"/>
                                            </p:graphicEl>
                                          </p:spTgt>
                                        </p:tgtEl>
                                        <p:attrNameLst>
                                          <p:attrName>ppt_h</p:attrName>
                                        </p:attrNameLst>
                                      </p:cBhvr>
                                      <p:tavLst>
                                        <p:tav tm="0">
                                          <p:val>
                                            <p:fltVal val="0"/>
                                          </p:val>
                                        </p:tav>
                                        <p:tav tm="100000">
                                          <p:val>
                                            <p:strVal val="#ppt_h"/>
                                          </p:val>
                                        </p:tav>
                                      </p:tavLst>
                                    </p:anim>
                                    <p:animEffect transition="in" filter="fade">
                                      <p:cBhvr>
                                        <p:cTn id="27" dur="500"/>
                                        <p:tgtEl>
                                          <p:spTgt spid="8">
                                            <p:graphicEl>
                                              <a:dgm id="{599DD801-2FA0-4A77-B876-CCEDFFB1F723}"/>
                                            </p:graphicEl>
                                          </p:spTgt>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8">
                                            <p:graphicEl>
                                              <a:dgm id="{0F26A559-6EAA-4C5F-A4CF-BD8A224B88D1}"/>
                                            </p:graphicEl>
                                          </p:spTgt>
                                        </p:tgtEl>
                                        <p:attrNameLst>
                                          <p:attrName>style.visibility</p:attrName>
                                        </p:attrNameLst>
                                      </p:cBhvr>
                                      <p:to>
                                        <p:strVal val="visible"/>
                                      </p:to>
                                    </p:set>
                                    <p:anim calcmode="lin" valueType="num">
                                      <p:cBhvr>
                                        <p:cTn id="30" dur="500" fill="hold"/>
                                        <p:tgtEl>
                                          <p:spTgt spid="8">
                                            <p:graphicEl>
                                              <a:dgm id="{0F26A559-6EAA-4C5F-A4CF-BD8A224B88D1}"/>
                                            </p:graphicEl>
                                          </p:spTgt>
                                        </p:tgtEl>
                                        <p:attrNameLst>
                                          <p:attrName>ppt_w</p:attrName>
                                        </p:attrNameLst>
                                      </p:cBhvr>
                                      <p:tavLst>
                                        <p:tav tm="0">
                                          <p:val>
                                            <p:fltVal val="0"/>
                                          </p:val>
                                        </p:tav>
                                        <p:tav tm="100000">
                                          <p:val>
                                            <p:strVal val="#ppt_w"/>
                                          </p:val>
                                        </p:tav>
                                      </p:tavLst>
                                    </p:anim>
                                    <p:anim calcmode="lin" valueType="num">
                                      <p:cBhvr>
                                        <p:cTn id="31" dur="500" fill="hold"/>
                                        <p:tgtEl>
                                          <p:spTgt spid="8">
                                            <p:graphicEl>
                                              <a:dgm id="{0F26A559-6EAA-4C5F-A4CF-BD8A224B88D1}"/>
                                            </p:graphicEl>
                                          </p:spTgt>
                                        </p:tgtEl>
                                        <p:attrNameLst>
                                          <p:attrName>ppt_h</p:attrName>
                                        </p:attrNameLst>
                                      </p:cBhvr>
                                      <p:tavLst>
                                        <p:tav tm="0">
                                          <p:val>
                                            <p:fltVal val="0"/>
                                          </p:val>
                                        </p:tav>
                                        <p:tav tm="100000">
                                          <p:val>
                                            <p:strVal val="#ppt_h"/>
                                          </p:val>
                                        </p:tav>
                                      </p:tavLst>
                                    </p:anim>
                                    <p:animEffect transition="in" filter="fade">
                                      <p:cBhvr>
                                        <p:cTn id="32" dur="500"/>
                                        <p:tgtEl>
                                          <p:spTgt spid="8">
                                            <p:graphicEl>
                                              <a:dgm id="{0F26A559-6EAA-4C5F-A4CF-BD8A224B88D1}"/>
                                            </p:graphicEl>
                                          </p:spTgt>
                                        </p:tgtEl>
                                      </p:cBhvr>
                                    </p:animEffect>
                                  </p:childTnLst>
                                </p:cTn>
                              </p:par>
                              <p:par>
                                <p:cTn id="33" presetID="53" presetClass="entr" presetSubtype="16" fill="hold" grpId="0" nodeType="withEffect">
                                  <p:stCondLst>
                                    <p:cond delay="0"/>
                                  </p:stCondLst>
                                  <p:childTnLst>
                                    <p:set>
                                      <p:cBhvr>
                                        <p:cTn id="34" dur="1" fill="hold">
                                          <p:stCondLst>
                                            <p:cond delay="0"/>
                                          </p:stCondLst>
                                        </p:cTn>
                                        <p:tgtEl>
                                          <p:spTgt spid="8">
                                            <p:graphicEl>
                                              <a:dgm id="{1BC44D6E-772B-4430-8CFD-163C293AEB17}"/>
                                            </p:graphicEl>
                                          </p:spTgt>
                                        </p:tgtEl>
                                        <p:attrNameLst>
                                          <p:attrName>style.visibility</p:attrName>
                                        </p:attrNameLst>
                                      </p:cBhvr>
                                      <p:to>
                                        <p:strVal val="visible"/>
                                      </p:to>
                                    </p:set>
                                    <p:anim calcmode="lin" valueType="num">
                                      <p:cBhvr>
                                        <p:cTn id="35" dur="500" fill="hold"/>
                                        <p:tgtEl>
                                          <p:spTgt spid="8">
                                            <p:graphicEl>
                                              <a:dgm id="{1BC44D6E-772B-4430-8CFD-163C293AEB17}"/>
                                            </p:graphicEl>
                                          </p:spTgt>
                                        </p:tgtEl>
                                        <p:attrNameLst>
                                          <p:attrName>ppt_w</p:attrName>
                                        </p:attrNameLst>
                                      </p:cBhvr>
                                      <p:tavLst>
                                        <p:tav tm="0">
                                          <p:val>
                                            <p:fltVal val="0"/>
                                          </p:val>
                                        </p:tav>
                                        <p:tav tm="100000">
                                          <p:val>
                                            <p:strVal val="#ppt_w"/>
                                          </p:val>
                                        </p:tav>
                                      </p:tavLst>
                                    </p:anim>
                                    <p:anim calcmode="lin" valueType="num">
                                      <p:cBhvr>
                                        <p:cTn id="36" dur="500" fill="hold"/>
                                        <p:tgtEl>
                                          <p:spTgt spid="8">
                                            <p:graphicEl>
                                              <a:dgm id="{1BC44D6E-772B-4430-8CFD-163C293AEB17}"/>
                                            </p:graphicEl>
                                          </p:spTgt>
                                        </p:tgtEl>
                                        <p:attrNameLst>
                                          <p:attrName>ppt_h</p:attrName>
                                        </p:attrNameLst>
                                      </p:cBhvr>
                                      <p:tavLst>
                                        <p:tav tm="0">
                                          <p:val>
                                            <p:fltVal val="0"/>
                                          </p:val>
                                        </p:tav>
                                        <p:tav tm="100000">
                                          <p:val>
                                            <p:strVal val="#ppt_h"/>
                                          </p:val>
                                        </p:tav>
                                      </p:tavLst>
                                    </p:anim>
                                    <p:animEffect transition="in" filter="fade">
                                      <p:cBhvr>
                                        <p:cTn id="37" dur="500"/>
                                        <p:tgtEl>
                                          <p:spTgt spid="8">
                                            <p:graphicEl>
                                              <a:dgm id="{1BC44D6E-772B-4430-8CFD-163C293AEB17}"/>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8">
                                            <p:graphicEl>
                                              <a:dgm id="{C287F773-5AE5-462A-8680-76459D8245CD}"/>
                                            </p:graphicEl>
                                          </p:spTgt>
                                        </p:tgtEl>
                                        <p:attrNameLst>
                                          <p:attrName>style.visibility</p:attrName>
                                        </p:attrNameLst>
                                      </p:cBhvr>
                                      <p:to>
                                        <p:strVal val="visible"/>
                                      </p:to>
                                    </p:set>
                                    <p:anim calcmode="lin" valueType="num">
                                      <p:cBhvr>
                                        <p:cTn id="42" dur="500" fill="hold"/>
                                        <p:tgtEl>
                                          <p:spTgt spid="8">
                                            <p:graphicEl>
                                              <a:dgm id="{C287F773-5AE5-462A-8680-76459D8245CD}"/>
                                            </p:graphicEl>
                                          </p:spTgt>
                                        </p:tgtEl>
                                        <p:attrNameLst>
                                          <p:attrName>ppt_w</p:attrName>
                                        </p:attrNameLst>
                                      </p:cBhvr>
                                      <p:tavLst>
                                        <p:tav tm="0">
                                          <p:val>
                                            <p:fltVal val="0"/>
                                          </p:val>
                                        </p:tav>
                                        <p:tav tm="100000">
                                          <p:val>
                                            <p:strVal val="#ppt_w"/>
                                          </p:val>
                                        </p:tav>
                                      </p:tavLst>
                                    </p:anim>
                                    <p:anim calcmode="lin" valueType="num">
                                      <p:cBhvr>
                                        <p:cTn id="43" dur="500" fill="hold"/>
                                        <p:tgtEl>
                                          <p:spTgt spid="8">
                                            <p:graphicEl>
                                              <a:dgm id="{C287F773-5AE5-462A-8680-76459D8245CD}"/>
                                            </p:graphicEl>
                                          </p:spTgt>
                                        </p:tgtEl>
                                        <p:attrNameLst>
                                          <p:attrName>ppt_h</p:attrName>
                                        </p:attrNameLst>
                                      </p:cBhvr>
                                      <p:tavLst>
                                        <p:tav tm="0">
                                          <p:val>
                                            <p:fltVal val="0"/>
                                          </p:val>
                                        </p:tav>
                                        <p:tav tm="100000">
                                          <p:val>
                                            <p:strVal val="#ppt_h"/>
                                          </p:val>
                                        </p:tav>
                                      </p:tavLst>
                                    </p:anim>
                                    <p:animEffect transition="in" filter="fade">
                                      <p:cBhvr>
                                        <p:cTn id="44" dur="500"/>
                                        <p:tgtEl>
                                          <p:spTgt spid="8">
                                            <p:graphicEl>
                                              <a:dgm id="{C287F773-5AE5-462A-8680-76459D8245CD}"/>
                                            </p:graphicEl>
                                          </p:spTgt>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8">
                                            <p:graphicEl>
                                              <a:dgm id="{ECFFB28A-3C5C-4443-AAC5-36CCA995C1EC}"/>
                                            </p:graphicEl>
                                          </p:spTgt>
                                        </p:tgtEl>
                                        <p:attrNameLst>
                                          <p:attrName>style.visibility</p:attrName>
                                        </p:attrNameLst>
                                      </p:cBhvr>
                                      <p:to>
                                        <p:strVal val="visible"/>
                                      </p:to>
                                    </p:set>
                                    <p:anim calcmode="lin" valueType="num">
                                      <p:cBhvr>
                                        <p:cTn id="47" dur="500" fill="hold"/>
                                        <p:tgtEl>
                                          <p:spTgt spid="8">
                                            <p:graphicEl>
                                              <a:dgm id="{ECFFB28A-3C5C-4443-AAC5-36CCA995C1EC}"/>
                                            </p:graphicEl>
                                          </p:spTgt>
                                        </p:tgtEl>
                                        <p:attrNameLst>
                                          <p:attrName>ppt_w</p:attrName>
                                        </p:attrNameLst>
                                      </p:cBhvr>
                                      <p:tavLst>
                                        <p:tav tm="0">
                                          <p:val>
                                            <p:fltVal val="0"/>
                                          </p:val>
                                        </p:tav>
                                        <p:tav tm="100000">
                                          <p:val>
                                            <p:strVal val="#ppt_w"/>
                                          </p:val>
                                        </p:tav>
                                      </p:tavLst>
                                    </p:anim>
                                    <p:anim calcmode="lin" valueType="num">
                                      <p:cBhvr>
                                        <p:cTn id="48" dur="500" fill="hold"/>
                                        <p:tgtEl>
                                          <p:spTgt spid="8">
                                            <p:graphicEl>
                                              <a:dgm id="{ECFFB28A-3C5C-4443-AAC5-36CCA995C1EC}"/>
                                            </p:graphicEl>
                                          </p:spTgt>
                                        </p:tgtEl>
                                        <p:attrNameLst>
                                          <p:attrName>ppt_h</p:attrName>
                                        </p:attrNameLst>
                                      </p:cBhvr>
                                      <p:tavLst>
                                        <p:tav tm="0">
                                          <p:val>
                                            <p:fltVal val="0"/>
                                          </p:val>
                                        </p:tav>
                                        <p:tav tm="100000">
                                          <p:val>
                                            <p:strVal val="#ppt_h"/>
                                          </p:val>
                                        </p:tav>
                                      </p:tavLst>
                                    </p:anim>
                                    <p:animEffect transition="in" filter="fade">
                                      <p:cBhvr>
                                        <p:cTn id="49" dur="500"/>
                                        <p:tgtEl>
                                          <p:spTgt spid="8">
                                            <p:graphicEl>
                                              <a:dgm id="{ECFFB28A-3C5C-4443-AAC5-36CCA995C1EC}"/>
                                            </p:graphicEl>
                                          </p:spTgt>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8">
                                            <p:graphicEl>
                                              <a:dgm id="{0F3F19FC-42BB-478B-B678-240B4508D6DB}"/>
                                            </p:graphicEl>
                                          </p:spTgt>
                                        </p:tgtEl>
                                        <p:attrNameLst>
                                          <p:attrName>style.visibility</p:attrName>
                                        </p:attrNameLst>
                                      </p:cBhvr>
                                      <p:to>
                                        <p:strVal val="visible"/>
                                      </p:to>
                                    </p:set>
                                    <p:anim calcmode="lin" valueType="num">
                                      <p:cBhvr>
                                        <p:cTn id="52" dur="500" fill="hold"/>
                                        <p:tgtEl>
                                          <p:spTgt spid="8">
                                            <p:graphicEl>
                                              <a:dgm id="{0F3F19FC-42BB-478B-B678-240B4508D6DB}"/>
                                            </p:graphicEl>
                                          </p:spTgt>
                                        </p:tgtEl>
                                        <p:attrNameLst>
                                          <p:attrName>ppt_w</p:attrName>
                                        </p:attrNameLst>
                                      </p:cBhvr>
                                      <p:tavLst>
                                        <p:tav tm="0">
                                          <p:val>
                                            <p:fltVal val="0"/>
                                          </p:val>
                                        </p:tav>
                                        <p:tav tm="100000">
                                          <p:val>
                                            <p:strVal val="#ppt_w"/>
                                          </p:val>
                                        </p:tav>
                                      </p:tavLst>
                                    </p:anim>
                                    <p:anim calcmode="lin" valueType="num">
                                      <p:cBhvr>
                                        <p:cTn id="53" dur="500" fill="hold"/>
                                        <p:tgtEl>
                                          <p:spTgt spid="8">
                                            <p:graphicEl>
                                              <a:dgm id="{0F3F19FC-42BB-478B-B678-240B4508D6DB}"/>
                                            </p:graphicEl>
                                          </p:spTgt>
                                        </p:tgtEl>
                                        <p:attrNameLst>
                                          <p:attrName>ppt_h</p:attrName>
                                        </p:attrNameLst>
                                      </p:cBhvr>
                                      <p:tavLst>
                                        <p:tav tm="0">
                                          <p:val>
                                            <p:fltVal val="0"/>
                                          </p:val>
                                        </p:tav>
                                        <p:tav tm="100000">
                                          <p:val>
                                            <p:strVal val="#ppt_h"/>
                                          </p:val>
                                        </p:tav>
                                      </p:tavLst>
                                    </p:anim>
                                    <p:animEffect transition="in" filter="fade">
                                      <p:cBhvr>
                                        <p:cTn id="54" dur="500"/>
                                        <p:tgtEl>
                                          <p:spTgt spid="8">
                                            <p:graphicEl>
                                              <a:dgm id="{0F3F19FC-42BB-478B-B678-240B4508D6DB}"/>
                                            </p:graphicEl>
                                          </p:spTgt>
                                        </p:tgtEl>
                                      </p:cBhvr>
                                    </p:animEffect>
                                  </p:childTnLst>
                                </p:cTn>
                              </p:par>
                            </p:childTnLst>
                          </p:cTn>
                        </p:par>
                      </p:childTnLst>
                    </p:cTn>
                  </p:par>
                  <p:par>
                    <p:cTn id="55" fill="hold">
                      <p:stCondLst>
                        <p:cond delay="indefinite"/>
                      </p:stCondLst>
                      <p:childTnLst>
                        <p:par>
                          <p:cTn id="56" fill="hold">
                            <p:stCondLst>
                              <p:cond delay="0"/>
                            </p:stCondLst>
                            <p:childTnLst>
                              <p:par>
                                <p:cTn id="57" presetID="53" presetClass="entr" presetSubtype="16" fill="hold" grpId="0" nodeType="clickEffect">
                                  <p:stCondLst>
                                    <p:cond delay="0"/>
                                  </p:stCondLst>
                                  <p:childTnLst>
                                    <p:set>
                                      <p:cBhvr>
                                        <p:cTn id="58" dur="1" fill="hold">
                                          <p:stCondLst>
                                            <p:cond delay="0"/>
                                          </p:stCondLst>
                                        </p:cTn>
                                        <p:tgtEl>
                                          <p:spTgt spid="8">
                                            <p:graphicEl>
                                              <a:dgm id="{DCF46C4C-C027-469F-964F-629ECAC29240}"/>
                                            </p:graphicEl>
                                          </p:spTgt>
                                        </p:tgtEl>
                                        <p:attrNameLst>
                                          <p:attrName>style.visibility</p:attrName>
                                        </p:attrNameLst>
                                      </p:cBhvr>
                                      <p:to>
                                        <p:strVal val="visible"/>
                                      </p:to>
                                    </p:set>
                                    <p:anim calcmode="lin" valueType="num">
                                      <p:cBhvr>
                                        <p:cTn id="59" dur="500" fill="hold"/>
                                        <p:tgtEl>
                                          <p:spTgt spid="8">
                                            <p:graphicEl>
                                              <a:dgm id="{DCF46C4C-C027-469F-964F-629ECAC29240}"/>
                                            </p:graphicEl>
                                          </p:spTgt>
                                        </p:tgtEl>
                                        <p:attrNameLst>
                                          <p:attrName>ppt_w</p:attrName>
                                        </p:attrNameLst>
                                      </p:cBhvr>
                                      <p:tavLst>
                                        <p:tav tm="0">
                                          <p:val>
                                            <p:fltVal val="0"/>
                                          </p:val>
                                        </p:tav>
                                        <p:tav tm="100000">
                                          <p:val>
                                            <p:strVal val="#ppt_w"/>
                                          </p:val>
                                        </p:tav>
                                      </p:tavLst>
                                    </p:anim>
                                    <p:anim calcmode="lin" valueType="num">
                                      <p:cBhvr>
                                        <p:cTn id="60" dur="500" fill="hold"/>
                                        <p:tgtEl>
                                          <p:spTgt spid="8">
                                            <p:graphicEl>
                                              <a:dgm id="{DCF46C4C-C027-469F-964F-629ECAC29240}"/>
                                            </p:graphicEl>
                                          </p:spTgt>
                                        </p:tgtEl>
                                        <p:attrNameLst>
                                          <p:attrName>ppt_h</p:attrName>
                                        </p:attrNameLst>
                                      </p:cBhvr>
                                      <p:tavLst>
                                        <p:tav tm="0">
                                          <p:val>
                                            <p:fltVal val="0"/>
                                          </p:val>
                                        </p:tav>
                                        <p:tav tm="100000">
                                          <p:val>
                                            <p:strVal val="#ppt_h"/>
                                          </p:val>
                                        </p:tav>
                                      </p:tavLst>
                                    </p:anim>
                                    <p:animEffect transition="in" filter="fade">
                                      <p:cBhvr>
                                        <p:cTn id="61" dur="500"/>
                                        <p:tgtEl>
                                          <p:spTgt spid="8">
                                            <p:graphicEl>
                                              <a:dgm id="{DCF46C4C-C027-469F-964F-629ECAC29240}"/>
                                            </p:graphicEl>
                                          </p:spTgt>
                                        </p:tgtEl>
                                      </p:cBhvr>
                                    </p:animEffect>
                                  </p:childTnLst>
                                </p:cTn>
                              </p:par>
                              <p:par>
                                <p:cTn id="62" presetID="53" presetClass="entr" presetSubtype="16" fill="hold" grpId="0" nodeType="withEffect">
                                  <p:stCondLst>
                                    <p:cond delay="0"/>
                                  </p:stCondLst>
                                  <p:childTnLst>
                                    <p:set>
                                      <p:cBhvr>
                                        <p:cTn id="63" dur="1" fill="hold">
                                          <p:stCondLst>
                                            <p:cond delay="0"/>
                                          </p:stCondLst>
                                        </p:cTn>
                                        <p:tgtEl>
                                          <p:spTgt spid="8">
                                            <p:graphicEl>
                                              <a:dgm id="{727444C3-02E8-4A60-B123-8C5517F248F9}"/>
                                            </p:graphicEl>
                                          </p:spTgt>
                                        </p:tgtEl>
                                        <p:attrNameLst>
                                          <p:attrName>style.visibility</p:attrName>
                                        </p:attrNameLst>
                                      </p:cBhvr>
                                      <p:to>
                                        <p:strVal val="visible"/>
                                      </p:to>
                                    </p:set>
                                    <p:anim calcmode="lin" valueType="num">
                                      <p:cBhvr>
                                        <p:cTn id="64" dur="500" fill="hold"/>
                                        <p:tgtEl>
                                          <p:spTgt spid="8">
                                            <p:graphicEl>
                                              <a:dgm id="{727444C3-02E8-4A60-B123-8C5517F248F9}"/>
                                            </p:graphicEl>
                                          </p:spTgt>
                                        </p:tgtEl>
                                        <p:attrNameLst>
                                          <p:attrName>ppt_w</p:attrName>
                                        </p:attrNameLst>
                                      </p:cBhvr>
                                      <p:tavLst>
                                        <p:tav tm="0">
                                          <p:val>
                                            <p:fltVal val="0"/>
                                          </p:val>
                                        </p:tav>
                                        <p:tav tm="100000">
                                          <p:val>
                                            <p:strVal val="#ppt_w"/>
                                          </p:val>
                                        </p:tav>
                                      </p:tavLst>
                                    </p:anim>
                                    <p:anim calcmode="lin" valueType="num">
                                      <p:cBhvr>
                                        <p:cTn id="65" dur="500" fill="hold"/>
                                        <p:tgtEl>
                                          <p:spTgt spid="8">
                                            <p:graphicEl>
                                              <a:dgm id="{727444C3-02E8-4A60-B123-8C5517F248F9}"/>
                                            </p:graphicEl>
                                          </p:spTgt>
                                        </p:tgtEl>
                                        <p:attrNameLst>
                                          <p:attrName>ppt_h</p:attrName>
                                        </p:attrNameLst>
                                      </p:cBhvr>
                                      <p:tavLst>
                                        <p:tav tm="0">
                                          <p:val>
                                            <p:fltVal val="0"/>
                                          </p:val>
                                        </p:tav>
                                        <p:tav tm="100000">
                                          <p:val>
                                            <p:strVal val="#ppt_h"/>
                                          </p:val>
                                        </p:tav>
                                      </p:tavLst>
                                    </p:anim>
                                    <p:animEffect transition="in" filter="fade">
                                      <p:cBhvr>
                                        <p:cTn id="66" dur="500"/>
                                        <p:tgtEl>
                                          <p:spTgt spid="8">
                                            <p:graphicEl>
                                              <a:dgm id="{727444C3-02E8-4A60-B123-8C5517F248F9}"/>
                                            </p:graphicEl>
                                          </p:spTgt>
                                        </p:tgtEl>
                                      </p:cBhvr>
                                    </p:animEffect>
                                  </p:childTnLst>
                                </p:cTn>
                              </p:par>
                              <p:par>
                                <p:cTn id="67" presetID="53" presetClass="entr" presetSubtype="16" fill="hold" grpId="0" nodeType="withEffect">
                                  <p:stCondLst>
                                    <p:cond delay="0"/>
                                  </p:stCondLst>
                                  <p:childTnLst>
                                    <p:set>
                                      <p:cBhvr>
                                        <p:cTn id="68" dur="1" fill="hold">
                                          <p:stCondLst>
                                            <p:cond delay="0"/>
                                          </p:stCondLst>
                                        </p:cTn>
                                        <p:tgtEl>
                                          <p:spTgt spid="8">
                                            <p:graphicEl>
                                              <a:dgm id="{AD5D2BA5-79E6-4955-B0E9-F0ABB47A9D3F}"/>
                                            </p:graphicEl>
                                          </p:spTgt>
                                        </p:tgtEl>
                                        <p:attrNameLst>
                                          <p:attrName>style.visibility</p:attrName>
                                        </p:attrNameLst>
                                      </p:cBhvr>
                                      <p:to>
                                        <p:strVal val="visible"/>
                                      </p:to>
                                    </p:set>
                                    <p:anim calcmode="lin" valueType="num">
                                      <p:cBhvr>
                                        <p:cTn id="69" dur="500" fill="hold"/>
                                        <p:tgtEl>
                                          <p:spTgt spid="8">
                                            <p:graphicEl>
                                              <a:dgm id="{AD5D2BA5-79E6-4955-B0E9-F0ABB47A9D3F}"/>
                                            </p:graphicEl>
                                          </p:spTgt>
                                        </p:tgtEl>
                                        <p:attrNameLst>
                                          <p:attrName>ppt_w</p:attrName>
                                        </p:attrNameLst>
                                      </p:cBhvr>
                                      <p:tavLst>
                                        <p:tav tm="0">
                                          <p:val>
                                            <p:fltVal val="0"/>
                                          </p:val>
                                        </p:tav>
                                        <p:tav tm="100000">
                                          <p:val>
                                            <p:strVal val="#ppt_w"/>
                                          </p:val>
                                        </p:tav>
                                      </p:tavLst>
                                    </p:anim>
                                    <p:anim calcmode="lin" valueType="num">
                                      <p:cBhvr>
                                        <p:cTn id="70" dur="500" fill="hold"/>
                                        <p:tgtEl>
                                          <p:spTgt spid="8">
                                            <p:graphicEl>
                                              <a:dgm id="{AD5D2BA5-79E6-4955-B0E9-F0ABB47A9D3F}"/>
                                            </p:graphicEl>
                                          </p:spTgt>
                                        </p:tgtEl>
                                        <p:attrNameLst>
                                          <p:attrName>ppt_h</p:attrName>
                                        </p:attrNameLst>
                                      </p:cBhvr>
                                      <p:tavLst>
                                        <p:tav tm="0">
                                          <p:val>
                                            <p:fltVal val="0"/>
                                          </p:val>
                                        </p:tav>
                                        <p:tav tm="100000">
                                          <p:val>
                                            <p:strVal val="#ppt_h"/>
                                          </p:val>
                                        </p:tav>
                                      </p:tavLst>
                                    </p:anim>
                                    <p:animEffect transition="in" filter="fade">
                                      <p:cBhvr>
                                        <p:cTn id="71" dur="500"/>
                                        <p:tgtEl>
                                          <p:spTgt spid="8">
                                            <p:graphicEl>
                                              <a:dgm id="{AD5D2BA5-79E6-4955-B0E9-F0ABB47A9D3F}"/>
                                            </p:graphicEl>
                                          </p:spTgt>
                                        </p:tgtEl>
                                      </p:cBhvr>
                                    </p:animEffect>
                                  </p:childTnLst>
                                </p:cTn>
                              </p:par>
                            </p:childTnLst>
                          </p:cTn>
                        </p:par>
                      </p:childTnLst>
                    </p:cTn>
                  </p:par>
                  <p:par>
                    <p:cTn id="72" fill="hold">
                      <p:stCondLst>
                        <p:cond delay="indefinite"/>
                      </p:stCondLst>
                      <p:childTnLst>
                        <p:par>
                          <p:cTn id="73" fill="hold">
                            <p:stCondLst>
                              <p:cond delay="0"/>
                            </p:stCondLst>
                            <p:childTnLst>
                              <p:par>
                                <p:cTn id="74" presetID="53" presetClass="entr" presetSubtype="16" fill="hold" grpId="0" nodeType="clickEffect">
                                  <p:stCondLst>
                                    <p:cond delay="0"/>
                                  </p:stCondLst>
                                  <p:childTnLst>
                                    <p:set>
                                      <p:cBhvr>
                                        <p:cTn id="75" dur="1" fill="hold">
                                          <p:stCondLst>
                                            <p:cond delay="0"/>
                                          </p:stCondLst>
                                        </p:cTn>
                                        <p:tgtEl>
                                          <p:spTgt spid="8">
                                            <p:graphicEl>
                                              <a:dgm id="{3AD3E448-AEF1-4547-864E-97CD03B4EA29}"/>
                                            </p:graphicEl>
                                          </p:spTgt>
                                        </p:tgtEl>
                                        <p:attrNameLst>
                                          <p:attrName>style.visibility</p:attrName>
                                        </p:attrNameLst>
                                      </p:cBhvr>
                                      <p:to>
                                        <p:strVal val="visible"/>
                                      </p:to>
                                    </p:set>
                                    <p:anim calcmode="lin" valueType="num">
                                      <p:cBhvr>
                                        <p:cTn id="76" dur="500" fill="hold"/>
                                        <p:tgtEl>
                                          <p:spTgt spid="8">
                                            <p:graphicEl>
                                              <a:dgm id="{3AD3E448-AEF1-4547-864E-97CD03B4EA29}"/>
                                            </p:graphicEl>
                                          </p:spTgt>
                                        </p:tgtEl>
                                        <p:attrNameLst>
                                          <p:attrName>ppt_w</p:attrName>
                                        </p:attrNameLst>
                                      </p:cBhvr>
                                      <p:tavLst>
                                        <p:tav tm="0">
                                          <p:val>
                                            <p:fltVal val="0"/>
                                          </p:val>
                                        </p:tav>
                                        <p:tav tm="100000">
                                          <p:val>
                                            <p:strVal val="#ppt_w"/>
                                          </p:val>
                                        </p:tav>
                                      </p:tavLst>
                                    </p:anim>
                                    <p:anim calcmode="lin" valueType="num">
                                      <p:cBhvr>
                                        <p:cTn id="77" dur="500" fill="hold"/>
                                        <p:tgtEl>
                                          <p:spTgt spid="8">
                                            <p:graphicEl>
                                              <a:dgm id="{3AD3E448-AEF1-4547-864E-97CD03B4EA29}"/>
                                            </p:graphicEl>
                                          </p:spTgt>
                                        </p:tgtEl>
                                        <p:attrNameLst>
                                          <p:attrName>ppt_h</p:attrName>
                                        </p:attrNameLst>
                                      </p:cBhvr>
                                      <p:tavLst>
                                        <p:tav tm="0">
                                          <p:val>
                                            <p:fltVal val="0"/>
                                          </p:val>
                                        </p:tav>
                                        <p:tav tm="100000">
                                          <p:val>
                                            <p:strVal val="#ppt_h"/>
                                          </p:val>
                                        </p:tav>
                                      </p:tavLst>
                                    </p:anim>
                                    <p:animEffect transition="in" filter="fade">
                                      <p:cBhvr>
                                        <p:cTn id="78" dur="500"/>
                                        <p:tgtEl>
                                          <p:spTgt spid="8">
                                            <p:graphicEl>
                                              <a:dgm id="{3AD3E448-AEF1-4547-864E-97CD03B4EA29}"/>
                                            </p:graphicEl>
                                          </p:spTgt>
                                        </p:tgtEl>
                                      </p:cBhvr>
                                    </p:animEffect>
                                  </p:childTnLst>
                                </p:cTn>
                              </p:par>
                              <p:par>
                                <p:cTn id="79" presetID="53" presetClass="entr" presetSubtype="16" fill="hold" grpId="0" nodeType="withEffect">
                                  <p:stCondLst>
                                    <p:cond delay="0"/>
                                  </p:stCondLst>
                                  <p:childTnLst>
                                    <p:set>
                                      <p:cBhvr>
                                        <p:cTn id="80" dur="1" fill="hold">
                                          <p:stCondLst>
                                            <p:cond delay="0"/>
                                          </p:stCondLst>
                                        </p:cTn>
                                        <p:tgtEl>
                                          <p:spTgt spid="8">
                                            <p:graphicEl>
                                              <a:dgm id="{858B2475-1D90-4D12-98E2-4EC1071A51FD}"/>
                                            </p:graphicEl>
                                          </p:spTgt>
                                        </p:tgtEl>
                                        <p:attrNameLst>
                                          <p:attrName>style.visibility</p:attrName>
                                        </p:attrNameLst>
                                      </p:cBhvr>
                                      <p:to>
                                        <p:strVal val="visible"/>
                                      </p:to>
                                    </p:set>
                                    <p:anim calcmode="lin" valueType="num">
                                      <p:cBhvr>
                                        <p:cTn id="81" dur="500" fill="hold"/>
                                        <p:tgtEl>
                                          <p:spTgt spid="8">
                                            <p:graphicEl>
                                              <a:dgm id="{858B2475-1D90-4D12-98E2-4EC1071A51FD}"/>
                                            </p:graphicEl>
                                          </p:spTgt>
                                        </p:tgtEl>
                                        <p:attrNameLst>
                                          <p:attrName>ppt_w</p:attrName>
                                        </p:attrNameLst>
                                      </p:cBhvr>
                                      <p:tavLst>
                                        <p:tav tm="0">
                                          <p:val>
                                            <p:fltVal val="0"/>
                                          </p:val>
                                        </p:tav>
                                        <p:tav tm="100000">
                                          <p:val>
                                            <p:strVal val="#ppt_w"/>
                                          </p:val>
                                        </p:tav>
                                      </p:tavLst>
                                    </p:anim>
                                    <p:anim calcmode="lin" valueType="num">
                                      <p:cBhvr>
                                        <p:cTn id="82" dur="500" fill="hold"/>
                                        <p:tgtEl>
                                          <p:spTgt spid="8">
                                            <p:graphicEl>
                                              <a:dgm id="{858B2475-1D90-4D12-98E2-4EC1071A51FD}"/>
                                            </p:graphicEl>
                                          </p:spTgt>
                                        </p:tgtEl>
                                        <p:attrNameLst>
                                          <p:attrName>ppt_h</p:attrName>
                                        </p:attrNameLst>
                                      </p:cBhvr>
                                      <p:tavLst>
                                        <p:tav tm="0">
                                          <p:val>
                                            <p:fltVal val="0"/>
                                          </p:val>
                                        </p:tav>
                                        <p:tav tm="100000">
                                          <p:val>
                                            <p:strVal val="#ppt_h"/>
                                          </p:val>
                                        </p:tav>
                                      </p:tavLst>
                                    </p:anim>
                                    <p:animEffect transition="in" filter="fade">
                                      <p:cBhvr>
                                        <p:cTn id="83" dur="500"/>
                                        <p:tgtEl>
                                          <p:spTgt spid="8">
                                            <p:graphicEl>
                                              <a:dgm id="{858B2475-1D90-4D12-98E2-4EC1071A51FD}"/>
                                            </p:graphicEl>
                                          </p:spTgt>
                                        </p:tgtEl>
                                      </p:cBhvr>
                                    </p:animEffect>
                                  </p:childTnLst>
                                </p:cTn>
                              </p:par>
                              <p:par>
                                <p:cTn id="84" presetID="53" presetClass="entr" presetSubtype="16" fill="hold" grpId="0" nodeType="withEffect">
                                  <p:stCondLst>
                                    <p:cond delay="0"/>
                                  </p:stCondLst>
                                  <p:childTnLst>
                                    <p:set>
                                      <p:cBhvr>
                                        <p:cTn id="85" dur="1" fill="hold">
                                          <p:stCondLst>
                                            <p:cond delay="0"/>
                                          </p:stCondLst>
                                        </p:cTn>
                                        <p:tgtEl>
                                          <p:spTgt spid="8">
                                            <p:graphicEl>
                                              <a:dgm id="{29FC1A2E-88C9-48AD-A4B8-3CAE53F80351}"/>
                                            </p:graphicEl>
                                          </p:spTgt>
                                        </p:tgtEl>
                                        <p:attrNameLst>
                                          <p:attrName>style.visibility</p:attrName>
                                        </p:attrNameLst>
                                      </p:cBhvr>
                                      <p:to>
                                        <p:strVal val="visible"/>
                                      </p:to>
                                    </p:set>
                                    <p:anim calcmode="lin" valueType="num">
                                      <p:cBhvr>
                                        <p:cTn id="86" dur="500" fill="hold"/>
                                        <p:tgtEl>
                                          <p:spTgt spid="8">
                                            <p:graphicEl>
                                              <a:dgm id="{29FC1A2E-88C9-48AD-A4B8-3CAE53F80351}"/>
                                            </p:graphicEl>
                                          </p:spTgt>
                                        </p:tgtEl>
                                        <p:attrNameLst>
                                          <p:attrName>ppt_w</p:attrName>
                                        </p:attrNameLst>
                                      </p:cBhvr>
                                      <p:tavLst>
                                        <p:tav tm="0">
                                          <p:val>
                                            <p:fltVal val="0"/>
                                          </p:val>
                                        </p:tav>
                                        <p:tav tm="100000">
                                          <p:val>
                                            <p:strVal val="#ppt_w"/>
                                          </p:val>
                                        </p:tav>
                                      </p:tavLst>
                                    </p:anim>
                                    <p:anim calcmode="lin" valueType="num">
                                      <p:cBhvr>
                                        <p:cTn id="87" dur="500" fill="hold"/>
                                        <p:tgtEl>
                                          <p:spTgt spid="8">
                                            <p:graphicEl>
                                              <a:dgm id="{29FC1A2E-88C9-48AD-A4B8-3CAE53F80351}"/>
                                            </p:graphicEl>
                                          </p:spTgt>
                                        </p:tgtEl>
                                        <p:attrNameLst>
                                          <p:attrName>ppt_h</p:attrName>
                                        </p:attrNameLst>
                                      </p:cBhvr>
                                      <p:tavLst>
                                        <p:tav tm="0">
                                          <p:val>
                                            <p:fltVal val="0"/>
                                          </p:val>
                                        </p:tav>
                                        <p:tav tm="100000">
                                          <p:val>
                                            <p:strVal val="#ppt_h"/>
                                          </p:val>
                                        </p:tav>
                                      </p:tavLst>
                                    </p:anim>
                                    <p:animEffect transition="in" filter="fade">
                                      <p:cBhvr>
                                        <p:cTn id="88" dur="500"/>
                                        <p:tgtEl>
                                          <p:spTgt spid="8">
                                            <p:graphicEl>
                                              <a:dgm id="{29FC1A2E-88C9-48AD-A4B8-3CAE53F8035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uiExpand="1">
        <p:bldSub>
          <a:bldDgm bld="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9FE92-2EBD-4F40-8820-FCCE2C6ECBBE}"/>
              </a:ext>
            </a:extLst>
          </p:cNvPr>
          <p:cNvSpPr>
            <a:spLocks noGrp="1"/>
          </p:cNvSpPr>
          <p:nvPr>
            <p:ph type="title"/>
          </p:nvPr>
        </p:nvSpPr>
        <p:spPr>
          <a:xfrm>
            <a:off x="838200" y="2766218"/>
            <a:ext cx="10515600" cy="1325563"/>
          </a:xfrm>
        </p:spPr>
        <p:txBody>
          <a:bodyPr>
            <a:normAutofit/>
          </a:bodyPr>
          <a:lstStyle/>
          <a:p>
            <a:pPr algn="ctr"/>
            <a:r>
              <a:rPr lang="en-IN" sz="6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FUTURE SCOPE OF AI </a:t>
            </a:r>
          </a:p>
        </p:txBody>
      </p:sp>
    </p:spTree>
    <p:extLst>
      <p:ext uri="{BB962C8B-B14F-4D97-AF65-F5344CB8AC3E}">
        <p14:creationId xmlns:p14="http://schemas.microsoft.com/office/powerpoint/2010/main" val="119929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2"/>
                                        </p:tgtEl>
                                        <p:attrNameLst>
                                          <p:attrName>style.color</p:attrName>
                                        </p:attrNameLst>
                                      </p:cBhvr>
                                      <p:to>
                                        <p:clrVal>
                                          <a:schemeClr val="accent2"/>
                                        </p:clrVal>
                                      </p:to>
                                    </p:set>
                                    <p:set>
                                      <p:cBhvr>
                                        <p:cTn id="7" dur="500" fill="hold"/>
                                        <p:tgtEl>
                                          <p:spTgt spid="2"/>
                                        </p:tgtEl>
                                        <p:attrNameLst>
                                          <p:attrName>fillcolor</p:attrName>
                                        </p:attrNameLst>
                                      </p:cBhvr>
                                      <p:to>
                                        <p:clrVal>
                                          <a:schemeClr val="accent2"/>
                                        </p:clrVal>
                                      </p:to>
                                    </p:set>
                                    <p:set>
                                      <p:cBhvr>
                                        <p:cTn id="8" dur="500" fill="hold"/>
                                        <p:tgtEl>
                                          <p:spTgt spid="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CD9D3-33C2-4F2F-BFD3-054518DC843A}"/>
              </a:ext>
            </a:extLst>
          </p:cNvPr>
          <p:cNvSpPr>
            <a:spLocks noGrp="1"/>
          </p:cNvSpPr>
          <p:nvPr>
            <p:ph type="ctrTitle"/>
          </p:nvPr>
        </p:nvSpPr>
        <p:spPr>
          <a:xfrm>
            <a:off x="881387" y="710214"/>
            <a:ext cx="5214613" cy="2934255"/>
          </a:xfrm>
        </p:spPr>
        <p:txBody>
          <a:bodyPr>
            <a:normAutofit fontScale="90000"/>
          </a:bodyPr>
          <a:lstStyle/>
          <a:p>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2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In 2017 Facebook created  two robots named bob and Alice and they both created different language which human can not understand</a:t>
            </a:r>
            <a:br>
              <a:rPr lang="en-US" sz="27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By seeing this language the company shutdown the robots language </a:t>
            </a:r>
            <a:br>
              <a:rPr lang="en-US" sz="2700" dirty="0">
                <a:latin typeface="Times New Roman" panose="02020603050405020304" pitchFamily="18" charset="0"/>
                <a:cs typeface="Times New Roman" panose="02020603050405020304" pitchFamily="18" charset="0"/>
              </a:rPr>
            </a:br>
            <a:endParaRPr lang="en-US" sz="2000" dirty="0"/>
          </a:p>
        </p:txBody>
      </p:sp>
      <p:sp>
        <p:nvSpPr>
          <p:cNvPr id="3" name="Subtitle 2">
            <a:extLst>
              <a:ext uri="{FF2B5EF4-FFF2-40B4-BE49-F238E27FC236}">
                <a16:creationId xmlns:a16="http://schemas.microsoft.com/office/drawing/2014/main" id="{3E31AC77-4497-4A90-A4D4-9F11EEAA3ECA}"/>
              </a:ext>
            </a:extLst>
          </p:cNvPr>
          <p:cNvSpPr>
            <a:spLocks noGrp="1"/>
          </p:cNvSpPr>
          <p:nvPr>
            <p:ph type="subTitle" idx="1"/>
          </p:nvPr>
        </p:nvSpPr>
        <p:spPr>
          <a:xfrm>
            <a:off x="6676008" y="4202545"/>
            <a:ext cx="4864963" cy="2260399"/>
          </a:xfrm>
        </p:spPr>
        <p:txBody>
          <a:bodyPr>
            <a:normAutofit lnSpcReduction="10000"/>
          </a:bodyPr>
          <a:lstStyle/>
          <a:p>
            <a:endParaRPr lang="en-US" sz="20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Sophia is a social humanoid robot developed by Hong Kong based company Hanson Robotics</a:t>
            </a:r>
          </a:p>
          <a:p>
            <a:r>
              <a:rPr lang="en-US" dirty="0">
                <a:latin typeface="Times New Roman" panose="02020603050405020304" pitchFamily="18" charset="0"/>
                <a:cs typeface="Times New Roman" panose="02020603050405020304" pitchFamily="18" charset="0"/>
              </a:rPr>
              <a:t>Sophia was activated on February 14, 2016</a:t>
            </a:r>
            <a:endParaRPr lang="en-US"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65D9B59-91C6-4F1A-B072-A881249F1624}"/>
              </a:ext>
            </a:extLst>
          </p:cNvPr>
          <p:cNvPicPr>
            <a:picLocks noChangeAspect="1"/>
          </p:cNvPicPr>
          <p:nvPr/>
        </p:nvPicPr>
        <p:blipFill>
          <a:blip r:embed="rId2"/>
          <a:stretch>
            <a:fillRect/>
          </a:stretch>
        </p:blipFill>
        <p:spPr>
          <a:xfrm>
            <a:off x="6971469" y="710214"/>
            <a:ext cx="4454093" cy="3255701"/>
          </a:xfrm>
          <a:prstGeom prst="rect">
            <a:avLst/>
          </a:prstGeom>
        </p:spPr>
      </p:pic>
      <p:pic>
        <p:nvPicPr>
          <p:cNvPr id="5" name="Picture 4">
            <a:extLst>
              <a:ext uri="{FF2B5EF4-FFF2-40B4-BE49-F238E27FC236}">
                <a16:creationId xmlns:a16="http://schemas.microsoft.com/office/drawing/2014/main" id="{F7346A3C-B7DF-4575-A9D7-9FF5C098AECF}"/>
              </a:ext>
            </a:extLst>
          </p:cNvPr>
          <p:cNvPicPr>
            <a:picLocks noChangeAspect="1"/>
          </p:cNvPicPr>
          <p:nvPr/>
        </p:nvPicPr>
        <p:blipFill>
          <a:blip r:embed="rId3"/>
          <a:stretch>
            <a:fillRect/>
          </a:stretch>
        </p:blipFill>
        <p:spPr>
          <a:xfrm>
            <a:off x="1095514" y="3644469"/>
            <a:ext cx="4762500" cy="2818475"/>
          </a:xfrm>
          <a:prstGeom prst="rect">
            <a:avLst/>
          </a:prstGeom>
        </p:spPr>
      </p:pic>
    </p:spTree>
    <p:extLst>
      <p:ext uri="{BB962C8B-B14F-4D97-AF65-F5344CB8AC3E}">
        <p14:creationId xmlns:p14="http://schemas.microsoft.com/office/powerpoint/2010/main" val="1035108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par>
                                <p:cTn id="17" presetID="53" presetClass="entr" presetSubtype="16"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A6E0CD6-EF29-4863-A7D8-F28F79296B43}"/>
              </a:ext>
            </a:extLst>
          </p:cNvPr>
          <p:cNvSpPr>
            <a:spLocks noGrp="1"/>
          </p:cNvSpPr>
          <p:nvPr>
            <p:ph type="subTitle" idx="1"/>
          </p:nvPr>
        </p:nvSpPr>
        <p:spPr>
          <a:xfrm>
            <a:off x="7226423" y="4829452"/>
            <a:ext cx="4687409" cy="514905"/>
          </a:xfrm>
        </p:spPr>
        <p:txBody>
          <a:bodyPr/>
          <a:lstStyle/>
          <a:p>
            <a:endParaRPr lang="en-US" sz="2000" dirty="0">
              <a:latin typeface="Times New Roman" panose="02020603050405020304" pitchFamily="18" charset="0"/>
              <a:cs typeface="Times New Roman" panose="02020603050405020304" pitchFamily="18" charset="0"/>
            </a:endParaRPr>
          </a:p>
          <a:p>
            <a:endParaRPr lang="en-US" dirty="0"/>
          </a:p>
        </p:txBody>
      </p:sp>
      <p:pic>
        <p:nvPicPr>
          <p:cNvPr id="4098" name="Picture 2" descr="Image result for self driving">
            <a:extLst>
              <a:ext uri="{FF2B5EF4-FFF2-40B4-BE49-F238E27FC236}">
                <a16:creationId xmlns:a16="http://schemas.microsoft.com/office/drawing/2014/main" id="{E10E97CB-0F37-450B-AD4A-3B99429161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1316" y="408558"/>
            <a:ext cx="4963727" cy="252995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9972F358-3015-49D2-9952-C0D447104104}"/>
              </a:ext>
            </a:extLst>
          </p:cNvPr>
          <p:cNvPicPr>
            <a:picLocks noChangeAspect="1"/>
          </p:cNvPicPr>
          <p:nvPr/>
        </p:nvPicPr>
        <p:blipFill>
          <a:blip r:embed="rId3"/>
          <a:stretch>
            <a:fillRect/>
          </a:stretch>
        </p:blipFill>
        <p:spPr>
          <a:xfrm>
            <a:off x="6951216" y="3205024"/>
            <a:ext cx="4962616" cy="3151388"/>
          </a:xfrm>
          <a:prstGeom prst="rect">
            <a:avLst/>
          </a:prstGeom>
        </p:spPr>
      </p:pic>
      <p:sp>
        <p:nvSpPr>
          <p:cNvPr id="5" name="TextBox 4">
            <a:extLst>
              <a:ext uri="{FF2B5EF4-FFF2-40B4-BE49-F238E27FC236}">
                <a16:creationId xmlns:a16="http://schemas.microsoft.com/office/drawing/2014/main" id="{7AF840AA-FF27-45B3-8849-3D3CA66AA6ED}"/>
              </a:ext>
            </a:extLst>
          </p:cNvPr>
          <p:cNvSpPr txBox="1"/>
          <p:nvPr/>
        </p:nvSpPr>
        <p:spPr>
          <a:xfrm>
            <a:off x="535709" y="535709"/>
            <a:ext cx="6040581" cy="4308872"/>
          </a:xfrm>
          <a:prstGeom prst="rect">
            <a:avLst/>
          </a:prstGeom>
          <a:noFill/>
        </p:spPr>
        <p:txBody>
          <a:bodyPr wrap="square" rtlCol="0">
            <a:spAutoFit/>
          </a:bodyPr>
          <a:lstStyle/>
          <a:p>
            <a:pPr algn="ctr"/>
            <a:endParaRPr lang="en-US" sz="2400" dirty="0">
              <a:latin typeface="Times New Roman" panose="02020603050405020304" pitchFamily="18" charset="0"/>
              <a:cs typeface="Times New Roman" panose="02020603050405020304" pitchFamily="18" charset="0"/>
            </a:endParaRPr>
          </a:p>
          <a:p>
            <a:pPr algn="ctr"/>
            <a:endParaRPr lang="en-US" sz="2400" dirty="0">
              <a:latin typeface="Times New Roman" panose="02020603050405020304" pitchFamily="18" charset="0"/>
              <a:cs typeface="Times New Roman" panose="02020603050405020304" pitchFamily="18" charset="0"/>
            </a:endParaRPr>
          </a:p>
          <a:p>
            <a:pPr algn="ctr"/>
            <a:endParaRPr lang="en-US" sz="2400" dirty="0">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rPr>
              <a:t>Self driving vehicles it can interact with other vehicles  so that we can avoid  accidents.                  </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t>
            </a:r>
            <a:br>
              <a:rPr lang="en-US" sz="1600" dirty="0">
                <a:latin typeface="Times New Roman" panose="02020603050405020304" pitchFamily="18" charset="0"/>
                <a:cs typeface="Times New Roman" panose="02020603050405020304" pitchFamily="18" charset="0"/>
              </a:rPr>
            </a:br>
            <a:endParaRPr lang="en-IN" dirty="0"/>
          </a:p>
        </p:txBody>
      </p:sp>
      <p:sp>
        <p:nvSpPr>
          <p:cNvPr id="6" name="TextBox 5">
            <a:extLst>
              <a:ext uri="{FF2B5EF4-FFF2-40B4-BE49-F238E27FC236}">
                <a16:creationId xmlns:a16="http://schemas.microsoft.com/office/drawing/2014/main" id="{AA6CBF4B-30AB-495D-A68E-D303FBEC7BA8}"/>
              </a:ext>
            </a:extLst>
          </p:cNvPr>
          <p:cNvSpPr txBox="1"/>
          <p:nvPr/>
        </p:nvSpPr>
        <p:spPr>
          <a:xfrm>
            <a:off x="526473" y="3943927"/>
            <a:ext cx="6049818" cy="830997"/>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AI starts predicting what will happen in the future</a:t>
            </a:r>
            <a:endParaRPr lang="en-IN" sz="2400" dirty="0"/>
          </a:p>
        </p:txBody>
      </p:sp>
    </p:spTree>
    <p:extLst>
      <p:ext uri="{BB962C8B-B14F-4D97-AF65-F5344CB8AC3E}">
        <p14:creationId xmlns:p14="http://schemas.microsoft.com/office/powerpoint/2010/main" val="3794745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 calcmode="lin" valueType="num">
                                      <p:cBhvr>
                                        <p:cTn id="7" dur="500" fill="hold"/>
                                        <p:tgtEl>
                                          <p:spTgt spid="5">
                                            <p:txEl>
                                              <p:pRg st="3" end="3"/>
                                            </p:txEl>
                                          </p:spTgt>
                                        </p:tgtEl>
                                        <p:attrNameLst>
                                          <p:attrName>ppt_w</p:attrName>
                                        </p:attrNameLst>
                                      </p:cBhvr>
                                      <p:tavLst>
                                        <p:tav tm="0">
                                          <p:val>
                                            <p:fltVal val="0"/>
                                          </p:val>
                                        </p:tav>
                                        <p:tav tm="100000">
                                          <p:val>
                                            <p:strVal val="#ppt_w"/>
                                          </p:val>
                                        </p:tav>
                                      </p:tavLst>
                                    </p:anim>
                                    <p:anim calcmode="lin" valueType="num">
                                      <p:cBhvr>
                                        <p:cTn id="8" dur="500" fill="hold"/>
                                        <p:tgtEl>
                                          <p:spTgt spid="5">
                                            <p:txEl>
                                              <p:pRg st="3" end="3"/>
                                            </p:txEl>
                                          </p:spTgt>
                                        </p:tgtEl>
                                        <p:attrNameLst>
                                          <p:attrName>ppt_h</p:attrName>
                                        </p:attrNameLst>
                                      </p:cBhvr>
                                      <p:tavLst>
                                        <p:tav tm="0">
                                          <p:val>
                                            <p:fltVal val="0"/>
                                          </p:val>
                                        </p:tav>
                                        <p:tav tm="100000">
                                          <p:val>
                                            <p:strVal val="#ppt_h"/>
                                          </p:val>
                                        </p:tav>
                                      </p:tavLst>
                                    </p:anim>
                                    <p:animEffect transition="in" filter="fade">
                                      <p:cBhvr>
                                        <p:cTn id="9" dur="500"/>
                                        <p:tgtEl>
                                          <p:spTgt spid="5">
                                            <p:txEl>
                                              <p:pRg st="3" end="3"/>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DFD9549-BCAD-4802-83A3-5F72AC37DD9A}"/>
              </a:ext>
            </a:extLst>
          </p:cNvPr>
          <p:cNvSpPr>
            <a:spLocks noGrp="1"/>
          </p:cNvSpPr>
          <p:nvPr>
            <p:ph type="ctrTitle"/>
          </p:nvPr>
        </p:nvSpPr>
        <p:spPr>
          <a:xfrm>
            <a:off x="6687212" y="4562765"/>
            <a:ext cx="4313297" cy="1434258"/>
          </a:xfrm>
        </p:spPr>
        <p:txBody>
          <a:bodyPr>
            <a:normAutofit/>
          </a:bodyPr>
          <a:lstStyle/>
          <a:p>
            <a:r>
              <a:rPr lang="en-US" dirty="0"/>
              <a:t>IQ=2,952</a:t>
            </a:r>
          </a:p>
        </p:txBody>
      </p:sp>
      <p:pic>
        <p:nvPicPr>
          <p:cNvPr id="4" name="Picture 3">
            <a:extLst>
              <a:ext uri="{FF2B5EF4-FFF2-40B4-BE49-F238E27FC236}">
                <a16:creationId xmlns:a16="http://schemas.microsoft.com/office/drawing/2014/main" id="{AC9C7149-DDFC-4C78-ABB6-5CF0D304CB27}"/>
              </a:ext>
            </a:extLst>
          </p:cNvPr>
          <p:cNvPicPr>
            <a:picLocks noChangeAspect="1"/>
          </p:cNvPicPr>
          <p:nvPr/>
        </p:nvPicPr>
        <p:blipFill>
          <a:blip r:embed="rId2"/>
          <a:stretch>
            <a:fillRect/>
          </a:stretch>
        </p:blipFill>
        <p:spPr>
          <a:xfrm>
            <a:off x="620470" y="464679"/>
            <a:ext cx="1809750" cy="2524125"/>
          </a:xfrm>
          <a:prstGeom prst="rect">
            <a:avLst/>
          </a:prstGeom>
        </p:spPr>
      </p:pic>
      <p:pic>
        <p:nvPicPr>
          <p:cNvPr id="5" name="Picture 4">
            <a:extLst>
              <a:ext uri="{FF2B5EF4-FFF2-40B4-BE49-F238E27FC236}">
                <a16:creationId xmlns:a16="http://schemas.microsoft.com/office/drawing/2014/main" id="{707C27AB-9C33-48AA-9B18-CF1056684AD5}"/>
              </a:ext>
            </a:extLst>
          </p:cNvPr>
          <p:cNvPicPr>
            <a:picLocks noChangeAspect="1"/>
          </p:cNvPicPr>
          <p:nvPr/>
        </p:nvPicPr>
        <p:blipFill>
          <a:blip r:embed="rId3"/>
          <a:stretch>
            <a:fillRect/>
          </a:stretch>
        </p:blipFill>
        <p:spPr>
          <a:xfrm>
            <a:off x="4225636" y="464679"/>
            <a:ext cx="2743201" cy="2524125"/>
          </a:xfrm>
          <a:prstGeom prst="rect">
            <a:avLst/>
          </a:prstGeom>
        </p:spPr>
      </p:pic>
      <p:pic>
        <p:nvPicPr>
          <p:cNvPr id="6" name="Picture 5">
            <a:extLst>
              <a:ext uri="{FF2B5EF4-FFF2-40B4-BE49-F238E27FC236}">
                <a16:creationId xmlns:a16="http://schemas.microsoft.com/office/drawing/2014/main" id="{D7C791F9-CB1B-4041-B567-5EA3D8C3B804}"/>
              </a:ext>
            </a:extLst>
          </p:cNvPr>
          <p:cNvPicPr>
            <a:picLocks noChangeAspect="1"/>
          </p:cNvPicPr>
          <p:nvPr/>
        </p:nvPicPr>
        <p:blipFill>
          <a:blip r:embed="rId4"/>
          <a:stretch>
            <a:fillRect/>
          </a:stretch>
        </p:blipFill>
        <p:spPr>
          <a:xfrm>
            <a:off x="8729453" y="464679"/>
            <a:ext cx="2842077" cy="2524125"/>
          </a:xfrm>
          <a:prstGeom prst="rect">
            <a:avLst/>
          </a:prstGeom>
        </p:spPr>
      </p:pic>
      <p:pic>
        <p:nvPicPr>
          <p:cNvPr id="5124" name="Picture 4" descr="Image result for AI">
            <a:extLst>
              <a:ext uri="{FF2B5EF4-FFF2-40B4-BE49-F238E27FC236}">
                <a16:creationId xmlns:a16="http://schemas.microsoft.com/office/drawing/2014/main" id="{050E1F54-6C6D-473C-8788-D27FA40FA1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7964" y="4168818"/>
            <a:ext cx="4488873" cy="252006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9FBDF4A-483D-4B5D-AA8F-6227A7548F7F}"/>
              </a:ext>
            </a:extLst>
          </p:cNvPr>
          <p:cNvSpPr txBox="1"/>
          <p:nvPr/>
        </p:nvSpPr>
        <p:spPr>
          <a:xfrm>
            <a:off x="942109" y="3103418"/>
            <a:ext cx="1357746" cy="523220"/>
          </a:xfrm>
          <a:prstGeom prst="rect">
            <a:avLst/>
          </a:prstGeom>
          <a:noFill/>
        </p:spPr>
        <p:txBody>
          <a:bodyPr wrap="square" rtlCol="0">
            <a:spAutoFit/>
          </a:bodyPr>
          <a:lstStyle/>
          <a:p>
            <a:r>
              <a:rPr lang="en-IN" sz="2800" dirty="0"/>
              <a:t> IQ = 85</a:t>
            </a:r>
          </a:p>
        </p:txBody>
      </p:sp>
      <p:sp>
        <p:nvSpPr>
          <p:cNvPr id="11" name="TextBox 10">
            <a:extLst>
              <a:ext uri="{FF2B5EF4-FFF2-40B4-BE49-F238E27FC236}">
                <a16:creationId xmlns:a16="http://schemas.microsoft.com/office/drawing/2014/main" id="{688AB087-57E8-4A83-B745-9DDD6EF73F43}"/>
              </a:ext>
            </a:extLst>
          </p:cNvPr>
          <p:cNvSpPr txBox="1"/>
          <p:nvPr/>
        </p:nvSpPr>
        <p:spPr>
          <a:xfrm>
            <a:off x="5186218" y="3103418"/>
            <a:ext cx="1357746" cy="523220"/>
          </a:xfrm>
          <a:prstGeom prst="rect">
            <a:avLst/>
          </a:prstGeom>
          <a:noFill/>
        </p:spPr>
        <p:txBody>
          <a:bodyPr wrap="square" rtlCol="0">
            <a:spAutoFit/>
          </a:bodyPr>
          <a:lstStyle/>
          <a:p>
            <a:r>
              <a:rPr lang="en-IN" sz="2800" dirty="0"/>
              <a:t>IQ =120</a:t>
            </a:r>
          </a:p>
        </p:txBody>
      </p:sp>
      <p:sp>
        <p:nvSpPr>
          <p:cNvPr id="12" name="TextBox 11">
            <a:extLst>
              <a:ext uri="{FF2B5EF4-FFF2-40B4-BE49-F238E27FC236}">
                <a16:creationId xmlns:a16="http://schemas.microsoft.com/office/drawing/2014/main" id="{6556C92D-0274-49E3-B43D-CB1BE53EF624}"/>
              </a:ext>
            </a:extLst>
          </p:cNvPr>
          <p:cNvSpPr txBox="1"/>
          <p:nvPr/>
        </p:nvSpPr>
        <p:spPr>
          <a:xfrm>
            <a:off x="9430327" y="3103418"/>
            <a:ext cx="1921164" cy="523220"/>
          </a:xfrm>
          <a:prstGeom prst="rect">
            <a:avLst/>
          </a:prstGeom>
          <a:noFill/>
        </p:spPr>
        <p:txBody>
          <a:bodyPr wrap="square" rtlCol="0">
            <a:spAutoFit/>
          </a:bodyPr>
          <a:lstStyle/>
          <a:p>
            <a:r>
              <a:rPr lang="en-IN" sz="2800" dirty="0"/>
              <a:t>IQ = 160+</a:t>
            </a:r>
          </a:p>
        </p:txBody>
      </p:sp>
    </p:spTree>
    <p:extLst>
      <p:ext uri="{BB962C8B-B14F-4D97-AF65-F5344CB8AC3E}">
        <p14:creationId xmlns:p14="http://schemas.microsoft.com/office/powerpoint/2010/main" val="1031169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 calcmode="lin" valueType="num">
                                      <p:cBhvr>
                                        <p:cTn id="10" dur="500" fill="hold"/>
                                        <p:tgtEl>
                                          <p:spTgt spid="9"/>
                                        </p:tgtEl>
                                        <p:attrNameLst>
                                          <p:attrName>ppt_w</p:attrName>
                                        </p:attrNameLst>
                                      </p:cBhvr>
                                      <p:tavLst>
                                        <p:tav tm="0">
                                          <p:val>
                                            <p:fltVal val="0"/>
                                          </p:val>
                                        </p:tav>
                                        <p:tav tm="100000">
                                          <p:val>
                                            <p:strVal val="#ppt_w"/>
                                          </p:val>
                                        </p:tav>
                                      </p:tavLst>
                                    </p:anim>
                                    <p:anim calcmode="lin" valueType="num">
                                      <p:cBhvr>
                                        <p:cTn id="11" dur="500" fill="hold"/>
                                        <p:tgtEl>
                                          <p:spTgt spid="9"/>
                                        </p:tgtEl>
                                        <p:attrNameLst>
                                          <p:attrName>ppt_h</p:attrName>
                                        </p:attrNameLst>
                                      </p:cBhvr>
                                      <p:tavLst>
                                        <p:tav tm="0">
                                          <p:val>
                                            <p:fltVal val="0"/>
                                          </p:val>
                                        </p:tav>
                                        <p:tav tm="100000">
                                          <p:val>
                                            <p:strVal val="#ppt_h"/>
                                          </p:val>
                                        </p:tav>
                                      </p:tavLst>
                                    </p:anim>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p:cTn id="30" dur="500" fill="hold"/>
                                        <p:tgtEl>
                                          <p:spTgt spid="12"/>
                                        </p:tgtEl>
                                        <p:attrNameLst>
                                          <p:attrName>ppt_w</p:attrName>
                                        </p:attrNameLst>
                                      </p:cBhvr>
                                      <p:tavLst>
                                        <p:tav tm="0">
                                          <p:val>
                                            <p:fltVal val="0"/>
                                          </p:val>
                                        </p:tav>
                                        <p:tav tm="100000">
                                          <p:val>
                                            <p:strVal val="#ppt_w"/>
                                          </p:val>
                                        </p:tav>
                                      </p:tavLst>
                                    </p:anim>
                                    <p:anim calcmode="lin" valueType="num">
                                      <p:cBhvr>
                                        <p:cTn id="31" dur="500" fill="hold"/>
                                        <p:tgtEl>
                                          <p:spTgt spid="12"/>
                                        </p:tgtEl>
                                        <p:attrNameLst>
                                          <p:attrName>ppt_h</p:attrName>
                                        </p:attrNameLst>
                                      </p:cBhvr>
                                      <p:tavLst>
                                        <p:tav tm="0">
                                          <p:val>
                                            <p:fltVal val="0"/>
                                          </p:val>
                                        </p:tav>
                                        <p:tav tm="100000">
                                          <p:val>
                                            <p:strVal val="#ppt_h"/>
                                          </p:val>
                                        </p:tav>
                                      </p:tavLst>
                                    </p:anim>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124"/>
                                        </p:tgtEl>
                                        <p:attrNameLst>
                                          <p:attrName>style.visibility</p:attrName>
                                        </p:attrNameLst>
                                      </p:cBhvr>
                                      <p:to>
                                        <p:strVal val="visible"/>
                                      </p:to>
                                    </p:set>
                                    <p:animEffect transition="in" filter="fade">
                                      <p:cBhvr>
                                        <p:cTn id="37" dur="500"/>
                                        <p:tgtEl>
                                          <p:spTgt spid="5124"/>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7"/>
                                        </p:tgtEl>
                                        <p:attrNameLst>
                                          <p:attrName>style.visibility</p:attrName>
                                        </p:attrNameLst>
                                      </p:cBhvr>
                                      <p:to>
                                        <p:strVal val="visible"/>
                                      </p:to>
                                    </p:set>
                                    <p:anim calcmode="lin" valueType="num">
                                      <p:cBhvr>
                                        <p:cTn id="40" dur="500" fill="hold"/>
                                        <p:tgtEl>
                                          <p:spTgt spid="7"/>
                                        </p:tgtEl>
                                        <p:attrNameLst>
                                          <p:attrName>ppt_w</p:attrName>
                                        </p:attrNameLst>
                                      </p:cBhvr>
                                      <p:tavLst>
                                        <p:tav tm="0">
                                          <p:val>
                                            <p:fltVal val="0"/>
                                          </p:val>
                                        </p:tav>
                                        <p:tav tm="100000">
                                          <p:val>
                                            <p:strVal val="#ppt_w"/>
                                          </p:val>
                                        </p:tav>
                                      </p:tavLst>
                                    </p:anim>
                                    <p:anim calcmode="lin" valueType="num">
                                      <p:cBhvr>
                                        <p:cTn id="41" dur="500" fill="hold"/>
                                        <p:tgtEl>
                                          <p:spTgt spid="7"/>
                                        </p:tgtEl>
                                        <p:attrNameLst>
                                          <p:attrName>ppt_h</p:attrName>
                                        </p:attrNameLst>
                                      </p:cBhvr>
                                      <p:tavLst>
                                        <p:tav tm="0">
                                          <p:val>
                                            <p:fltVal val="0"/>
                                          </p:val>
                                        </p:tav>
                                        <p:tav tm="100000">
                                          <p:val>
                                            <p:strVal val="#ppt_h"/>
                                          </p:val>
                                        </p:tav>
                                      </p:tavLst>
                                    </p:anim>
                                    <p:animEffect transition="in" filter="fade">
                                      <p:cBhvr>
                                        <p:cTn id="4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Freeform: Shape 46">
            <a:extLst>
              <a:ext uri="{FF2B5EF4-FFF2-40B4-BE49-F238E27FC236}">
                <a16:creationId xmlns:a16="http://schemas.microsoft.com/office/drawing/2014/main" id="{E4505C23-674B-4195-81D6-0C127FEA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161029" cy="1490093"/>
          </a:xfrm>
          <a:custGeom>
            <a:avLst/>
            <a:gdLst>
              <a:gd name="connsiteX0" fmla="*/ 0 w 9161029"/>
              <a:gd name="connsiteY0" fmla="*/ 0 h 1490093"/>
              <a:gd name="connsiteX1" fmla="*/ 2046494 w 9161029"/>
              <a:gd name="connsiteY1" fmla="*/ 0 h 1490093"/>
              <a:gd name="connsiteX2" fmla="*/ 2496613 w 9161029"/>
              <a:gd name="connsiteY2" fmla="*/ 0 h 1490093"/>
              <a:gd name="connsiteX3" fmla="*/ 3235839 w 9161029"/>
              <a:gd name="connsiteY3" fmla="*/ 0 h 1490093"/>
              <a:gd name="connsiteX4" fmla="*/ 9161029 w 9161029"/>
              <a:gd name="connsiteY4" fmla="*/ 0 h 1490093"/>
              <a:gd name="connsiteX5" fmla="*/ 8470921 w 9161029"/>
              <a:gd name="connsiteY5" fmla="*/ 1490093 h 1490093"/>
              <a:gd name="connsiteX6" fmla="*/ 0 w 9161029"/>
              <a:gd name="connsiteY6"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1029" h="1490093">
                <a:moveTo>
                  <a:pt x="0" y="0"/>
                </a:moveTo>
                <a:lnTo>
                  <a:pt x="2046494" y="0"/>
                </a:lnTo>
                <a:lnTo>
                  <a:pt x="2496613" y="0"/>
                </a:lnTo>
                <a:lnTo>
                  <a:pt x="3235839" y="0"/>
                </a:lnTo>
                <a:lnTo>
                  <a:pt x="9161029" y="0"/>
                </a:lnTo>
                <a:lnTo>
                  <a:pt x="8470921" y="1490093"/>
                </a:lnTo>
                <a:lnTo>
                  <a:pt x="0" y="1490093"/>
                </a:ln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Freeform: Shape 48">
            <a:extLst>
              <a:ext uri="{FF2B5EF4-FFF2-40B4-BE49-F238E27FC236}">
                <a16:creationId xmlns:a16="http://schemas.microsoft.com/office/drawing/2014/main" id="{65C9B8F0-FF66-4C15-BD05-E86B87331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37" y="5367908"/>
            <a:ext cx="3428963" cy="1490093"/>
          </a:xfrm>
          <a:custGeom>
            <a:avLst/>
            <a:gdLst>
              <a:gd name="connsiteX0" fmla="*/ 690108 w 3428963"/>
              <a:gd name="connsiteY0" fmla="*/ 0 h 1490093"/>
              <a:gd name="connsiteX1" fmla="*/ 3428963 w 3428963"/>
              <a:gd name="connsiteY1" fmla="*/ 0 h 1490093"/>
              <a:gd name="connsiteX2" fmla="*/ 3428963 w 3428963"/>
              <a:gd name="connsiteY2" fmla="*/ 1490093 h 1490093"/>
              <a:gd name="connsiteX3" fmla="*/ 0 w 3428963"/>
              <a:gd name="connsiteY3" fmla="*/ 1490093 h 1490093"/>
            </a:gdLst>
            <a:ahLst/>
            <a:cxnLst>
              <a:cxn ang="0">
                <a:pos x="connsiteX0" y="connsiteY0"/>
              </a:cxn>
              <a:cxn ang="0">
                <a:pos x="connsiteX1" y="connsiteY1"/>
              </a:cxn>
              <a:cxn ang="0">
                <a:pos x="connsiteX2" y="connsiteY2"/>
              </a:cxn>
              <a:cxn ang="0">
                <a:pos x="connsiteX3" y="connsiteY3"/>
              </a:cxn>
            </a:cxnLst>
            <a:rect l="l" t="t" r="r" b="b"/>
            <a:pathLst>
              <a:path w="3428963" h="1490093">
                <a:moveTo>
                  <a:pt x="690108" y="0"/>
                </a:moveTo>
                <a:lnTo>
                  <a:pt x="3428963" y="0"/>
                </a:lnTo>
                <a:lnTo>
                  <a:pt x="3428963" y="1490093"/>
                </a:lnTo>
                <a:lnTo>
                  <a:pt x="0" y="1490093"/>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aphicFrame>
        <p:nvGraphicFramePr>
          <p:cNvPr id="5" name="Content Placeholder 2">
            <a:extLst>
              <a:ext uri="{FF2B5EF4-FFF2-40B4-BE49-F238E27FC236}">
                <a16:creationId xmlns:a16="http://schemas.microsoft.com/office/drawing/2014/main" id="{EDBDDE3F-4855-4A43-A408-0145F1726430}"/>
              </a:ext>
            </a:extLst>
          </p:cNvPr>
          <p:cNvGraphicFramePr>
            <a:graphicFrameLocks noGrp="1"/>
          </p:cNvGraphicFramePr>
          <p:nvPr>
            <p:ph idx="1"/>
            <p:extLst>
              <p:ext uri="{D42A27DB-BD31-4B8C-83A1-F6EECF244321}">
                <p14:modId xmlns:p14="http://schemas.microsoft.com/office/powerpoint/2010/main" val="95490192"/>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29453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graphicEl>
                                              <a:dgm id="{1F3800CB-8F78-41A6-839A-C0FB9848C692}"/>
                                            </p:graphicEl>
                                          </p:spTgt>
                                        </p:tgtEl>
                                        <p:attrNameLst>
                                          <p:attrName>style.visibility</p:attrName>
                                        </p:attrNameLst>
                                      </p:cBhvr>
                                      <p:to>
                                        <p:strVal val="visible"/>
                                      </p:to>
                                    </p:set>
                                    <p:anim calcmode="lin" valueType="num">
                                      <p:cBhvr>
                                        <p:cTn id="7" dur="500" fill="hold"/>
                                        <p:tgtEl>
                                          <p:spTgt spid="5">
                                            <p:graphicEl>
                                              <a:dgm id="{1F3800CB-8F78-41A6-839A-C0FB9848C692}"/>
                                            </p:graphicEl>
                                          </p:spTgt>
                                        </p:tgtEl>
                                        <p:attrNameLst>
                                          <p:attrName>ppt_w</p:attrName>
                                        </p:attrNameLst>
                                      </p:cBhvr>
                                      <p:tavLst>
                                        <p:tav tm="0">
                                          <p:val>
                                            <p:fltVal val="0"/>
                                          </p:val>
                                        </p:tav>
                                        <p:tav tm="100000">
                                          <p:val>
                                            <p:strVal val="#ppt_w"/>
                                          </p:val>
                                        </p:tav>
                                      </p:tavLst>
                                    </p:anim>
                                    <p:anim calcmode="lin" valueType="num">
                                      <p:cBhvr>
                                        <p:cTn id="8" dur="500" fill="hold"/>
                                        <p:tgtEl>
                                          <p:spTgt spid="5">
                                            <p:graphicEl>
                                              <a:dgm id="{1F3800CB-8F78-41A6-839A-C0FB9848C692}"/>
                                            </p:graphicEl>
                                          </p:spTgt>
                                        </p:tgtEl>
                                        <p:attrNameLst>
                                          <p:attrName>ppt_h</p:attrName>
                                        </p:attrNameLst>
                                      </p:cBhvr>
                                      <p:tavLst>
                                        <p:tav tm="0">
                                          <p:val>
                                            <p:fltVal val="0"/>
                                          </p:val>
                                        </p:tav>
                                        <p:tav tm="100000">
                                          <p:val>
                                            <p:strVal val="#ppt_h"/>
                                          </p:val>
                                        </p:tav>
                                      </p:tavLst>
                                    </p:anim>
                                    <p:animEffect transition="in" filter="fade">
                                      <p:cBhvr>
                                        <p:cTn id="9" dur="500"/>
                                        <p:tgtEl>
                                          <p:spTgt spid="5">
                                            <p:graphicEl>
                                              <a:dgm id="{1F3800CB-8F78-41A6-839A-C0FB9848C692}"/>
                                            </p:graphicEl>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graphicEl>
                                              <a:dgm id="{46EDBF1E-2754-4D82-87D9-A5CA4359DD35}"/>
                                            </p:graphicEl>
                                          </p:spTgt>
                                        </p:tgtEl>
                                        <p:attrNameLst>
                                          <p:attrName>style.visibility</p:attrName>
                                        </p:attrNameLst>
                                      </p:cBhvr>
                                      <p:to>
                                        <p:strVal val="visible"/>
                                      </p:to>
                                    </p:set>
                                    <p:anim calcmode="lin" valueType="num">
                                      <p:cBhvr>
                                        <p:cTn id="12" dur="500" fill="hold"/>
                                        <p:tgtEl>
                                          <p:spTgt spid="5">
                                            <p:graphicEl>
                                              <a:dgm id="{46EDBF1E-2754-4D82-87D9-A5CA4359DD35}"/>
                                            </p:graphicEl>
                                          </p:spTgt>
                                        </p:tgtEl>
                                        <p:attrNameLst>
                                          <p:attrName>ppt_w</p:attrName>
                                        </p:attrNameLst>
                                      </p:cBhvr>
                                      <p:tavLst>
                                        <p:tav tm="0">
                                          <p:val>
                                            <p:fltVal val="0"/>
                                          </p:val>
                                        </p:tav>
                                        <p:tav tm="100000">
                                          <p:val>
                                            <p:strVal val="#ppt_w"/>
                                          </p:val>
                                        </p:tav>
                                      </p:tavLst>
                                    </p:anim>
                                    <p:anim calcmode="lin" valueType="num">
                                      <p:cBhvr>
                                        <p:cTn id="13" dur="500" fill="hold"/>
                                        <p:tgtEl>
                                          <p:spTgt spid="5">
                                            <p:graphicEl>
                                              <a:dgm id="{46EDBF1E-2754-4D82-87D9-A5CA4359DD35}"/>
                                            </p:graphicEl>
                                          </p:spTgt>
                                        </p:tgtEl>
                                        <p:attrNameLst>
                                          <p:attrName>ppt_h</p:attrName>
                                        </p:attrNameLst>
                                      </p:cBhvr>
                                      <p:tavLst>
                                        <p:tav tm="0">
                                          <p:val>
                                            <p:fltVal val="0"/>
                                          </p:val>
                                        </p:tav>
                                        <p:tav tm="100000">
                                          <p:val>
                                            <p:strVal val="#ppt_h"/>
                                          </p:val>
                                        </p:tav>
                                      </p:tavLst>
                                    </p:anim>
                                    <p:animEffect transition="in" filter="fade">
                                      <p:cBhvr>
                                        <p:cTn id="14" dur="500"/>
                                        <p:tgtEl>
                                          <p:spTgt spid="5">
                                            <p:graphicEl>
                                              <a:dgm id="{46EDBF1E-2754-4D82-87D9-A5CA4359DD35}"/>
                                            </p:graphicEl>
                                          </p:spTgt>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5">
                                            <p:graphicEl>
                                              <a:dgm id="{84DB860F-1994-4126-BEA7-D221A3130C66}"/>
                                            </p:graphicEl>
                                          </p:spTgt>
                                        </p:tgtEl>
                                        <p:attrNameLst>
                                          <p:attrName>style.visibility</p:attrName>
                                        </p:attrNameLst>
                                      </p:cBhvr>
                                      <p:to>
                                        <p:strVal val="visible"/>
                                      </p:to>
                                    </p:set>
                                    <p:anim calcmode="lin" valueType="num">
                                      <p:cBhvr>
                                        <p:cTn id="17" dur="500" fill="hold"/>
                                        <p:tgtEl>
                                          <p:spTgt spid="5">
                                            <p:graphicEl>
                                              <a:dgm id="{84DB860F-1994-4126-BEA7-D221A3130C66}"/>
                                            </p:graphicEl>
                                          </p:spTgt>
                                        </p:tgtEl>
                                        <p:attrNameLst>
                                          <p:attrName>ppt_w</p:attrName>
                                        </p:attrNameLst>
                                      </p:cBhvr>
                                      <p:tavLst>
                                        <p:tav tm="0">
                                          <p:val>
                                            <p:fltVal val="0"/>
                                          </p:val>
                                        </p:tav>
                                        <p:tav tm="100000">
                                          <p:val>
                                            <p:strVal val="#ppt_w"/>
                                          </p:val>
                                        </p:tav>
                                      </p:tavLst>
                                    </p:anim>
                                    <p:anim calcmode="lin" valueType="num">
                                      <p:cBhvr>
                                        <p:cTn id="18" dur="500" fill="hold"/>
                                        <p:tgtEl>
                                          <p:spTgt spid="5">
                                            <p:graphicEl>
                                              <a:dgm id="{84DB860F-1994-4126-BEA7-D221A3130C66}"/>
                                            </p:graphicEl>
                                          </p:spTgt>
                                        </p:tgtEl>
                                        <p:attrNameLst>
                                          <p:attrName>ppt_h</p:attrName>
                                        </p:attrNameLst>
                                      </p:cBhvr>
                                      <p:tavLst>
                                        <p:tav tm="0">
                                          <p:val>
                                            <p:fltVal val="0"/>
                                          </p:val>
                                        </p:tav>
                                        <p:tav tm="100000">
                                          <p:val>
                                            <p:strVal val="#ppt_h"/>
                                          </p:val>
                                        </p:tav>
                                      </p:tavLst>
                                    </p:anim>
                                    <p:animEffect transition="in" filter="fade">
                                      <p:cBhvr>
                                        <p:cTn id="19" dur="500"/>
                                        <p:tgtEl>
                                          <p:spTgt spid="5">
                                            <p:graphicEl>
                                              <a:dgm id="{84DB860F-1994-4126-BEA7-D221A3130C66}"/>
                                            </p:graphicEl>
                                          </p:spTgt>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5">
                                            <p:graphicEl>
                                              <a:dgm id="{13F9EF29-35AE-44D2-BE6C-6EAFB82E44B9}"/>
                                            </p:graphicEl>
                                          </p:spTgt>
                                        </p:tgtEl>
                                        <p:attrNameLst>
                                          <p:attrName>style.visibility</p:attrName>
                                        </p:attrNameLst>
                                      </p:cBhvr>
                                      <p:to>
                                        <p:strVal val="visible"/>
                                      </p:to>
                                    </p:set>
                                    <p:anim calcmode="lin" valueType="num">
                                      <p:cBhvr>
                                        <p:cTn id="24" dur="500" fill="hold"/>
                                        <p:tgtEl>
                                          <p:spTgt spid="5">
                                            <p:graphicEl>
                                              <a:dgm id="{13F9EF29-35AE-44D2-BE6C-6EAFB82E44B9}"/>
                                            </p:graphicEl>
                                          </p:spTgt>
                                        </p:tgtEl>
                                        <p:attrNameLst>
                                          <p:attrName>ppt_w</p:attrName>
                                        </p:attrNameLst>
                                      </p:cBhvr>
                                      <p:tavLst>
                                        <p:tav tm="0">
                                          <p:val>
                                            <p:fltVal val="0"/>
                                          </p:val>
                                        </p:tav>
                                        <p:tav tm="100000">
                                          <p:val>
                                            <p:strVal val="#ppt_w"/>
                                          </p:val>
                                        </p:tav>
                                      </p:tavLst>
                                    </p:anim>
                                    <p:anim calcmode="lin" valueType="num">
                                      <p:cBhvr>
                                        <p:cTn id="25" dur="500" fill="hold"/>
                                        <p:tgtEl>
                                          <p:spTgt spid="5">
                                            <p:graphicEl>
                                              <a:dgm id="{13F9EF29-35AE-44D2-BE6C-6EAFB82E44B9}"/>
                                            </p:graphicEl>
                                          </p:spTgt>
                                        </p:tgtEl>
                                        <p:attrNameLst>
                                          <p:attrName>ppt_h</p:attrName>
                                        </p:attrNameLst>
                                      </p:cBhvr>
                                      <p:tavLst>
                                        <p:tav tm="0">
                                          <p:val>
                                            <p:fltVal val="0"/>
                                          </p:val>
                                        </p:tav>
                                        <p:tav tm="100000">
                                          <p:val>
                                            <p:strVal val="#ppt_h"/>
                                          </p:val>
                                        </p:tav>
                                      </p:tavLst>
                                    </p:anim>
                                    <p:animEffect transition="in" filter="fade">
                                      <p:cBhvr>
                                        <p:cTn id="26" dur="500"/>
                                        <p:tgtEl>
                                          <p:spTgt spid="5">
                                            <p:graphicEl>
                                              <a:dgm id="{13F9EF29-35AE-44D2-BE6C-6EAFB82E44B9}"/>
                                            </p:graphicEl>
                                          </p:spTgt>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5">
                                            <p:graphicEl>
                                              <a:dgm id="{93D23831-FB2F-4A58-9107-17BF9E4A2612}"/>
                                            </p:graphicEl>
                                          </p:spTgt>
                                        </p:tgtEl>
                                        <p:attrNameLst>
                                          <p:attrName>style.visibility</p:attrName>
                                        </p:attrNameLst>
                                      </p:cBhvr>
                                      <p:to>
                                        <p:strVal val="visible"/>
                                      </p:to>
                                    </p:set>
                                    <p:anim calcmode="lin" valueType="num">
                                      <p:cBhvr>
                                        <p:cTn id="29" dur="500" fill="hold"/>
                                        <p:tgtEl>
                                          <p:spTgt spid="5">
                                            <p:graphicEl>
                                              <a:dgm id="{93D23831-FB2F-4A58-9107-17BF9E4A2612}"/>
                                            </p:graphicEl>
                                          </p:spTgt>
                                        </p:tgtEl>
                                        <p:attrNameLst>
                                          <p:attrName>ppt_w</p:attrName>
                                        </p:attrNameLst>
                                      </p:cBhvr>
                                      <p:tavLst>
                                        <p:tav tm="0">
                                          <p:val>
                                            <p:fltVal val="0"/>
                                          </p:val>
                                        </p:tav>
                                        <p:tav tm="100000">
                                          <p:val>
                                            <p:strVal val="#ppt_w"/>
                                          </p:val>
                                        </p:tav>
                                      </p:tavLst>
                                    </p:anim>
                                    <p:anim calcmode="lin" valueType="num">
                                      <p:cBhvr>
                                        <p:cTn id="30" dur="500" fill="hold"/>
                                        <p:tgtEl>
                                          <p:spTgt spid="5">
                                            <p:graphicEl>
                                              <a:dgm id="{93D23831-FB2F-4A58-9107-17BF9E4A2612}"/>
                                            </p:graphicEl>
                                          </p:spTgt>
                                        </p:tgtEl>
                                        <p:attrNameLst>
                                          <p:attrName>ppt_h</p:attrName>
                                        </p:attrNameLst>
                                      </p:cBhvr>
                                      <p:tavLst>
                                        <p:tav tm="0">
                                          <p:val>
                                            <p:fltVal val="0"/>
                                          </p:val>
                                        </p:tav>
                                        <p:tav tm="100000">
                                          <p:val>
                                            <p:strVal val="#ppt_h"/>
                                          </p:val>
                                        </p:tav>
                                      </p:tavLst>
                                    </p:anim>
                                    <p:animEffect transition="in" filter="fade">
                                      <p:cBhvr>
                                        <p:cTn id="31" dur="500"/>
                                        <p:tgtEl>
                                          <p:spTgt spid="5">
                                            <p:graphicEl>
                                              <a:dgm id="{93D23831-FB2F-4A58-9107-17BF9E4A2612}"/>
                                            </p:graphicEl>
                                          </p:spTgt>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5">
                                            <p:graphicEl>
                                              <a:dgm id="{2D1D1F5F-B907-460E-B990-1A80D5CD8660}"/>
                                            </p:graphicEl>
                                          </p:spTgt>
                                        </p:tgtEl>
                                        <p:attrNameLst>
                                          <p:attrName>style.visibility</p:attrName>
                                        </p:attrNameLst>
                                      </p:cBhvr>
                                      <p:to>
                                        <p:strVal val="visible"/>
                                      </p:to>
                                    </p:set>
                                    <p:anim calcmode="lin" valueType="num">
                                      <p:cBhvr>
                                        <p:cTn id="34" dur="500" fill="hold"/>
                                        <p:tgtEl>
                                          <p:spTgt spid="5">
                                            <p:graphicEl>
                                              <a:dgm id="{2D1D1F5F-B907-460E-B990-1A80D5CD8660}"/>
                                            </p:graphicEl>
                                          </p:spTgt>
                                        </p:tgtEl>
                                        <p:attrNameLst>
                                          <p:attrName>ppt_w</p:attrName>
                                        </p:attrNameLst>
                                      </p:cBhvr>
                                      <p:tavLst>
                                        <p:tav tm="0">
                                          <p:val>
                                            <p:fltVal val="0"/>
                                          </p:val>
                                        </p:tav>
                                        <p:tav tm="100000">
                                          <p:val>
                                            <p:strVal val="#ppt_w"/>
                                          </p:val>
                                        </p:tav>
                                      </p:tavLst>
                                    </p:anim>
                                    <p:anim calcmode="lin" valueType="num">
                                      <p:cBhvr>
                                        <p:cTn id="35" dur="500" fill="hold"/>
                                        <p:tgtEl>
                                          <p:spTgt spid="5">
                                            <p:graphicEl>
                                              <a:dgm id="{2D1D1F5F-B907-460E-B990-1A80D5CD8660}"/>
                                            </p:graphicEl>
                                          </p:spTgt>
                                        </p:tgtEl>
                                        <p:attrNameLst>
                                          <p:attrName>ppt_h</p:attrName>
                                        </p:attrNameLst>
                                      </p:cBhvr>
                                      <p:tavLst>
                                        <p:tav tm="0">
                                          <p:val>
                                            <p:fltVal val="0"/>
                                          </p:val>
                                        </p:tav>
                                        <p:tav tm="100000">
                                          <p:val>
                                            <p:strVal val="#ppt_h"/>
                                          </p:val>
                                        </p:tav>
                                      </p:tavLst>
                                    </p:anim>
                                    <p:animEffect transition="in" filter="fade">
                                      <p:cBhvr>
                                        <p:cTn id="36" dur="500"/>
                                        <p:tgtEl>
                                          <p:spTgt spid="5">
                                            <p:graphicEl>
                                              <a:dgm id="{2D1D1F5F-B907-460E-B990-1A80D5CD8660}"/>
                                            </p:graphicEl>
                                          </p:spTgt>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grpId="0" nodeType="clickEffect">
                                  <p:stCondLst>
                                    <p:cond delay="0"/>
                                  </p:stCondLst>
                                  <p:childTnLst>
                                    <p:set>
                                      <p:cBhvr>
                                        <p:cTn id="40" dur="1" fill="hold">
                                          <p:stCondLst>
                                            <p:cond delay="0"/>
                                          </p:stCondLst>
                                        </p:cTn>
                                        <p:tgtEl>
                                          <p:spTgt spid="5">
                                            <p:graphicEl>
                                              <a:dgm id="{C01FADA4-47F3-468E-BD37-7CF710152ACC}"/>
                                            </p:graphicEl>
                                          </p:spTgt>
                                        </p:tgtEl>
                                        <p:attrNameLst>
                                          <p:attrName>style.visibility</p:attrName>
                                        </p:attrNameLst>
                                      </p:cBhvr>
                                      <p:to>
                                        <p:strVal val="visible"/>
                                      </p:to>
                                    </p:set>
                                    <p:anim calcmode="lin" valueType="num">
                                      <p:cBhvr>
                                        <p:cTn id="41" dur="500" fill="hold"/>
                                        <p:tgtEl>
                                          <p:spTgt spid="5">
                                            <p:graphicEl>
                                              <a:dgm id="{C01FADA4-47F3-468E-BD37-7CF710152ACC}"/>
                                            </p:graphicEl>
                                          </p:spTgt>
                                        </p:tgtEl>
                                        <p:attrNameLst>
                                          <p:attrName>ppt_w</p:attrName>
                                        </p:attrNameLst>
                                      </p:cBhvr>
                                      <p:tavLst>
                                        <p:tav tm="0">
                                          <p:val>
                                            <p:fltVal val="0"/>
                                          </p:val>
                                        </p:tav>
                                        <p:tav tm="100000">
                                          <p:val>
                                            <p:strVal val="#ppt_w"/>
                                          </p:val>
                                        </p:tav>
                                      </p:tavLst>
                                    </p:anim>
                                    <p:anim calcmode="lin" valueType="num">
                                      <p:cBhvr>
                                        <p:cTn id="42" dur="500" fill="hold"/>
                                        <p:tgtEl>
                                          <p:spTgt spid="5">
                                            <p:graphicEl>
                                              <a:dgm id="{C01FADA4-47F3-468E-BD37-7CF710152ACC}"/>
                                            </p:graphicEl>
                                          </p:spTgt>
                                        </p:tgtEl>
                                        <p:attrNameLst>
                                          <p:attrName>ppt_h</p:attrName>
                                        </p:attrNameLst>
                                      </p:cBhvr>
                                      <p:tavLst>
                                        <p:tav tm="0">
                                          <p:val>
                                            <p:fltVal val="0"/>
                                          </p:val>
                                        </p:tav>
                                        <p:tav tm="100000">
                                          <p:val>
                                            <p:strVal val="#ppt_h"/>
                                          </p:val>
                                        </p:tav>
                                      </p:tavLst>
                                    </p:anim>
                                    <p:animEffect transition="in" filter="fade">
                                      <p:cBhvr>
                                        <p:cTn id="43" dur="500"/>
                                        <p:tgtEl>
                                          <p:spTgt spid="5">
                                            <p:graphicEl>
                                              <a:dgm id="{C01FADA4-47F3-468E-BD37-7CF710152ACC}"/>
                                            </p:graphicEl>
                                          </p:spTgt>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5">
                                            <p:graphicEl>
                                              <a:dgm id="{5B781CC5-923C-4B66-B359-25D6BAB93CF4}"/>
                                            </p:graphicEl>
                                          </p:spTgt>
                                        </p:tgtEl>
                                        <p:attrNameLst>
                                          <p:attrName>style.visibility</p:attrName>
                                        </p:attrNameLst>
                                      </p:cBhvr>
                                      <p:to>
                                        <p:strVal val="visible"/>
                                      </p:to>
                                    </p:set>
                                    <p:anim calcmode="lin" valueType="num">
                                      <p:cBhvr>
                                        <p:cTn id="46" dur="500" fill="hold"/>
                                        <p:tgtEl>
                                          <p:spTgt spid="5">
                                            <p:graphicEl>
                                              <a:dgm id="{5B781CC5-923C-4B66-B359-25D6BAB93CF4}"/>
                                            </p:graphicEl>
                                          </p:spTgt>
                                        </p:tgtEl>
                                        <p:attrNameLst>
                                          <p:attrName>ppt_w</p:attrName>
                                        </p:attrNameLst>
                                      </p:cBhvr>
                                      <p:tavLst>
                                        <p:tav tm="0">
                                          <p:val>
                                            <p:fltVal val="0"/>
                                          </p:val>
                                        </p:tav>
                                        <p:tav tm="100000">
                                          <p:val>
                                            <p:strVal val="#ppt_w"/>
                                          </p:val>
                                        </p:tav>
                                      </p:tavLst>
                                    </p:anim>
                                    <p:anim calcmode="lin" valueType="num">
                                      <p:cBhvr>
                                        <p:cTn id="47" dur="500" fill="hold"/>
                                        <p:tgtEl>
                                          <p:spTgt spid="5">
                                            <p:graphicEl>
                                              <a:dgm id="{5B781CC5-923C-4B66-B359-25D6BAB93CF4}"/>
                                            </p:graphicEl>
                                          </p:spTgt>
                                        </p:tgtEl>
                                        <p:attrNameLst>
                                          <p:attrName>ppt_h</p:attrName>
                                        </p:attrNameLst>
                                      </p:cBhvr>
                                      <p:tavLst>
                                        <p:tav tm="0">
                                          <p:val>
                                            <p:fltVal val="0"/>
                                          </p:val>
                                        </p:tav>
                                        <p:tav tm="100000">
                                          <p:val>
                                            <p:strVal val="#ppt_h"/>
                                          </p:val>
                                        </p:tav>
                                      </p:tavLst>
                                    </p:anim>
                                    <p:animEffect transition="in" filter="fade">
                                      <p:cBhvr>
                                        <p:cTn id="48" dur="500"/>
                                        <p:tgtEl>
                                          <p:spTgt spid="5">
                                            <p:graphicEl>
                                              <a:dgm id="{5B781CC5-923C-4B66-B359-25D6BAB93CF4}"/>
                                            </p:graphicEl>
                                          </p:spTgt>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5">
                                            <p:graphicEl>
                                              <a:dgm id="{92C83B49-309B-4EB1-912B-6E9B2AC2C935}"/>
                                            </p:graphicEl>
                                          </p:spTgt>
                                        </p:tgtEl>
                                        <p:attrNameLst>
                                          <p:attrName>style.visibility</p:attrName>
                                        </p:attrNameLst>
                                      </p:cBhvr>
                                      <p:to>
                                        <p:strVal val="visible"/>
                                      </p:to>
                                    </p:set>
                                    <p:anim calcmode="lin" valueType="num">
                                      <p:cBhvr>
                                        <p:cTn id="51" dur="500" fill="hold"/>
                                        <p:tgtEl>
                                          <p:spTgt spid="5">
                                            <p:graphicEl>
                                              <a:dgm id="{92C83B49-309B-4EB1-912B-6E9B2AC2C935}"/>
                                            </p:graphicEl>
                                          </p:spTgt>
                                        </p:tgtEl>
                                        <p:attrNameLst>
                                          <p:attrName>ppt_w</p:attrName>
                                        </p:attrNameLst>
                                      </p:cBhvr>
                                      <p:tavLst>
                                        <p:tav tm="0">
                                          <p:val>
                                            <p:fltVal val="0"/>
                                          </p:val>
                                        </p:tav>
                                        <p:tav tm="100000">
                                          <p:val>
                                            <p:strVal val="#ppt_w"/>
                                          </p:val>
                                        </p:tav>
                                      </p:tavLst>
                                    </p:anim>
                                    <p:anim calcmode="lin" valueType="num">
                                      <p:cBhvr>
                                        <p:cTn id="52" dur="500" fill="hold"/>
                                        <p:tgtEl>
                                          <p:spTgt spid="5">
                                            <p:graphicEl>
                                              <a:dgm id="{92C83B49-309B-4EB1-912B-6E9B2AC2C935}"/>
                                            </p:graphicEl>
                                          </p:spTgt>
                                        </p:tgtEl>
                                        <p:attrNameLst>
                                          <p:attrName>ppt_h</p:attrName>
                                        </p:attrNameLst>
                                      </p:cBhvr>
                                      <p:tavLst>
                                        <p:tav tm="0">
                                          <p:val>
                                            <p:fltVal val="0"/>
                                          </p:val>
                                        </p:tav>
                                        <p:tav tm="100000">
                                          <p:val>
                                            <p:strVal val="#ppt_h"/>
                                          </p:val>
                                        </p:tav>
                                      </p:tavLst>
                                    </p:anim>
                                    <p:animEffect transition="in" filter="fade">
                                      <p:cBhvr>
                                        <p:cTn id="53" dur="500"/>
                                        <p:tgtEl>
                                          <p:spTgt spid="5">
                                            <p:graphicEl>
                                              <a:dgm id="{92C83B49-309B-4EB1-912B-6E9B2AC2C935}"/>
                                            </p:graphicEl>
                                          </p:spTgt>
                                        </p:tgtEl>
                                      </p:cBhvr>
                                    </p:animEffect>
                                  </p:childTnLst>
                                </p:cTn>
                              </p:par>
                            </p:childTnLst>
                          </p:cTn>
                        </p:par>
                      </p:childTnLst>
                    </p:cTn>
                  </p:par>
                  <p:par>
                    <p:cTn id="54" fill="hold">
                      <p:stCondLst>
                        <p:cond delay="indefinite"/>
                      </p:stCondLst>
                      <p:childTnLst>
                        <p:par>
                          <p:cTn id="55" fill="hold">
                            <p:stCondLst>
                              <p:cond delay="0"/>
                            </p:stCondLst>
                            <p:childTnLst>
                              <p:par>
                                <p:cTn id="56" presetID="53" presetClass="entr" presetSubtype="16" fill="hold" grpId="0" nodeType="clickEffect">
                                  <p:stCondLst>
                                    <p:cond delay="0"/>
                                  </p:stCondLst>
                                  <p:childTnLst>
                                    <p:set>
                                      <p:cBhvr>
                                        <p:cTn id="57" dur="1" fill="hold">
                                          <p:stCondLst>
                                            <p:cond delay="0"/>
                                          </p:stCondLst>
                                        </p:cTn>
                                        <p:tgtEl>
                                          <p:spTgt spid="5">
                                            <p:graphicEl>
                                              <a:dgm id="{8E86CFD3-57A2-423E-B806-0FEF3353C4D3}"/>
                                            </p:graphicEl>
                                          </p:spTgt>
                                        </p:tgtEl>
                                        <p:attrNameLst>
                                          <p:attrName>style.visibility</p:attrName>
                                        </p:attrNameLst>
                                      </p:cBhvr>
                                      <p:to>
                                        <p:strVal val="visible"/>
                                      </p:to>
                                    </p:set>
                                    <p:anim calcmode="lin" valueType="num">
                                      <p:cBhvr>
                                        <p:cTn id="58" dur="500" fill="hold"/>
                                        <p:tgtEl>
                                          <p:spTgt spid="5">
                                            <p:graphicEl>
                                              <a:dgm id="{8E86CFD3-57A2-423E-B806-0FEF3353C4D3}"/>
                                            </p:graphicEl>
                                          </p:spTgt>
                                        </p:tgtEl>
                                        <p:attrNameLst>
                                          <p:attrName>ppt_w</p:attrName>
                                        </p:attrNameLst>
                                      </p:cBhvr>
                                      <p:tavLst>
                                        <p:tav tm="0">
                                          <p:val>
                                            <p:fltVal val="0"/>
                                          </p:val>
                                        </p:tav>
                                        <p:tav tm="100000">
                                          <p:val>
                                            <p:strVal val="#ppt_w"/>
                                          </p:val>
                                        </p:tav>
                                      </p:tavLst>
                                    </p:anim>
                                    <p:anim calcmode="lin" valueType="num">
                                      <p:cBhvr>
                                        <p:cTn id="59" dur="500" fill="hold"/>
                                        <p:tgtEl>
                                          <p:spTgt spid="5">
                                            <p:graphicEl>
                                              <a:dgm id="{8E86CFD3-57A2-423E-B806-0FEF3353C4D3}"/>
                                            </p:graphicEl>
                                          </p:spTgt>
                                        </p:tgtEl>
                                        <p:attrNameLst>
                                          <p:attrName>ppt_h</p:attrName>
                                        </p:attrNameLst>
                                      </p:cBhvr>
                                      <p:tavLst>
                                        <p:tav tm="0">
                                          <p:val>
                                            <p:fltVal val="0"/>
                                          </p:val>
                                        </p:tav>
                                        <p:tav tm="100000">
                                          <p:val>
                                            <p:strVal val="#ppt_h"/>
                                          </p:val>
                                        </p:tav>
                                      </p:tavLst>
                                    </p:anim>
                                    <p:animEffect transition="in" filter="fade">
                                      <p:cBhvr>
                                        <p:cTn id="60" dur="500"/>
                                        <p:tgtEl>
                                          <p:spTgt spid="5">
                                            <p:graphicEl>
                                              <a:dgm id="{8E86CFD3-57A2-423E-B806-0FEF3353C4D3}"/>
                                            </p:graphicEl>
                                          </p:spTgt>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5">
                                            <p:graphicEl>
                                              <a:dgm id="{FA6D15DF-AD43-44F5-ADD8-F73ED6168FD9}"/>
                                            </p:graphicEl>
                                          </p:spTgt>
                                        </p:tgtEl>
                                        <p:attrNameLst>
                                          <p:attrName>style.visibility</p:attrName>
                                        </p:attrNameLst>
                                      </p:cBhvr>
                                      <p:to>
                                        <p:strVal val="visible"/>
                                      </p:to>
                                    </p:set>
                                    <p:anim calcmode="lin" valueType="num">
                                      <p:cBhvr>
                                        <p:cTn id="63" dur="500" fill="hold"/>
                                        <p:tgtEl>
                                          <p:spTgt spid="5">
                                            <p:graphicEl>
                                              <a:dgm id="{FA6D15DF-AD43-44F5-ADD8-F73ED6168FD9}"/>
                                            </p:graphicEl>
                                          </p:spTgt>
                                        </p:tgtEl>
                                        <p:attrNameLst>
                                          <p:attrName>ppt_w</p:attrName>
                                        </p:attrNameLst>
                                      </p:cBhvr>
                                      <p:tavLst>
                                        <p:tav tm="0">
                                          <p:val>
                                            <p:fltVal val="0"/>
                                          </p:val>
                                        </p:tav>
                                        <p:tav tm="100000">
                                          <p:val>
                                            <p:strVal val="#ppt_w"/>
                                          </p:val>
                                        </p:tav>
                                      </p:tavLst>
                                    </p:anim>
                                    <p:anim calcmode="lin" valueType="num">
                                      <p:cBhvr>
                                        <p:cTn id="64" dur="500" fill="hold"/>
                                        <p:tgtEl>
                                          <p:spTgt spid="5">
                                            <p:graphicEl>
                                              <a:dgm id="{FA6D15DF-AD43-44F5-ADD8-F73ED6168FD9}"/>
                                            </p:graphicEl>
                                          </p:spTgt>
                                        </p:tgtEl>
                                        <p:attrNameLst>
                                          <p:attrName>ppt_h</p:attrName>
                                        </p:attrNameLst>
                                      </p:cBhvr>
                                      <p:tavLst>
                                        <p:tav tm="0">
                                          <p:val>
                                            <p:fltVal val="0"/>
                                          </p:val>
                                        </p:tav>
                                        <p:tav tm="100000">
                                          <p:val>
                                            <p:strVal val="#ppt_h"/>
                                          </p:val>
                                        </p:tav>
                                      </p:tavLst>
                                    </p:anim>
                                    <p:animEffect transition="in" filter="fade">
                                      <p:cBhvr>
                                        <p:cTn id="65" dur="500"/>
                                        <p:tgtEl>
                                          <p:spTgt spid="5">
                                            <p:graphicEl>
                                              <a:dgm id="{FA6D15DF-AD43-44F5-ADD8-F73ED6168FD9}"/>
                                            </p:graphicEl>
                                          </p:spTgt>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5">
                                            <p:graphicEl>
                                              <a:dgm id="{88871132-617D-4D6F-B288-54C34E88A8DB}"/>
                                            </p:graphicEl>
                                          </p:spTgt>
                                        </p:tgtEl>
                                        <p:attrNameLst>
                                          <p:attrName>style.visibility</p:attrName>
                                        </p:attrNameLst>
                                      </p:cBhvr>
                                      <p:to>
                                        <p:strVal val="visible"/>
                                      </p:to>
                                    </p:set>
                                    <p:anim calcmode="lin" valueType="num">
                                      <p:cBhvr>
                                        <p:cTn id="68" dur="500" fill="hold"/>
                                        <p:tgtEl>
                                          <p:spTgt spid="5">
                                            <p:graphicEl>
                                              <a:dgm id="{88871132-617D-4D6F-B288-54C34E88A8DB}"/>
                                            </p:graphicEl>
                                          </p:spTgt>
                                        </p:tgtEl>
                                        <p:attrNameLst>
                                          <p:attrName>ppt_w</p:attrName>
                                        </p:attrNameLst>
                                      </p:cBhvr>
                                      <p:tavLst>
                                        <p:tav tm="0">
                                          <p:val>
                                            <p:fltVal val="0"/>
                                          </p:val>
                                        </p:tav>
                                        <p:tav tm="100000">
                                          <p:val>
                                            <p:strVal val="#ppt_w"/>
                                          </p:val>
                                        </p:tav>
                                      </p:tavLst>
                                    </p:anim>
                                    <p:anim calcmode="lin" valueType="num">
                                      <p:cBhvr>
                                        <p:cTn id="69" dur="500" fill="hold"/>
                                        <p:tgtEl>
                                          <p:spTgt spid="5">
                                            <p:graphicEl>
                                              <a:dgm id="{88871132-617D-4D6F-B288-54C34E88A8DB}"/>
                                            </p:graphicEl>
                                          </p:spTgt>
                                        </p:tgtEl>
                                        <p:attrNameLst>
                                          <p:attrName>ppt_h</p:attrName>
                                        </p:attrNameLst>
                                      </p:cBhvr>
                                      <p:tavLst>
                                        <p:tav tm="0">
                                          <p:val>
                                            <p:fltVal val="0"/>
                                          </p:val>
                                        </p:tav>
                                        <p:tav tm="100000">
                                          <p:val>
                                            <p:strVal val="#ppt_h"/>
                                          </p:val>
                                        </p:tav>
                                      </p:tavLst>
                                    </p:anim>
                                    <p:animEffect transition="in" filter="fade">
                                      <p:cBhvr>
                                        <p:cTn id="70" dur="500"/>
                                        <p:tgtEl>
                                          <p:spTgt spid="5">
                                            <p:graphicEl>
                                              <a:dgm id="{88871132-617D-4D6F-B288-54C34E88A8DB}"/>
                                            </p:graphicEl>
                                          </p:spTgt>
                                        </p:tgtEl>
                                      </p:cBhvr>
                                    </p:animEffect>
                                  </p:childTnLst>
                                </p:cTn>
                              </p:par>
                            </p:childTnLst>
                          </p:cTn>
                        </p:par>
                      </p:childTnLst>
                    </p:cTn>
                  </p:par>
                  <p:par>
                    <p:cTn id="71" fill="hold">
                      <p:stCondLst>
                        <p:cond delay="indefinite"/>
                      </p:stCondLst>
                      <p:childTnLst>
                        <p:par>
                          <p:cTn id="72" fill="hold">
                            <p:stCondLst>
                              <p:cond delay="0"/>
                            </p:stCondLst>
                            <p:childTnLst>
                              <p:par>
                                <p:cTn id="73" presetID="53" presetClass="entr" presetSubtype="16" fill="hold" grpId="0" nodeType="clickEffect">
                                  <p:stCondLst>
                                    <p:cond delay="0"/>
                                  </p:stCondLst>
                                  <p:childTnLst>
                                    <p:set>
                                      <p:cBhvr>
                                        <p:cTn id="74" dur="1" fill="hold">
                                          <p:stCondLst>
                                            <p:cond delay="0"/>
                                          </p:stCondLst>
                                        </p:cTn>
                                        <p:tgtEl>
                                          <p:spTgt spid="5">
                                            <p:graphicEl>
                                              <a:dgm id="{643A4CA1-3151-4210-AF4C-0E52D23FA277}"/>
                                            </p:graphicEl>
                                          </p:spTgt>
                                        </p:tgtEl>
                                        <p:attrNameLst>
                                          <p:attrName>style.visibility</p:attrName>
                                        </p:attrNameLst>
                                      </p:cBhvr>
                                      <p:to>
                                        <p:strVal val="visible"/>
                                      </p:to>
                                    </p:set>
                                    <p:anim calcmode="lin" valueType="num">
                                      <p:cBhvr>
                                        <p:cTn id="75" dur="500" fill="hold"/>
                                        <p:tgtEl>
                                          <p:spTgt spid="5">
                                            <p:graphicEl>
                                              <a:dgm id="{643A4CA1-3151-4210-AF4C-0E52D23FA277}"/>
                                            </p:graphicEl>
                                          </p:spTgt>
                                        </p:tgtEl>
                                        <p:attrNameLst>
                                          <p:attrName>ppt_w</p:attrName>
                                        </p:attrNameLst>
                                      </p:cBhvr>
                                      <p:tavLst>
                                        <p:tav tm="0">
                                          <p:val>
                                            <p:fltVal val="0"/>
                                          </p:val>
                                        </p:tav>
                                        <p:tav tm="100000">
                                          <p:val>
                                            <p:strVal val="#ppt_w"/>
                                          </p:val>
                                        </p:tav>
                                      </p:tavLst>
                                    </p:anim>
                                    <p:anim calcmode="lin" valueType="num">
                                      <p:cBhvr>
                                        <p:cTn id="76" dur="500" fill="hold"/>
                                        <p:tgtEl>
                                          <p:spTgt spid="5">
                                            <p:graphicEl>
                                              <a:dgm id="{643A4CA1-3151-4210-AF4C-0E52D23FA277}"/>
                                            </p:graphicEl>
                                          </p:spTgt>
                                        </p:tgtEl>
                                        <p:attrNameLst>
                                          <p:attrName>ppt_h</p:attrName>
                                        </p:attrNameLst>
                                      </p:cBhvr>
                                      <p:tavLst>
                                        <p:tav tm="0">
                                          <p:val>
                                            <p:fltVal val="0"/>
                                          </p:val>
                                        </p:tav>
                                        <p:tav tm="100000">
                                          <p:val>
                                            <p:strVal val="#ppt_h"/>
                                          </p:val>
                                        </p:tav>
                                      </p:tavLst>
                                    </p:anim>
                                    <p:animEffect transition="in" filter="fade">
                                      <p:cBhvr>
                                        <p:cTn id="77" dur="500"/>
                                        <p:tgtEl>
                                          <p:spTgt spid="5">
                                            <p:graphicEl>
                                              <a:dgm id="{643A4CA1-3151-4210-AF4C-0E52D23FA277}"/>
                                            </p:graphicEl>
                                          </p:spTgt>
                                        </p:tgtEl>
                                      </p:cBhvr>
                                    </p:animEffect>
                                  </p:childTnLst>
                                </p:cTn>
                              </p:par>
                              <p:par>
                                <p:cTn id="78" presetID="53" presetClass="entr" presetSubtype="16" fill="hold" grpId="0" nodeType="withEffect">
                                  <p:stCondLst>
                                    <p:cond delay="0"/>
                                  </p:stCondLst>
                                  <p:childTnLst>
                                    <p:set>
                                      <p:cBhvr>
                                        <p:cTn id="79" dur="1" fill="hold">
                                          <p:stCondLst>
                                            <p:cond delay="0"/>
                                          </p:stCondLst>
                                        </p:cTn>
                                        <p:tgtEl>
                                          <p:spTgt spid="5">
                                            <p:graphicEl>
                                              <a:dgm id="{212D19D1-FEFB-4545-820B-B3876B6C89CF}"/>
                                            </p:graphicEl>
                                          </p:spTgt>
                                        </p:tgtEl>
                                        <p:attrNameLst>
                                          <p:attrName>style.visibility</p:attrName>
                                        </p:attrNameLst>
                                      </p:cBhvr>
                                      <p:to>
                                        <p:strVal val="visible"/>
                                      </p:to>
                                    </p:set>
                                    <p:anim calcmode="lin" valueType="num">
                                      <p:cBhvr>
                                        <p:cTn id="80" dur="500" fill="hold"/>
                                        <p:tgtEl>
                                          <p:spTgt spid="5">
                                            <p:graphicEl>
                                              <a:dgm id="{212D19D1-FEFB-4545-820B-B3876B6C89CF}"/>
                                            </p:graphicEl>
                                          </p:spTgt>
                                        </p:tgtEl>
                                        <p:attrNameLst>
                                          <p:attrName>ppt_w</p:attrName>
                                        </p:attrNameLst>
                                      </p:cBhvr>
                                      <p:tavLst>
                                        <p:tav tm="0">
                                          <p:val>
                                            <p:fltVal val="0"/>
                                          </p:val>
                                        </p:tav>
                                        <p:tav tm="100000">
                                          <p:val>
                                            <p:strVal val="#ppt_w"/>
                                          </p:val>
                                        </p:tav>
                                      </p:tavLst>
                                    </p:anim>
                                    <p:anim calcmode="lin" valueType="num">
                                      <p:cBhvr>
                                        <p:cTn id="81" dur="500" fill="hold"/>
                                        <p:tgtEl>
                                          <p:spTgt spid="5">
                                            <p:graphicEl>
                                              <a:dgm id="{212D19D1-FEFB-4545-820B-B3876B6C89CF}"/>
                                            </p:graphicEl>
                                          </p:spTgt>
                                        </p:tgtEl>
                                        <p:attrNameLst>
                                          <p:attrName>ppt_h</p:attrName>
                                        </p:attrNameLst>
                                      </p:cBhvr>
                                      <p:tavLst>
                                        <p:tav tm="0">
                                          <p:val>
                                            <p:fltVal val="0"/>
                                          </p:val>
                                        </p:tav>
                                        <p:tav tm="100000">
                                          <p:val>
                                            <p:strVal val="#ppt_h"/>
                                          </p:val>
                                        </p:tav>
                                      </p:tavLst>
                                    </p:anim>
                                    <p:animEffect transition="in" filter="fade">
                                      <p:cBhvr>
                                        <p:cTn id="82" dur="500"/>
                                        <p:tgtEl>
                                          <p:spTgt spid="5">
                                            <p:graphicEl>
                                              <a:dgm id="{212D19D1-FEFB-4545-820B-B3876B6C89CF}"/>
                                            </p:graphicEl>
                                          </p:spTgt>
                                        </p:tgtEl>
                                      </p:cBhvr>
                                    </p:animEffect>
                                  </p:childTnLst>
                                </p:cTn>
                              </p:par>
                              <p:par>
                                <p:cTn id="83" presetID="53" presetClass="entr" presetSubtype="16" fill="hold" grpId="0" nodeType="withEffect">
                                  <p:stCondLst>
                                    <p:cond delay="0"/>
                                  </p:stCondLst>
                                  <p:childTnLst>
                                    <p:set>
                                      <p:cBhvr>
                                        <p:cTn id="84" dur="1" fill="hold">
                                          <p:stCondLst>
                                            <p:cond delay="0"/>
                                          </p:stCondLst>
                                        </p:cTn>
                                        <p:tgtEl>
                                          <p:spTgt spid="5">
                                            <p:graphicEl>
                                              <a:dgm id="{2B02932C-C759-4514-BD85-253015073BAD}"/>
                                            </p:graphicEl>
                                          </p:spTgt>
                                        </p:tgtEl>
                                        <p:attrNameLst>
                                          <p:attrName>style.visibility</p:attrName>
                                        </p:attrNameLst>
                                      </p:cBhvr>
                                      <p:to>
                                        <p:strVal val="visible"/>
                                      </p:to>
                                    </p:set>
                                    <p:anim calcmode="lin" valueType="num">
                                      <p:cBhvr>
                                        <p:cTn id="85" dur="500" fill="hold"/>
                                        <p:tgtEl>
                                          <p:spTgt spid="5">
                                            <p:graphicEl>
                                              <a:dgm id="{2B02932C-C759-4514-BD85-253015073BAD}"/>
                                            </p:graphicEl>
                                          </p:spTgt>
                                        </p:tgtEl>
                                        <p:attrNameLst>
                                          <p:attrName>ppt_w</p:attrName>
                                        </p:attrNameLst>
                                      </p:cBhvr>
                                      <p:tavLst>
                                        <p:tav tm="0">
                                          <p:val>
                                            <p:fltVal val="0"/>
                                          </p:val>
                                        </p:tav>
                                        <p:tav tm="100000">
                                          <p:val>
                                            <p:strVal val="#ppt_w"/>
                                          </p:val>
                                        </p:tav>
                                      </p:tavLst>
                                    </p:anim>
                                    <p:anim calcmode="lin" valueType="num">
                                      <p:cBhvr>
                                        <p:cTn id="86" dur="500" fill="hold"/>
                                        <p:tgtEl>
                                          <p:spTgt spid="5">
                                            <p:graphicEl>
                                              <a:dgm id="{2B02932C-C759-4514-BD85-253015073BAD}"/>
                                            </p:graphicEl>
                                          </p:spTgt>
                                        </p:tgtEl>
                                        <p:attrNameLst>
                                          <p:attrName>ppt_h</p:attrName>
                                        </p:attrNameLst>
                                      </p:cBhvr>
                                      <p:tavLst>
                                        <p:tav tm="0">
                                          <p:val>
                                            <p:fltVal val="0"/>
                                          </p:val>
                                        </p:tav>
                                        <p:tav tm="100000">
                                          <p:val>
                                            <p:strVal val="#ppt_h"/>
                                          </p:val>
                                        </p:tav>
                                      </p:tavLst>
                                    </p:anim>
                                    <p:animEffect transition="in" filter="fade">
                                      <p:cBhvr>
                                        <p:cTn id="87" dur="500"/>
                                        <p:tgtEl>
                                          <p:spTgt spid="5">
                                            <p:graphicEl>
                                              <a:dgm id="{2B02932C-C759-4514-BD85-253015073BAD}"/>
                                            </p:graphicEl>
                                          </p:spTgt>
                                        </p:tgtEl>
                                      </p:cBhvr>
                                    </p:animEffect>
                                  </p:childTnLst>
                                </p:cTn>
                              </p:par>
                            </p:childTnLst>
                          </p:cTn>
                        </p:par>
                      </p:childTnLst>
                    </p:cTn>
                  </p:par>
                  <p:par>
                    <p:cTn id="88" fill="hold">
                      <p:stCondLst>
                        <p:cond delay="indefinite"/>
                      </p:stCondLst>
                      <p:childTnLst>
                        <p:par>
                          <p:cTn id="89" fill="hold">
                            <p:stCondLst>
                              <p:cond delay="0"/>
                            </p:stCondLst>
                            <p:childTnLst>
                              <p:par>
                                <p:cTn id="90" presetID="53" presetClass="entr" presetSubtype="16" fill="hold" grpId="0" nodeType="clickEffect">
                                  <p:stCondLst>
                                    <p:cond delay="0"/>
                                  </p:stCondLst>
                                  <p:childTnLst>
                                    <p:set>
                                      <p:cBhvr>
                                        <p:cTn id="91" dur="1" fill="hold">
                                          <p:stCondLst>
                                            <p:cond delay="0"/>
                                          </p:stCondLst>
                                        </p:cTn>
                                        <p:tgtEl>
                                          <p:spTgt spid="5">
                                            <p:graphicEl>
                                              <a:dgm id="{7F73DCC9-982F-43E0-8727-8E239F0EC0C3}"/>
                                            </p:graphicEl>
                                          </p:spTgt>
                                        </p:tgtEl>
                                        <p:attrNameLst>
                                          <p:attrName>style.visibility</p:attrName>
                                        </p:attrNameLst>
                                      </p:cBhvr>
                                      <p:to>
                                        <p:strVal val="visible"/>
                                      </p:to>
                                    </p:set>
                                    <p:anim calcmode="lin" valueType="num">
                                      <p:cBhvr>
                                        <p:cTn id="92" dur="500" fill="hold"/>
                                        <p:tgtEl>
                                          <p:spTgt spid="5">
                                            <p:graphicEl>
                                              <a:dgm id="{7F73DCC9-982F-43E0-8727-8E239F0EC0C3}"/>
                                            </p:graphicEl>
                                          </p:spTgt>
                                        </p:tgtEl>
                                        <p:attrNameLst>
                                          <p:attrName>ppt_w</p:attrName>
                                        </p:attrNameLst>
                                      </p:cBhvr>
                                      <p:tavLst>
                                        <p:tav tm="0">
                                          <p:val>
                                            <p:fltVal val="0"/>
                                          </p:val>
                                        </p:tav>
                                        <p:tav tm="100000">
                                          <p:val>
                                            <p:strVal val="#ppt_w"/>
                                          </p:val>
                                        </p:tav>
                                      </p:tavLst>
                                    </p:anim>
                                    <p:anim calcmode="lin" valueType="num">
                                      <p:cBhvr>
                                        <p:cTn id="93" dur="500" fill="hold"/>
                                        <p:tgtEl>
                                          <p:spTgt spid="5">
                                            <p:graphicEl>
                                              <a:dgm id="{7F73DCC9-982F-43E0-8727-8E239F0EC0C3}"/>
                                            </p:graphicEl>
                                          </p:spTgt>
                                        </p:tgtEl>
                                        <p:attrNameLst>
                                          <p:attrName>ppt_h</p:attrName>
                                        </p:attrNameLst>
                                      </p:cBhvr>
                                      <p:tavLst>
                                        <p:tav tm="0">
                                          <p:val>
                                            <p:fltVal val="0"/>
                                          </p:val>
                                        </p:tav>
                                        <p:tav tm="100000">
                                          <p:val>
                                            <p:strVal val="#ppt_h"/>
                                          </p:val>
                                        </p:tav>
                                      </p:tavLst>
                                    </p:anim>
                                    <p:animEffect transition="in" filter="fade">
                                      <p:cBhvr>
                                        <p:cTn id="94" dur="500"/>
                                        <p:tgtEl>
                                          <p:spTgt spid="5">
                                            <p:graphicEl>
                                              <a:dgm id="{7F73DCC9-982F-43E0-8727-8E239F0EC0C3}"/>
                                            </p:graphicEl>
                                          </p:spTgt>
                                        </p:tgtEl>
                                      </p:cBhvr>
                                    </p:animEffect>
                                  </p:childTnLst>
                                </p:cTn>
                              </p:par>
                              <p:par>
                                <p:cTn id="95" presetID="53" presetClass="entr" presetSubtype="16" fill="hold" grpId="0" nodeType="withEffect">
                                  <p:stCondLst>
                                    <p:cond delay="0"/>
                                  </p:stCondLst>
                                  <p:childTnLst>
                                    <p:set>
                                      <p:cBhvr>
                                        <p:cTn id="96" dur="1" fill="hold">
                                          <p:stCondLst>
                                            <p:cond delay="0"/>
                                          </p:stCondLst>
                                        </p:cTn>
                                        <p:tgtEl>
                                          <p:spTgt spid="5">
                                            <p:graphicEl>
                                              <a:dgm id="{A70958FC-3EFB-45D5-B6FF-5E49793239CC}"/>
                                            </p:graphicEl>
                                          </p:spTgt>
                                        </p:tgtEl>
                                        <p:attrNameLst>
                                          <p:attrName>style.visibility</p:attrName>
                                        </p:attrNameLst>
                                      </p:cBhvr>
                                      <p:to>
                                        <p:strVal val="visible"/>
                                      </p:to>
                                    </p:set>
                                    <p:anim calcmode="lin" valueType="num">
                                      <p:cBhvr>
                                        <p:cTn id="97" dur="500" fill="hold"/>
                                        <p:tgtEl>
                                          <p:spTgt spid="5">
                                            <p:graphicEl>
                                              <a:dgm id="{A70958FC-3EFB-45D5-B6FF-5E49793239CC}"/>
                                            </p:graphicEl>
                                          </p:spTgt>
                                        </p:tgtEl>
                                        <p:attrNameLst>
                                          <p:attrName>ppt_w</p:attrName>
                                        </p:attrNameLst>
                                      </p:cBhvr>
                                      <p:tavLst>
                                        <p:tav tm="0">
                                          <p:val>
                                            <p:fltVal val="0"/>
                                          </p:val>
                                        </p:tav>
                                        <p:tav tm="100000">
                                          <p:val>
                                            <p:strVal val="#ppt_w"/>
                                          </p:val>
                                        </p:tav>
                                      </p:tavLst>
                                    </p:anim>
                                    <p:anim calcmode="lin" valueType="num">
                                      <p:cBhvr>
                                        <p:cTn id="98" dur="500" fill="hold"/>
                                        <p:tgtEl>
                                          <p:spTgt spid="5">
                                            <p:graphicEl>
                                              <a:dgm id="{A70958FC-3EFB-45D5-B6FF-5E49793239CC}"/>
                                            </p:graphicEl>
                                          </p:spTgt>
                                        </p:tgtEl>
                                        <p:attrNameLst>
                                          <p:attrName>ppt_h</p:attrName>
                                        </p:attrNameLst>
                                      </p:cBhvr>
                                      <p:tavLst>
                                        <p:tav tm="0">
                                          <p:val>
                                            <p:fltVal val="0"/>
                                          </p:val>
                                        </p:tav>
                                        <p:tav tm="100000">
                                          <p:val>
                                            <p:strVal val="#ppt_h"/>
                                          </p:val>
                                        </p:tav>
                                      </p:tavLst>
                                    </p:anim>
                                    <p:animEffect transition="in" filter="fade">
                                      <p:cBhvr>
                                        <p:cTn id="99" dur="500"/>
                                        <p:tgtEl>
                                          <p:spTgt spid="5">
                                            <p:graphicEl>
                                              <a:dgm id="{A70958FC-3EFB-45D5-B6FF-5E49793239CC}"/>
                                            </p:graphicEl>
                                          </p:spTgt>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5">
                                            <p:graphicEl>
                                              <a:dgm id="{9DB10FED-BEDE-4368-8844-E1B8FF5E456F}"/>
                                            </p:graphicEl>
                                          </p:spTgt>
                                        </p:tgtEl>
                                        <p:attrNameLst>
                                          <p:attrName>style.visibility</p:attrName>
                                        </p:attrNameLst>
                                      </p:cBhvr>
                                      <p:to>
                                        <p:strVal val="visible"/>
                                      </p:to>
                                    </p:set>
                                    <p:anim calcmode="lin" valueType="num">
                                      <p:cBhvr>
                                        <p:cTn id="102" dur="500" fill="hold"/>
                                        <p:tgtEl>
                                          <p:spTgt spid="5">
                                            <p:graphicEl>
                                              <a:dgm id="{9DB10FED-BEDE-4368-8844-E1B8FF5E456F}"/>
                                            </p:graphicEl>
                                          </p:spTgt>
                                        </p:tgtEl>
                                        <p:attrNameLst>
                                          <p:attrName>ppt_w</p:attrName>
                                        </p:attrNameLst>
                                      </p:cBhvr>
                                      <p:tavLst>
                                        <p:tav tm="0">
                                          <p:val>
                                            <p:fltVal val="0"/>
                                          </p:val>
                                        </p:tav>
                                        <p:tav tm="100000">
                                          <p:val>
                                            <p:strVal val="#ppt_w"/>
                                          </p:val>
                                        </p:tav>
                                      </p:tavLst>
                                    </p:anim>
                                    <p:anim calcmode="lin" valueType="num">
                                      <p:cBhvr>
                                        <p:cTn id="103" dur="500" fill="hold"/>
                                        <p:tgtEl>
                                          <p:spTgt spid="5">
                                            <p:graphicEl>
                                              <a:dgm id="{9DB10FED-BEDE-4368-8844-E1B8FF5E456F}"/>
                                            </p:graphicEl>
                                          </p:spTgt>
                                        </p:tgtEl>
                                        <p:attrNameLst>
                                          <p:attrName>ppt_h</p:attrName>
                                        </p:attrNameLst>
                                      </p:cBhvr>
                                      <p:tavLst>
                                        <p:tav tm="0">
                                          <p:val>
                                            <p:fltVal val="0"/>
                                          </p:val>
                                        </p:tav>
                                        <p:tav tm="100000">
                                          <p:val>
                                            <p:strVal val="#ppt_h"/>
                                          </p:val>
                                        </p:tav>
                                      </p:tavLst>
                                    </p:anim>
                                    <p:animEffect transition="in" filter="fade">
                                      <p:cBhvr>
                                        <p:cTn id="104" dur="500"/>
                                        <p:tgtEl>
                                          <p:spTgt spid="5">
                                            <p:graphicEl>
                                              <a:dgm id="{9DB10FED-BEDE-4368-8844-E1B8FF5E456F}"/>
                                            </p:graphicEl>
                                          </p:spTgt>
                                        </p:tgtEl>
                                      </p:cBhvr>
                                    </p:animEffect>
                                  </p:childTnLst>
                                </p:cTn>
                              </p:par>
                            </p:childTnLst>
                          </p:cTn>
                        </p:par>
                      </p:childTnLst>
                    </p:cTn>
                  </p:par>
                  <p:par>
                    <p:cTn id="105" fill="hold">
                      <p:stCondLst>
                        <p:cond delay="indefinite"/>
                      </p:stCondLst>
                      <p:childTnLst>
                        <p:par>
                          <p:cTn id="106" fill="hold">
                            <p:stCondLst>
                              <p:cond delay="0"/>
                            </p:stCondLst>
                            <p:childTnLst>
                              <p:par>
                                <p:cTn id="107" presetID="53" presetClass="entr" presetSubtype="16" fill="hold" grpId="0" nodeType="clickEffect">
                                  <p:stCondLst>
                                    <p:cond delay="0"/>
                                  </p:stCondLst>
                                  <p:childTnLst>
                                    <p:set>
                                      <p:cBhvr>
                                        <p:cTn id="108" dur="1" fill="hold">
                                          <p:stCondLst>
                                            <p:cond delay="0"/>
                                          </p:stCondLst>
                                        </p:cTn>
                                        <p:tgtEl>
                                          <p:spTgt spid="5">
                                            <p:graphicEl>
                                              <a:dgm id="{EA8090B6-A2B1-473C-9D1A-BC484F60D8BC}"/>
                                            </p:graphicEl>
                                          </p:spTgt>
                                        </p:tgtEl>
                                        <p:attrNameLst>
                                          <p:attrName>style.visibility</p:attrName>
                                        </p:attrNameLst>
                                      </p:cBhvr>
                                      <p:to>
                                        <p:strVal val="visible"/>
                                      </p:to>
                                    </p:set>
                                    <p:anim calcmode="lin" valueType="num">
                                      <p:cBhvr>
                                        <p:cTn id="109" dur="500" fill="hold"/>
                                        <p:tgtEl>
                                          <p:spTgt spid="5">
                                            <p:graphicEl>
                                              <a:dgm id="{EA8090B6-A2B1-473C-9D1A-BC484F60D8BC}"/>
                                            </p:graphicEl>
                                          </p:spTgt>
                                        </p:tgtEl>
                                        <p:attrNameLst>
                                          <p:attrName>ppt_w</p:attrName>
                                        </p:attrNameLst>
                                      </p:cBhvr>
                                      <p:tavLst>
                                        <p:tav tm="0">
                                          <p:val>
                                            <p:fltVal val="0"/>
                                          </p:val>
                                        </p:tav>
                                        <p:tav tm="100000">
                                          <p:val>
                                            <p:strVal val="#ppt_w"/>
                                          </p:val>
                                        </p:tav>
                                      </p:tavLst>
                                    </p:anim>
                                    <p:anim calcmode="lin" valueType="num">
                                      <p:cBhvr>
                                        <p:cTn id="110" dur="500" fill="hold"/>
                                        <p:tgtEl>
                                          <p:spTgt spid="5">
                                            <p:graphicEl>
                                              <a:dgm id="{EA8090B6-A2B1-473C-9D1A-BC484F60D8BC}"/>
                                            </p:graphicEl>
                                          </p:spTgt>
                                        </p:tgtEl>
                                        <p:attrNameLst>
                                          <p:attrName>ppt_h</p:attrName>
                                        </p:attrNameLst>
                                      </p:cBhvr>
                                      <p:tavLst>
                                        <p:tav tm="0">
                                          <p:val>
                                            <p:fltVal val="0"/>
                                          </p:val>
                                        </p:tav>
                                        <p:tav tm="100000">
                                          <p:val>
                                            <p:strVal val="#ppt_h"/>
                                          </p:val>
                                        </p:tav>
                                      </p:tavLst>
                                    </p:anim>
                                    <p:animEffect transition="in" filter="fade">
                                      <p:cBhvr>
                                        <p:cTn id="111" dur="500"/>
                                        <p:tgtEl>
                                          <p:spTgt spid="5">
                                            <p:graphicEl>
                                              <a:dgm id="{EA8090B6-A2B1-473C-9D1A-BC484F60D8BC}"/>
                                            </p:graphicEl>
                                          </p:spTgt>
                                        </p:tgtEl>
                                      </p:cBhvr>
                                    </p:animEffect>
                                  </p:childTnLst>
                                </p:cTn>
                              </p:par>
                              <p:par>
                                <p:cTn id="112" presetID="53" presetClass="entr" presetSubtype="16" fill="hold" grpId="0" nodeType="withEffect">
                                  <p:stCondLst>
                                    <p:cond delay="0"/>
                                  </p:stCondLst>
                                  <p:childTnLst>
                                    <p:set>
                                      <p:cBhvr>
                                        <p:cTn id="113" dur="1" fill="hold">
                                          <p:stCondLst>
                                            <p:cond delay="0"/>
                                          </p:stCondLst>
                                        </p:cTn>
                                        <p:tgtEl>
                                          <p:spTgt spid="5">
                                            <p:graphicEl>
                                              <a:dgm id="{9AFC6CE9-6482-4959-ACF4-6F2A7A3C5D01}"/>
                                            </p:graphicEl>
                                          </p:spTgt>
                                        </p:tgtEl>
                                        <p:attrNameLst>
                                          <p:attrName>style.visibility</p:attrName>
                                        </p:attrNameLst>
                                      </p:cBhvr>
                                      <p:to>
                                        <p:strVal val="visible"/>
                                      </p:to>
                                    </p:set>
                                    <p:anim calcmode="lin" valueType="num">
                                      <p:cBhvr>
                                        <p:cTn id="114" dur="500" fill="hold"/>
                                        <p:tgtEl>
                                          <p:spTgt spid="5">
                                            <p:graphicEl>
                                              <a:dgm id="{9AFC6CE9-6482-4959-ACF4-6F2A7A3C5D01}"/>
                                            </p:graphicEl>
                                          </p:spTgt>
                                        </p:tgtEl>
                                        <p:attrNameLst>
                                          <p:attrName>ppt_w</p:attrName>
                                        </p:attrNameLst>
                                      </p:cBhvr>
                                      <p:tavLst>
                                        <p:tav tm="0">
                                          <p:val>
                                            <p:fltVal val="0"/>
                                          </p:val>
                                        </p:tav>
                                        <p:tav tm="100000">
                                          <p:val>
                                            <p:strVal val="#ppt_w"/>
                                          </p:val>
                                        </p:tav>
                                      </p:tavLst>
                                    </p:anim>
                                    <p:anim calcmode="lin" valueType="num">
                                      <p:cBhvr>
                                        <p:cTn id="115" dur="500" fill="hold"/>
                                        <p:tgtEl>
                                          <p:spTgt spid="5">
                                            <p:graphicEl>
                                              <a:dgm id="{9AFC6CE9-6482-4959-ACF4-6F2A7A3C5D01}"/>
                                            </p:graphicEl>
                                          </p:spTgt>
                                        </p:tgtEl>
                                        <p:attrNameLst>
                                          <p:attrName>ppt_h</p:attrName>
                                        </p:attrNameLst>
                                      </p:cBhvr>
                                      <p:tavLst>
                                        <p:tav tm="0">
                                          <p:val>
                                            <p:fltVal val="0"/>
                                          </p:val>
                                        </p:tav>
                                        <p:tav tm="100000">
                                          <p:val>
                                            <p:strVal val="#ppt_h"/>
                                          </p:val>
                                        </p:tav>
                                      </p:tavLst>
                                    </p:anim>
                                    <p:animEffect transition="in" filter="fade">
                                      <p:cBhvr>
                                        <p:cTn id="116" dur="500"/>
                                        <p:tgtEl>
                                          <p:spTgt spid="5">
                                            <p:graphicEl>
                                              <a:dgm id="{9AFC6CE9-6482-4959-ACF4-6F2A7A3C5D01}"/>
                                            </p:graphicEl>
                                          </p:spTgt>
                                        </p:tgtEl>
                                      </p:cBhvr>
                                    </p:animEffect>
                                  </p:childTnLst>
                                </p:cTn>
                              </p:par>
                              <p:par>
                                <p:cTn id="117" presetID="53" presetClass="entr" presetSubtype="16" fill="hold" grpId="0" nodeType="withEffect">
                                  <p:stCondLst>
                                    <p:cond delay="0"/>
                                  </p:stCondLst>
                                  <p:childTnLst>
                                    <p:set>
                                      <p:cBhvr>
                                        <p:cTn id="118" dur="1" fill="hold">
                                          <p:stCondLst>
                                            <p:cond delay="0"/>
                                          </p:stCondLst>
                                        </p:cTn>
                                        <p:tgtEl>
                                          <p:spTgt spid="5">
                                            <p:graphicEl>
                                              <a:dgm id="{71968404-CC5A-4333-A21E-52DA5A27C0B6}"/>
                                            </p:graphicEl>
                                          </p:spTgt>
                                        </p:tgtEl>
                                        <p:attrNameLst>
                                          <p:attrName>style.visibility</p:attrName>
                                        </p:attrNameLst>
                                      </p:cBhvr>
                                      <p:to>
                                        <p:strVal val="visible"/>
                                      </p:to>
                                    </p:set>
                                    <p:anim calcmode="lin" valueType="num">
                                      <p:cBhvr>
                                        <p:cTn id="119" dur="500" fill="hold"/>
                                        <p:tgtEl>
                                          <p:spTgt spid="5">
                                            <p:graphicEl>
                                              <a:dgm id="{71968404-CC5A-4333-A21E-52DA5A27C0B6}"/>
                                            </p:graphicEl>
                                          </p:spTgt>
                                        </p:tgtEl>
                                        <p:attrNameLst>
                                          <p:attrName>ppt_w</p:attrName>
                                        </p:attrNameLst>
                                      </p:cBhvr>
                                      <p:tavLst>
                                        <p:tav tm="0">
                                          <p:val>
                                            <p:fltVal val="0"/>
                                          </p:val>
                                        </p:tav>
                                        <p:tav tm="100000">
                                          <p:val>
                                            <p:strVal val="#ppt_w"/>
                                          </p:val>
                                        </p:tav>
                                      </p:tavLst>
                                    </p:anim>
                                    <p:anim calcmode="lin" valueType="num">
                                      <p:cBhvr>
                                        <p:cTn id="120" dur="500" fill="hold"/>
                                        <p:tgtEl>
                                          <p:spTgt spid="5">
                                            <p:graphicEl>
                                              <a:dgm id="{71968404-CC5A-4333-A21E-52DA5A27C0B6}"/>
                                            </p:graphicEl>
                                          </p:spTgt>
                                        </p:tgtEl>
                                        <p:attrNameLst>
                                          <p:attrName>ppt_h</p:attrName>
                                        </p:attrNameLst>
                                      </p:cBhvr>
                                      <p:tavLst>
                                        <p:tav tm="0">
                                          <p:val>
                                            <p:fltVal val="0"/>
                                          </p:val>
                                        </p:tav>
                                        <p:tav tm="100000">
                                          <p:val>
                                            <p:strVal val="#ppt_h"/>
                                          </p:val>
                                        </p:tav>
                                      </p:tavLst>
                                    </p:anim>
                                    <p:animEffect transition="in" filter="fade">
                                      <p:cBhvr>
                                        <p:cTn id="121" dur="500"/>
                                        <p:tgtEl>
                                          <p:spTgt spid="5">
                                            <p:graphicEl>
                                              <a:dgm id="{71968404-CC5A-4333-A21E-52DA5A27C0B6}"/>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F59ED-5503-404E-918D-0F208EB65842}"/>
              </a:ext>
            </a:extLst>
          </p:cNvPr>
          <p:cNvSpPr>
            <a:spLocks noGrp="1"/>
          </p:cNvSpPr>
          <p:nvPr>
            <p:ph type="title"/>
          </p:nvPr>
        </p:nvSpPr>
        <p:spPr/>
        <p:txBody>
          <a:bodyPr>
            <a:normAutofit/>
          </a:bodyPr>
          <a:lstStyle/>
          <a:p>
            <a:pPr algn="ctr"/>
            <a:r>
              <a:rPr lang="en-IN" sz="6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BAC58FB3-8D89-4EFC-93A2-096CCCD92230}"/>
              </a:ext>
            </a:extLst>
          </p:cNvPr>
          <p:cNvSpPr>
            <a:spLocks noGrp="1"/>
          </p:cNvSpPr>
          <p:nvPr>
            <p:ph idx="1"/>
          </p:nvPr>
        </p:nvSpPr>
        <p:spPr/>
        <p:txBody>
          <a:bodyPr/>
          <a:lstStyle/>
          <a:p>
            <a:pPr marL="0" indent="0" algn="ctr">
              <a:buNone/>
            </a:pPr>
            <a:endParaRPr lang="en-US" dirty="0">
              <a:latin typeface="Times New Roman" panose="02020603050405020304" pitchFamily="18" charset="0"/>
              <a:cs typeface="Times New Roman" panose="02020603050405020304" pitchFamily="18" charset="0"/>
            </a:endParaRPr>
          </a:p>
          <a:p>
            <a:pPr marL="0" indent="0" algn="ctr">
              <a:buNone/>
            </a:pPr>
            <a:r>
              <a:rPr lang="en-US" dirty="0">
                <a:latin typeface="Times New Roman" panose="02020603050405020304" pitchFamily="18" charset="0"/>
                <a:cs typeface="Times New Roman" panose="02020603050405020304" pitchFamily="18" charset="0"/>
              </a:rPr>
              <a:t>Artificial Intelligence and the technology are one side of the life that always interest and surprise us with the new ideas, topics, innovations, product. AI is still not implemented however there are many important tries to reach the level and to compete in market. Nevertheless, the hidden projects and the development in industrial companies are focusing on the future . </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84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2"/>
                                        </p:tgtEl>
                                        <p:attrNameLst>
                                          <p:attrName>style.color</p:attrName>
                                        </p:attrNameLst>
                                      </p:cBhvr>
                                      <p:to>
                                        <p:clrVal>
                                          <a:schemeClr val="accent2"/>
                                        </p:clrVal>
                                      </p:to>
                                    </p:set>
                                    <p:set>
                                      <p:cBhvr>
                                        <p:cTn id="7" dur="500" fill="hold"/>
                                        <p:tgtEl>
                                          <p:spTgt spid="2"/>
                                        </p:tgtEl>
                                        <p:attrNameLst>
                                          <p:attrName>fillcolor</p:attrName>
                                        </p:attrNameLst>
                                      </p:cBhvr>
                                      <p:to>
                                        <p:clrVal>
                                          <a:schemeClr val="accent2"/>
                                        </p:clrVal>
                                      </p:to>
                                    </p:set>
                                    <p:set>
                                      <p:cBhvr>
                                        <p:cTn id="8" dur="500" fill="hold"/>
                                        <p:tgtEl>
                                          <p:spTgt spid="2"/>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57A91-AFC7-43C9-AA2A-798D4A045038}"/>
              </a:ext>
            </a:extLst>
          </p:cNvPr>
          <p:cNvSpPr>
            <a:spLocks noGrp="1"/>
          </p:cNvSpPr>
          <p:nvPr>
            <p:ph type="title"/>
          </p:nvPr>
        </p:nvSpPr>
        <p:spPr>
          <a:xfrm>
            <a:off x="838200" y="2766218"/>
            <a:ext cx="10515600" cy="1325563"/>
          </a:xfrm>
        </p:spPr>
        <p:txBody>
          <a:bodyPr>
            <a:normAutofit/>
          </a:bodyPr>
          <a:lstStyle/>
          <a:p>
            <a:pPr algn="ctr"/>
            <a:r>
              <a:rPr lang="en-IN" sz="6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WHAT IS AI?</a:t>
            </a:r>
          </a:p>
        </p:txBody>
      </p:sp>
    </p:spTree>
    <p:extLst>
      <p:ext uri="{BB962C8B-B14F-4D97-AF65-F5344CB8AC3E}">
        <p14:creationId xmlns:p14="http://schemas.microsoft.com/office/powerpoint/2010/main" val="1492305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2"/>
                                        </p:tgtEl>
                                        <p:attrNameLst>
                                          <p:attrName>style.color</p:attrName>
                                        </p:attrNameLst>
                                      </p:cBhvr>
                                      <p:to>
                                        <p:clrVal>
                                          <a:srgbClr val="70AD47"/>
                                        </p:clrVal>
                                      </p:to>
                                    </p:set>
                                    <p:set>
                                      <p:cBhvr>
                                        <p:cTn id="7" dur="500" fill="hold"/>
                                        <p:tgtEl>
                                          <p:spTgt spid="2"/>
                                        </p:tgtEl>
                                        <p:attrNameLst>
                                          <p:attrName>fillcolor</p:attrName>
                                        </p:attrNameLst>
                                      </p:cBhvr>
                                      <p:to>
                                        <p:clrVal>
                                          <a:srgbClr val="70AD47"/>
                                        </p:clrVal>
                                      </p:to>
                                    </p:set>
                                    <p:set>
                                      <p:cBhvr>
                                        <p:cTn id="8" dur="500" fill="hold"/>
                                        <p:tgtEl>
                                          <p:spTgt spid="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3748BB-5C99-4CD1-B28D-69B29CE97275}"/>
              </a:ext>
            </a:extLst>
          </p:cNvPr>
          <p:cNvSpPr>
            <a:spLocks noGrp="1"/>
          </p:cNvSpPr>
          <p:nvPr>
            <p:ph idx="1"/>
          </p:nvPr>
        </p:nvSpPr>
        <p:spPr>
          <a:xfrm>
            <a:off x="838200" y="1253331"/>
            <a:ext cx="10515600" cy="4351338"/>
          </a:xfrm>
        </p:spPr>
        <p:txBody>
          <a:bodyPr>
            <a:normAutofit/>
          </a:bodyPr>
          <a:lstStyle/>
          <a:p>
            <a:pPr marL="0" indent="0" algn="ctr">
              <a:buNone/>
            </a:pPr>
            <a:r>
              <a:rPr lang="en-IN" sz="3200" b="1" dirty="0">
                <a:latin typeface="Times New Roman" panose="02020603050405020304" pitchFamily="18" charset="0"/>
                <a:cs typeface="Times New Roman" panose="02020603050405020304" pitchFamily="18" charset="0"/>
              </a:rPr>
              <a:t> Artificial intelligence (AI): </a:t>
            </a:r>
            <a:r>
              <a:rPr lang="en-IN" sz="3200" dirty="0">
                <a:latin typeface="Times New Roman" panose="02020603050405020304" pitchFamily="18" charset="0"/>
                <a:cs typeface="Times New Roman" panose="02020603050405020304" pitchFamily="18" charset="0"/>
              </a:rPr>
              <a:t>An area of computer science that emphasizes the creation of intelligent machines that work and react like humans. Some of the activities computers with artificial intelligence are designed for include: Speech recognition.</a:t>
            </a:r>
          </a:p>
          <a:p>
            <a:pPr marL="0" indent="0" algn="ctr">
              <a:buNone/>
            </a:pPr>
            <a:endParaRPr lang="en-IN" sz="3200" dirty="0">
              <a:latin typeface="Times New Roman" panose="02020603050405020304" pitchFamily="18" charset="0"/>
              <a:cs typeface="Times New Roman" panose="02020603050405020304" pitchFamily="18" charset="0"/>
            </a:endParaRPr>
          </a:p>
          <a:p>
            <a:pPr marL="0" indent="0" algn="ctr">
              <a:buNone/>
            </a:pPr>
            <a: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AI makes computers much more smarter!</a:t>
            </a:r>
          </a:p>
          <a:p>
            <a:pPr algn="ct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0572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p:cTn id="14"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5AC29-E5B6-49F9-9C43-B618A9350B40}"/>
              </a:ext>
            </a:extLst>
          </p:cNvPr>
          <p:cNvSpPr>
            <a:spLocks noGrp="1"/>
          </p:cNvSpPr>
          <p:nvPr>
            <p:ph type="title"/>
          </p:nvPr>
        </p:nvSpPr>
        <p:spPr>
          <a:xfrm>
            <a:off x="838200" y="2766218"/>
            <a:ext cx="10515600" cy="1325563"/>
          </a:xfrm>
        </p:spPr>
        <p:txBody>
          <a:bodyPr>
            <a:noAutofit/>
          </a:bodyPr>
          <a:lstStyle/>
          <a:p>
            <a:r>
              <a:rPr lang="en-IN" sz="5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HOW ARE THEY CLASSIFIED?</a:t>
            </a:r>
          </a:p>
        </p:txBody>
      </p:sp>
    </p:spTree>
    <p:extLst>
      <p:ext uri="{BB962C8B-B14F-4D97-AF65-F5344CB8AC3E}">
        <p14:creationId xmlns:p14="http://schemas.microsoft.com/office/powerpoint/2010/main" val="3374832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2"/>
                                        </p:tgtEl>
                                        <p:attrNameLst>
                                          <p:attrName>style.color</p:attrName>
                                        </p:attrNameLst>
                                      </p:cBhvr>
                                      <p:to>
                                        <p:clrVal>
                                          <a:srgbClr val="70AD47"/>
                                        </p:clrVal>
                                      </p:to>
                                    </p:set>
                                    <p:set>
                                      <p:cBhvr>
                                        <p:cTn id="7" dur="500" fill="hold"/>
                                        <p:tgtEl>
                                          <p:spTgt spid="2"/>
                                        </p:tgtEl>
                                        <p:attrNameLst>
                                          <p:attrName>fillcolor</p:attrName>
                                        </p:attrNameLst>
                                      </p:cBhvr>
                                      <p:to>
                                        <p:clrVal>
                                          <a:srgbClr val="70AD47"/>
                                        </p:clrVal>
                                      </p:to>
                                    </p:set>
                                    <p:set>
                                      <p:cBhvr>
                                        <p:cTn id="8" dur="500" fill="hold"/>
                                        <p:tgtEl>
                                          <p:spTgt spid="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55987C3-232A-4285-B716-05E0519166E8}"/>
              </a:ext>
            </a:extLst>
          </p:cNvPr>
          <p:cNvSpPr>
            <a:spLocks noGrp="1"/>
          </p:cNvSpPr>
          <p:nvPr>
            <p:ph type="title"/>
          </p:nvPr>
        </p:nvSpPr>
        <p:spPr>
          <a:xfrm>
            <a:off x="6094105" y="802955"/>
            <a:ext cx="4977976" cy="1454051"/>
          </a:xfrm>
        </p:spPr>
        <p:txBody>
          <a:bodyPr>
            <a:normAutofit fontScale="90000"/>
          </a:bodyPr>
          <a:lstStyle/>
          <a:p>
            <a:pPr algn="ctr"/>
            <a:br>
              <a:rPr lang="en-IN" sz="3100" b="1" u="sng" dirty="0">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br>
            <a:r>
              <a:rPr lang="en-IN" b="1" u="sng" dirty="0">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CLASSIFICATION</a:t>
            </a:r>
            <a:br>
              <a:rPr lang="en-IN" b="1" u="sng"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br>
            <a:endParaRPr lang="en-IN" sz="3100" b="1" u="sng"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7" name="Graphic 6" descr="Robot">
            <a:extLst>
              <a:ext uri="{FF2B5EF4-FFF2-40B4-BE49-F238E27FC236}">
                <a16:creationId xmlns:a16="http://schemas.microsoft.com/office/drawing/2014/main" id="{7D82349A-7134-4E10-98F7-D790AC4EBB4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id="{8AAF983F-926E-4C04-BF95-F9650E949AE0}"/>
              </a:ext>
            </a:extLst>
          </p:cNvPr>
          <p:cNvSpPr>
            <a:spLocks noGrp="1"/>
          </p:cNvSpPr>
          <p:nvPr>
            <p:ph idx="1"/>
          </p:nvPr>
        </p:nvSpPr>
        <p:spPr>
          <a:xfrm>
            <a:off x="6090574" y="2421682"/>
            <a:ext cx="4977578" cy="3639289"/>
          </a:xfrm>
        </p:spPr>
        <p:txBody>
          <a:bodyPr anchor="ctr">
            <a:normAutofit fontScale="92500" lnSpcReduction="20000"/>
          </a:bodyPr>
          <a:lstStyle/>
          <a:p>
            <a:pPr marL="0" lvl="0" indent="0" algn="ctr">
              <a:spcAft>
                <a:spcPts val="300"/>
              </a:spcAft>
              <a:buSzPts val="1000"/>
              <a:buNone/>
              <a:tabLst>
                <a:tab pos="457200" algn="l"/>
              </a:tabLst>
            </a:pPr>
            <a:endParaRPr lang="en-IN" sz="3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lgn="ctr">
              <a:spcAft>
                <a:spcPts val="300"/>
              </a:spcAft>
              <a:buSzPts val="1000"/>
              <a:buNone/>
              <a:tabLst>
                <a:tab pos="457200" algn="l"/>
              </a:tabLst>
            </a:pPr>
            <a:r>
              <a:rPr lang="en-IN" sz="32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Artificial Narrow Intelligence </a:t>
            </a:r>
          </a:p>
          <a:p>
            <a:pPr marL="0" lvl="0" indent="0" algn="ctr">
              <a:spcAft>
                <a:spcPts val="300"/>
              </a:spcAft>
              <a:buSzPts val="1000"/>
              <a:buNone/>
              <a:tabLst>
                <a:tab pos="457200" algn="l"/>
              </a:tabLst>
            </a:pPr>
            <a:endParaRPr lang="en-IN" sz="3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0" lvl="0" indent="0" algn="ctr">
              <a:spcAft>
                <a:spcPts val="300"/>
              </a:spcAft>
              <a:buSzPts val="1000"/>
              <a:buNone/>
              <a:tabLst>
                <a:tab pos="457200" algn="l"/>
              </a:tabLst>
            </a:pPr>
            <a:r>
              <a:rPr lang="en-IN" sz="32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Artificial General Intelligence </a:t>
            </a:r>
          </a:p>
          <a:p>
            <a:pPr marL="0" lvl="0" indent="0" algn="ctr">
              <a:spcAft>
                <a:spcPts val="300"/>
              </a:spcAft>
              <a:buSzPts val="1000"/>
              <a:buNone/>
              <a:tabLst>
                <a:tab pos="457200" algn="l"/>
              </a:tabLst>
            </a:pPr>
            <a:endParaRPr lang="en-IN" sz="3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0" indent="0" algn="ctr">
              <a:spcAft>
                <a:spcPts val="300"/>
              </a:spcAft>
              <a:buSzPts val="1000"/>
              <a:buNone/>
              <a:tabLst>
                <a:tab pos="457200" algn="l"/>
              </a:tabLst>
            </a:pPr>
            <a:r>
              <a:rPr lang="en-IN" sz="32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Artificial Super Intelligence </a:t>
            </a:r>
          </a:p>
          <a:p>
            <a:pPr marL="0" indent="0">
              <a:buNone/>
            </a:pPr>
            <a:endParaRPr lang="en-IN" sz="2000" dirty="0">
              <a:solidFill>
                <a:srgbClr val="000000"/>
              </a:solidFill>
            </a:endParaRPr>
          </a:p>
        </p:txBody>
      </p:sp>
    </p:spTree>
    <p:extLst>
      <p:ext uri="{BB962C8B-B14F-4D97-AF65-F5344CB8AC3E}">
        <p14:creationId xmlns:p14="http://schemas.microsoft.com/office/powerpoint/2010/main" val="241683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3">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 calcmode="lin" valueType="num">
                                      <p:cBhvr>
                                        <p:cTn id="14"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p:cTn id="21"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2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E5435-A15D-4437-9167-11C05BE8E71D}"/>
              </a:ext>
            </a:extLst>
          </p:cNvPr>
          <p:cNvSpPr>
            <a:spLocks noGrp="1"/>
          </p:cNvSpPr>
          <p:nvPr>
            <p:ph type="title"/>
          </p:nvPr>
        </p:nvSpPr>
        <p:spPr>
          <a:xfrm>
            <a:off x="838200" y="2766218"/>
            <a:ext cx="10515600" cy="1325563"/>
          </a:xfrm>
        </p:spPr>
        <p:txBody>
          <a:bodyPr>
            <a:normAutofit/>
          </a:bodyPr>
          <a:lstStyle/>
          <a:p>
            <a:pPr algn="ctr"/>
            <a:r>
              <a:rPr lang="en-IN" sz="6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HOW DID THIS START?</a:t>
            </a:r>
          </a:p>
        </p:txBody>
      </p:sp>
    </p:spTree>
    <p:extLst>
      <p:ext uri="{BB962C8B-B14F-4D97-AF65-F5344CB8AC3E}">
        <p14:creationId xmlns:p14="http://schemas.microsoft.com/office/powerpoint/2010/main" val="1903693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2"/>
                                        </p:tgtEl>
                                        <p:attrNameLst>
                                          <p:attrName>style.color</p:attrName>
                                        </p:attrNameLst>
                                      </p:cBhvr>
                                      <p:to>
                                        <p:clrVal>
                                          <a:schemeClr val="accent2"/>
                                        </p:clrVal>
                                      </p:to>
                                    </p:set>
                                    <p:set>
                                      <p:cBhvr>
                                        <p:cTn id="7" dur="500" fill="hold"/>
                                        <p:tgtEl>
                                          <p:spTgt spid="2"/>
                                        </p:tgtEl>
                                        <p:attrNameLst>
                                          <p:attrName>fillcolor</p:attrName>
                                        </p:attrNameLst>
                                      </p:cBhvr>
                                      <p:to>
                                        <p:clrVal>
                                          <a:schemeClr val="accent2"/>
                                        </p:clrVal>
                                      </p:to>
                                    </p:set>
                                    <p:set>
                                      <p:cBhvr>
                                        <p:cTn id="8" dur="500" fill="hold"/>
                                        <p:tgtEl>
                                          <p:spTgt spid="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029C903-5C5A-4204-8226-F65DD4808E2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20782"/>
            <a:ext cx="12192000" cy="6858000"/>
          </a:xfrm>
          <a:prstGeom prst="rect">
            <a:avLst/>
          </a:prstGeom>
        </p:spPr>
      </p:pic>
    </p:spTree>
    <p:extLst>
      <p:ext uri="{BB962C8B-B14F-4D97-AF65-F5344CB8AC3E}">
        <p14:creationId xmlns:p14="http://schemas.microsoft.com/office/powerpoint/2010/main" val="1818959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B451A-A57F-4798-A36F-718AEC12F20A}"/>
              </a:ext>
            </a:extLst>
          </p:cNvPr>
          <p:cNvSpPr>
            <a:spLocks noGrp="1"/>
          </p:cNvSpPr>
          <p:nvPr>
            <p:ph type="title"/>
          </p:nvPr>
        </p:nvSpPr>
        <p:spPr>
          <a:xfrm>
            <a:off x="838200" y="2766218"/>
            <a:ext cx="10515600" cy="1325563"/>
          </a:xfrm>
        </p:spPr>
        <p:txBody>
          <a:bodyPr>
            <a:normAutofit/>
          </a:bodyPr>
          <a:lstStyle/>
          <a:p>
            <a:pPr algn="ctr"/>
            <a:r>
              <a:rPr lang="en-IN" sz="6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sz="6600" b="1" dirty="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ADVANTAGES</a:t>
            </a:r>
            <a:r>
              <a:rPr lang="en-IN" sz="6600" dirty="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05405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2"/>
                                        </p:tgtEl>
                                        <p:attrNameLst>
                                          <p:attrName>style.color</p:attrName>
                                        </p:attrNameLst>
                                      </p:cBhvr>
                                      <p:to>
                                        <p:clrVal>
                                          <a:srgbClr val="70AD47"/>
                                        </p:clrVal>
                                      </p:to>
                                    </p:set>
                                    <p:set>
                                      <p:cBhvr>
                                        <p:cTn id="7" dur="500" fill="hold"/>
                                        <p:tgtEl>
                                          <p:spTgt spid="2"/>
                                        </p:tgtEl>
                                        <p:attrNameLst>
                                          <p:attrName>fillcolor</p:attrName>
                                        </p:attrNameLst>
                                      </p:cBhvr>
                                      <p:to>
                                        <p:clrVal>
                                          <a:srgbClr val="70AD47"/>
                                        </p:clrVal>
                                      </p:to>
                                    </p:set>
                                    <p:set>
                                      <p:cBhvr>
                                        <p:cTn id="8" dur="500" fill="hold"/>
                                        <p:tgtEl>
                                          <p:spTgt spid="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E4505C23-674B-4195-81D6-0C127FEA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161029" cy="1490093"/>
          </a:xfrm>
          <a:custGeom>
            <a:avLst/>
            <a:gdLst>
              <a:gd name="connsiteX0" fmla="*/ 0 w 9161029"/>
              <a:gd name="connsiteY0" fmla="*/ 0 h 1490093"/>
              <a:gd name="connsiteX1" fmla="*/ 2046494 w 9161029"/>
              <a:gd name="connsiteY1" fmla="*/ 0 h 1490093"/>
              <a:gd name="connsiteX2" fmla="*/ 2496613 w 9161029"/>
              <a:gd name="connsiteY2" fmla="*/ 0 h 1490093"/>
              <a:gd name="connsiteX3" fmla="*/ 3235839 w 9161029"/>
              <a:gd name="connsiteY3" fmla="*/ 0 h 1490093"/>
              <a:gd name="connsiteX4" fmla="*/ 9161029 w 9161029"/>
              <a:gd name="connsiteY4" fmla="*/ 0 h 1490093"/>
              <a:gd name="connsiteX5" fmla="*/ 8470921 w 9161029"/>
              <a:gd name="connsiteY5" fmla="*/ 1490093 h 1490093"/>
              <a:gd name="connsiteX6" fmla="*/ 0 w 9161029"/>
              <a:gd name="connsiteY6"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1029" h="1490093">
                <a:moveTo>
                  <a:pt x="0" y="0"/>
                </a:moveTo>
                <a:lnTo>
                  <a:pt x="2046494" y="0"/>
                </a:lnTo>
                <a:lnTo>
                  <a:pt x="2496613" y="0"/>
                </a:lnTo>
                <a:lnTo>
                  <a:pt x="3235839" y="0"/>
                </a:lnTo>
                <a:lnTo>
                  <a:pt x="9161029" y="0"/>
                </a:lnTo>
                <a:lnTo>
                  <a:pt x="8470921" y="1490093"/>
                </a:lnTo>
                <a:lnTo>
                  <a:pt x="0" y="1490093"/>
                </a:ln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65C9B8F0-FF66-4C15-BD05-E86B87331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37" y="5367908"/>
            <a:ext cx="3428963" cy="1490093"/>
          </a:xfrm>
          <a:custGeom>
            <a:avLst/>
            <a:gdLst>
              <a:gd name="connsiteX0" fmla="*/ 690108 w 3428963"/>
              <a:gd name="connsiteY0" fmla="*/ 0 h 1490093"/>
              <a:gd name="connsiteX1" fmla="*/ 3428963 w 3428963"/>
              <a:gd name="connsiteY1" fmla="*/ 0 h 1490093"/>
              <a:gd name="connsiteX2" fmla="*/ 3428963 w 3428963"/>
              <a:gd name="connsiteY2" fmla="*/ 1490093 h 1490093"/>
              <a:gd name="connsiteX3" fmla="*/ 0 w 3428963"/>
              <a:gd name="connsiteY3" fmla="*/ 1490093 h 1490093"/>
            </a:gdLst>
            <a:ahLst/>
            <a:cxnLst>
              <a:cxn ang="0">
                <a:pos x="connsiteX0" y="connsiteY0"/>
              </a:cxn>
              <a:cxn ang="0">
                <a:pos x="connsiteX1" y="connsiteY1"/>
              </a:cxn>
              <a:cxn ang="0">
                <a:pos x="connsiteX2" y="connsiteY2"/>
              </a:cxn>
              <a:cxn ang="0">
                <a:pos x="connsiteX3" y="connsiteY3"/>
              </a:cxn>
            </a:cxnLst>
            <a:rect l="l" t="t" r="r" b="b"/>
            <a:pathLst>
              <a:path w="3428963" h="1490093">
                <a:moveTo>
                  <a:pt x="690108" y="0"/>
                </a:moveTo>
                <a:lnTo>
                  <a:pt x="3428963" y="0"/>
                </a:lnTo>
                <a:lnTo>
                  <a:pt x="3428963" y="1490093"/>
                </a:lnTo>
                <a:lnTo>
                  <a:pt x="0" y="1490093"/>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aphicFrame>
        <p:nvGraphicFramePr>
          <p:cNvPr id="6" name="Content Placeholder 3">
            <a:extLst>
              <a:ext uri="{FF2B5EF4-FFF2-40B4-BE49-F238E27FC236}">
                <a16:creationId xmlns:a16="http://schemas.microsoft.com/office/drawing/2014/main" id="{6DCE7397-BA92-41E3-B358-14B3BC0FA92A}"/>
              </a:ext>
            </a:extLst>
          </p:cNvPr>
          <p:cNvGraphicFramePr>
            <a:graphicFrameLocks noGrp="1"/>
          </p:cNvGraphicFramePr>
          <p:nvPr>
            <p:ph idx="1"/>
            <p:extLst>
              <p:ext uri="{D42A27DB-BD31-4B8C-83A1-F6EECF244321}">
                <p14:modId xmlns:p14="http://schemas.microsoft.com/office/powerpoint/2010/main" val="1286518114"/>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0408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graphicEl>
                                              <a:dgm id="{1D031C54-C8BC-450B-9648-D6BC6E513D1F}"/>
                                            </p:graphicEl>
                                          </p:spTgt>
                                        </p:tgtEl>
                                        <p:attrNameLst>
                                          <p:attrName>style.visibility</p:attrName>
                                        </p:attrNameLst>
                                      </p:cBhvr>
                                      <p:to>
                                        <p:strVal val="visible"/>
                                      </p:to>
                                    </p:set>
                                    <p:anim calcmode="lin" valueType="num">
                                      <p:cBhvr>
                                        <p:cTn id="7" dur="500" fill="hold"/>
                                        <p:tgtEl>
                                          <p:spTgt spid="6">
                                            <p:graphicEl>
                                              <a:dgm id="{1D031C54-C8BC-450B-9648-D6BC6E513D1F}"/>
                                            </p:graphicEl>
                                          </p:spTgt>
                                        </p:tgtEl>
                                        <p:attrNameLst>
                                          <p:attrName>ppt_w</p:attrName>
                                        </p:attrNameLst>
                                      </p:cBhvr>
                                      <p:tavLst>
                                        <p:tav tm="0">
                                          <p:val>
                                            <p:fltVal val="0"/>
                                          </p:val>
                                        </p:tav>
                                        <p:tav tm="100000">
                                          <p:val>
                                            <p:strVal val="#ppt_w"/>
                                          </p:val>
                                        </p:tav>
                                      </p:tavLst>
                                    </p:anim>
                                    <p:anim calcmode="lin" valueType="num">
                                      <p:cBhvr>
                                        <p:cTn id="8" dur="500" fill="hold"/>
                                        <p:tgtEl>
                                          <p:spTgt spid="6">
                                            <p:graphicEl>
                                              <a:dgm id="{1D031C54-C8BC-450B-9648-D6BC6E513D1F}"/>
                                            </p:graphicEl>
                                          </p:spTgt>
                                        </p:tgtEl>
                                        <p:attrNameLst>
                                          <p:attrName>ppt_h</p:attrName>
                                        </p:attrNameLst>
                                      </p:cBhvr>
                                      <p:tavLst>
                                        <p:tav tm="0">
                                          <p:val>
                                            <p:fltVal val="0"/>
                                          </p:val>
                                        </p:tav>
                                        <p:tav tm="100000">
                                          <p:val>
                                            <p:strVal val="#ppt_h"/>
                                          </p:val>
                                        </p:tav>
                                      </p:tavLst>
                                    </p:anim>
                                    <p:animEffect transition="in" filter="fade">
                                      <p:cBhvr>
                                        <p:cTn id="9" dur="500"/>
                                        <p:tgtEl>
                                          <p:spTgt spid="6">
                                            <p:graphicEl>
                                              <a:dgm id="{1D031C54-C8BC-450B-9648-D6BC6E513D1F}"/>
                                            </p:graphicEl>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graphicEl>
                                              <a:dgm id="{1F3FE81D-78C9-4CD3-B373-C1D04825D4AA}"/>
                                            </p:graphicEl>
                                          </p:spTgt>
                                        </p:tgtEl>
                                        <p:attrNameLst>
                                          <p:attrName>style.visibility</p:attrName>
                                        </p:attrNameLst>
                                      </p:cBhvr>
                                      <p:to>
                                        <p:strVal val="visible"/>
                                      </p:to>
                                    </p:set>
                                    <p:anim calcmode="lin" valueType="num">
                                      <p:cBhvr>
                                        <p:cTn id="12" dur="500" fill="hold"/>
                                        <p:tgtEl>
                                          <p:spTgt spid="6">
                                            <p:graphicEl>
                                              <a:dgm id="{1F3FE81D-78C9-4CD3-B373-C1D04825D4AA}"/>
                                            </p:graphicEl>
                                          </p:spTgt>
                                        </p:tgtEl>
                                        <p:attrNameLst>
                                          <p:attrName>ppt_w</p:attrName>
                                        </p:attrNameLst>
                                      </p:cBhvr>
                                      <p:tavLst>
                                        <p:tav tm="0">
                                          <p:val>
                                            <p:fltVal val="0"/>
                                          </p:val>
                                        </p:tav>
                                        <p:tav tm="100000">
                                          <p:val>
                                            <p:strVal val="#ppt_w"/>
                                          </p:val>
                                        </p:tav>
                                      </p:tavLst>
                                    </p:anim>
                                    <p:anim calcmode="lin" valueType="num">
                                      <p:cBhvr>
                                        <p:cTn id="13" dur="500" fill="hold"/>
                                        <p:tgtEl>
                                          <p:spTgt spid="6">
                                            <p:graphicEl>
                                              <a:dgm id="{1F3FE81D-78C9-4CD3-B373-C1D04825D4AA}"/>
                                            </p:graphicEl>
                                          </p:spTgt>
                                        </p:tgtEl>
                                        <p:attrNameLst>
                                          <p:attrName>ppt_h</p:attrName>
                                        </p:attrNameLst>
                                      </p:cBhvr>
                                      <p:tavLst>
                                        <p:tav tm="0">
                                          <p:val>
                                            <p:fltVal val="0"/>
                                          </p:val>
                                        </p:tav>
                                        <p:tav tm="100000">
                                          <p:val>
                                            <p:strVal val="#ppt_h"/>
                                          </p:val>
                                        </p:tav>
                                      </p:tavLst>
                                    </p:anim>
                                    <p:animEffect transition="in" filter="fade">
                                      <p:cBhvr>
                                        <p:cTn id="14" dur="500"/>
                                        <p:tgtEl>
                                          <p:spTgt spid="6">
                                            <p:graphicEl>
                                              <a:dgm id="{1F3FE81D-78C9-4CD3-B373-C1D04825D4AA}"/>
                                            </p:graphicEl>
                                          </p:spTgt>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
                                            <p:graphicEl>
                                              <a:dgm id="{C6F5C1C5-C9BB-4FA0-9C13-88812A9CF1DC}"/>
                                            </p:graphicEl>
                                          </p:spTgt>
                                        </p:tgtEl>
                                        <p:attrNameLst>
                                          <p:attrName>style.visibility</p:attrName>
                                        </p:attrNameLst>
                                      </p:cBhvr>
                                      <p:to>
                                        <p:strVal val="visible"/>
                                      </p:to>
                                    </p:set>
                                    <p:anim calcmode="lin" valueType="num">
                                      <p:cBhvr>
                                        <p:cTn id="17" dur="500" fill="hold"/>
                                        <p:tgtEl>
                                          <p:spTgt spid="6">
                                            <p:graphicEl>
                                              <a:dgm id="{C6F5C1C5-C9BB-4FA0-9C13-88812A9CF1DC}"/>
                                            </p:graphicEl>
                                          </p:spTgt>
                                        </p:tgtEl>
                                        <p:attrNameLst>
                                          <p:attrName>ppt_w</p:attrName>
                                        </p:attrNameLst>
                                      </p:cBhvr>
                                      <p:tavLst>
                                        <p:tav tm="0">
                                          <p:val>
                                            <p:fltVal val="0"/>
                                          </p:val>
                                        </p:tav>
                                        <p:tav tm="100000">
                                          <p:val>
                                            <p:strVal val="#ppt_w"/>
                                          </p:val>
                                        </p:tav>
                                      </p:tavLst>
                                    </p:anim>
                                    <p:anim calcmode="lin" valueType="num">
                                      <p:cBhvr>
                                        <p:cTn id="18" dur="500" fill="hold"/>
                                        <p:tgtEl>
                                          <p:spTgt spid="6">
                                            <p:graphicEl>
                                              <a:dgm id="{C6F5C1C5-C9BB-4FA0-9C13-88812A9CF1DC}"/>
                                            </p:graphicEl>
                                          </p:spTgt>
                                        </p:tgtEl>
                                        <p:attrNameLst>
                                          <p:attrName>ppt_h</p:attrName>
                                        </p:attrNameLst>
                                      </p:cBhvr>
                                      <p:tavLst>
                                        <p:tav tm="0">
                                          <p:val>
                                            <p:fltVal val="0"/>
                                          </p:val>
                                        </p:tav>
                                        <p:tav tm="100000">
                                          <p:val>
                                            <p:strVal val="#ppt_h"/>
                                          </p:val>
                                        </p:tav>
                                      </p:tavLst>
                                    </p:anim>
                                    <p:animEffect transition="in" filter="fade">
                                      <p:cBhvr>
                                        <p:cTn id="19" dur="500"/>
                                        <p:tgtEl>
                                          <p:spTgt spid="6">
                                            <p:graphicEl>
                                              <a:dgm id="{C6F5C1C5-C9BB-4FA0-9C13-88812A9CF1DC}"/>
                                            </p:graphicEl>
                                          </p:spTgt>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6">
                                            <p:graphicEl>
                                              <a:dgm id="{510D18FC-F42F-45F8-8AC0-0E8CA1A8C297}"/>
                                            </p:graphicEl>
                                          </p:spTgt>
                                        </p:tgtEl>
                                        <p:attrNameLst>
                                          <p:attrName>style.visibility</p:attrName>
                                        </p:attrNameLst>
                                      </p:cBhvr>
                                      <p:to>
                                        <p:strVal val="visible"/>
                                      </p:to>
                                    </p:set>
                                    <p:anim calcmode="lin" valueType="num">
                                      <p:cBhvr>
                                        <p:cTn id="24" dur="500" fill="hold"/>
                                        <p:tgtEl>
                                          <p:spTgt spid="6">
                                            <p:graphicEl>
                                              <a:dgm id="{510D18FC-F42F-45F8-8AC0-0E8CA1A8C297}"/>
                                            </p:graphicEl>
                                          </p:spTgt>
                                        </p:tgtEl>
                                        <p:attrNameLst>
                                          <p:attrName>ppt_w</p:attrName>
                                        </p:attrNameLst>
                                      </p:cBhvr>
                                      <p:tavLst>
                                        <p:tav tm="0">
                                          <p:val>
                                            <p:fltVal val="0"/>
                                          </p:val>
                                        </p:tav>
                                        <p:tav tm="100000">
                                          <p:val>
                                            <p:strVal val="#ppt_w"/>
                                          </p:val>
                                        </p:tav>
                                      </p:tavLst>
                                    </p:anim>
                                    <p:anim calcmode="lin" valueType="num">
                                      <p:cBhvr>
                                        <p:cTn id="25" dur="500" fill="hold"/>
                                        <p:tgtEl>
                                          <p:spTgt spid="6">
                                            <p:graphicEl>
                                              <a:dgm id="{510D18FC-F42F-45F8-8AC0-0E8CA1A8C297}"/>
                                            </p:graphicEl>
                                          </p:spTgt>
                                        </p:tgtEl>
                                        <p:attrNameLst>
                                          <p:attrName>ppt_h</p:attrName>
                                        </p:attrNameLst>
                                      </p:cBhvr>
                                      <p:tavLst>
                                        <p:tav tm="0">
                                          <p:val>
                                            <p:fltVal val="0"/>
                                          </p:val>
                                        </p:tav>
                                        <p:tav tm="100000">
                                          <p:val>
                                            <p:strVal val="#ppt_h"/>
                                          </p:val>
                                        </p:tav>
                                      </p:tavLst>
                                    </p:anim>
                                    <p:animEffect transition="in" filter="fade">
                                      <p:cBhvr>
                                        <p:cTn id="26" dur="500"/>
                                        <p:tgtEl>
                                          <p:spTgt spid="6">
                                            <p:graphicEl>
                                              <a:dgm id="{510D18FC-F42F-45F8-8AC0-0E8CA1A8C297}"/>
                                            </p:graphicEl>
                                          </p:spTgt>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6">
                                            <p:graphicEl>
                                              <a:dgm id="{7982FC50-FF07-496B-9980-99DE1B366018}"/>
                                            </p:graphicEl>
                                          </p:spTgt>
                                        </p:tgtEl>
                                        <p:attrNameLst>
                                          <p:attrName>style.visibility</p:attrName>
                                        </p:attrNameLst>
                                      </p:cBhvr>
                                      <p:to>
                                        <p:strVal val="visible"/>
                                      </p:to>
                                    </p:set>
                                    <p:anim calcmode="lin" valueType="num">
                                      <p:cBhvr>
                                        <p:cTn id="29" dur="500" fill="hold"/>
                                        <p:tgtEl>
                                          <p:spTgt spid="6">
                                            <p:graphicEl>
                                              <a:dgm id="{7982FC50-FF07-496B-9980-99DE1B366018}"/>
                                            </p:graphicEl>
                                          </p:spTgt>
                                        </p:tgtEl>
                                        <p:attrNameLst>
                                          <p:attrName>ppt_w</p:attrName>
                                        </p:attrNameLst>
                                      </p:cBhvr>
                                      <p:tavLst>
                                        <p:tav tm="0">
                                          <p:val>
                                            <p:fltVal val="0"/>
                                          </p:val>
                                        </p:tav>
                                        <p:tav tm="100000">
                                          <p:val>
                                            <p:strVal val="#ppt_w"/>
                                          </p:val>
                                        </p:tav>
                                      </p:tavLst>
                                    </p:anim>
                                    <p:anim calcmode="lin" valueType="num">
                                      <p:cBhvr>
                                        <p:cTn id="30" dur="500" fill="hold"/>
                                        <p:tgtEl>
                                          <p:spTgt spid="6">
                                            <p:graphicEl>
                                              <a:dgm id="{7982FC50-FF07-496B-9980-99DE1B366018}"/>
                                            </p:graphicEl>
                                          </p:spTgt>
                                        </p:tgtEl>
                                        <p:attrNameLst>
                                          <p:attrName>ppt_h</p:attrName>
                                        </p:attrNameLst>
                                      </p:cBhvr>
                                      <p:tavLst>
                                        <p:tav tm="0">
                                          <p:val>
                                            <p:fltVal val="0"/>
                                          </p:val>
                                        </p:tav>
                                        <p:tav tm="100000">
                                          <p:val>
                                            <p:strVal val="#ppt_h"/>
                                          </p:val>
                                        </p:tav>
                                      </p:tavLst>
                                    </p:anim>
                                    <p:animEffect transition="in" filter="fade">
                                      <p:cBhvr>
                                        <p:cTn id="31" dur="500"/>
                                        <p:tgtEl>
                                          <p:spTgt spid="6">
                                            <p:graphicEl>
                                              <a:dgm id="{7982FC50-FF07-496B-9980-99DE1B366018}"/>
                                            </p:graphicEl>
                                          </p:spTgt>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6">
                                            <p:graphicEl>
                                              <a:dgm id="{4B773F99-8D3A-47EE-A0CD-505D71E9DDD4}"/>
                                            </p:graphicEl>
                                          </p:spTgt>
                                        </p:tgtEl>
                                        <p:attrNameLst>
                                          <p:attrName>style.visibility</p:attrName>
                                        </p:attrNameLst>
                                      </p:cBhvr>
                                      <p:to>
                                        <p:strVal val="visible"/>
                                      </p:to>
                                    </p:set>
                                    <p:anim calcmode="lin" valueType="num">
                                      <p:cBhvr>
                                        <p:cTn id="34" dur="500" fill="hold"/>
                                        <p:tgtEl>
                                          <p:spTgt spid="6">
                                            <p:graphicEl>
                                              <a:dgm id="{4B773F99-8D3A-47EE-A0CD-505D71E9DDD4}"/>
                                            </p:graphicEl>
                                          </p:spTgt>
                                        </p:tgtEl>
                                        <p:attrNameLst>
                                          <p:attrName>ppt_w</p:attrName>
                                        </p:attrNameLst>
                                      </p:cBhvr>
                                      <p:tavLst>
                                        <p:tav tm="0">
                                          <p:val>
                                            <p:fltVal val="0"/>
                                          </p:val>
                                        </p:tav>
                                        <p:tav tm="100000">
                                          <p:val>
                                            <p:strVal val="#ppt_w"/>
                                          </p:val>
                                        </p:tav>
                                      </p:tavLst>
                                    </p:anim>
                                    <p:anim calcmode="lin" valueType="num">
                                      <p:cBhvr>
                                        <p:cTn id="35" dur="500" fill="hold"/>
                                        <p:tgtEl>
                                          <p:spTgt spid="6">
                                            <p:graphicEl>
                                              <a:dgm id="{4B773F99-8D3A-47EE-A0CD-505D71E9DDD4}"/>
                                            </p:graphicEl>
                                          </p:spTgt>
                                        </p:tgtEl>
                                        <p:attrNameLst>
                                          <p:attrName>ppt_h</p:attrName>
                                        </p:attrNameLst>
                                      </p:cBhvr>
                                      <p:tavLst>
                                        <p:tav tm="0">
                                          <p:val>
                                            <p:fltVal val="0"/>
                                          </p:val>
                                        </p:tav>
                                        <p:tav tm="100000">
                                          <p:val>
                                            <p:strVal val="#ppt_h"/>
                                          </p:val>
                                        </p:tav>
                                      </p:tavLst>
                                    </p:anim>
                                    <p:animEffect transition="in" filter="fade">
                                      <p:cBhvr>
                                        <p:cTn id="36" dur="500"/>
                                        <p:tgtEl>
                                          <p:spTgt spid="6">
                                            <p:graphicEl>
                                              <a:dgm id="{4B773F99-8D3A-47EE-A0CD-505D71E9DDD4}"/>
                                            </p:graphicEl>
                                          </p:spTgt>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grpId="0" nodeType="clickEffect">
                                  <p:stCondLst>
                                    <p:cond delay="0"/>
                                  </p:stCondLst>
                                  <p:childTnLst>
                                    <p:set>
                                      <p:cBhvr>
                                        <p:cTn id="40" dur="1" fill="hold">
                                          <p:stCondLst>
                                            <p:cond delay="0"/>
                                          </p:stCondLst>
                                        </p:cTn>
                                        <p:tgtEl>
                                          <p:spTgt spid="6">
                                            <p:graphicEl>
                                              <a:dgm id="{0105E383-35E5-4DB6-A258-B97DD6954EE4}"/>
                                            </p:graphicEl>
                                          </p:spTgt>
                                        </p:tgtEl>
                                        <p:attrNameLst>
                                          <p:attrName>style.visibility</p:attrName>
                                        </p:attrNameLst>
                                      </p:cBhvr>
                                      <p:to>
                                        <p:strVal val="visible"/>
                                      </p:to>
                                    </p:set>
                                    <p:anim calcmode="lin" valueType="num">
                                      <p:cBhvr>
                                        <p:cTn id="41" dur="500" fill="hold"/>
                                        <p:tgtEl>
                                          <p:spTgt spid="6">
                                            <p:graphicEl>
                                              <a:dgm id="{0105E383-35E5-4DB6-A258-B97DD6954EE4}"/>
                                            </p:graphicEl>
                                          </p:spTgt>
                                        </p:tgtEl>
                                        <p:attrNameLst>
                                          <p:attrName>ppt_w</p:attrName>
                                        </p:attrNameLst>
                                      </p:cBhvr>
                                      <p:tavLst>
                                        <p:tav tm="0">
                                          <p:val>
                                            <p:fltVal val="0"/>
                                          </p:val>
                                        </p:tav>
                                        <p:tav tm="100000">
                                          <p:val>
                                            <p:strVal val="#ppt_w"/>
                                          </p:val>
                                        </p:tav>
                                      </p:tavLst>
                                    </p:anim>
                                    <p:anim calcmode="lin" valueType="num">
                                      <p:cBhvr>
                                        <p:cTn id="42" dur="500" fill="hold"/>
                                        <p:tgtEl>
                                          <p:spTgt spid="6">
                                            <p:graphicEl>
                                              <a:dgm id="{0105E383-35E5-4DB6-A258-B97DD6954EE4}"/>
                                            </p:graphicEl>
                                          </p:spTgt>
                                        </p:tgtEl>
                                        <p:attrNameLst>
                                          <p:attrName>ppt_h</p:attrName>
                                        </p:attrNameLst>
                                      </p:cBhvr>
                                      <p:tavLst>
                                        <p:tav tm="0">
                                          <p:val>
                                            <p:fltVal val="0"/>
                                          </p:val>
                                        </p:tav>
                                        <p:tav tm="100000">
                                          <p:val>
                                            <p:strVal val="#ppt_h"/>
                                          </p:val>
                                        </p:tav>
                                      </p:tavLst>
                                    </p:anim>
                                    <p:animEffect transition="in" filter="fade">
                                      <p:cBhvr>
                                        <p:cTn id="43" dur="500"/>
                                        <p:tgtEl>
                                          <p:spTgt spid="6">
                                            <p:graphicEl>
                                              <a:dgm id="{0105E383-35E5-4DB6-A258-B97DD6954EE4}"/>
                                            </p:graphicEl>
                                          </p:spTgt>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6">
                                            <p:graphicEl>
                                              <a:dgm id="{C77C7D9F-6777-439A-A07F-04DB616AE80E}"/>
                                            </p:graphicEl>
                                          </p:spTgt>
                                        </p:tgtEl>
                                        <p:attrNameLst>
                                          <p:attrName>style.visibility</p:attrName>
                                        </p:attrNameLst>
                                      </p:cBhvr>
                                      <p:to>
                                        <p:strVal val="visible"/>
                                      </p:to>
                                    </p:set>
                                    <p:anim calcmode="lin" valueType="num">
                                      <p:cBhvr>
                                        <p:cTn id="46" dur="500" fill="hold"/>
                                        <p:tgtEl>
                                          <p:spTgt spid="6">
                                            <p:graphicEl>
                                              <a:dgm id="{C77C7D9F-6777-439A-A07F-04DB616AE80E}"/>
                                            </p:graphicEl>
                                          </p:spTgt>
                                        </p:tgtEl>
                                        <p:attrNameLst>
                                          <p:attrName>ppt_w</p:attrName>
                                        </p:attrNameLst>
                                      </p:cBhvr>
                                      <p:tavLst>
                                        <p:tav tm="0">
                                          <p:val>
                                            <p:fltVal val="0"/>
                                          </p:val>
                                        </p:tav>
                                        <p:tav tm="100000">
                                          <p:val>
                                            <p:strVal val="#ppt_w"/>
                                          </p:val>
                                        </p:tav>
                                      </p:tavLst>
                                    </p:anim>
                                    <p:anim calcmode="lin" valueType="num">
                                      <p:cBhvr>
                                        <p:cTn id="47" dur="500" fill="hold"/>
                                        <p:tgtEl>
                                          <p:spTgt spid="6">
                                            <p:graphicEl>
                                              <a:dgm id="{C77C7D9F-6777-439A-A07F-04DB616AE80E}"/>
                                            </p:graphicEl>
                                          </p:spTgt>
                                        </p:tgtEl>
                                        <p:attrNameLst>
                                          <p:attrName>ppt_h</p:attrName>
                                        </p:attrNameLst>
                                      </p:cBhvr>
                                      <p:tavLst>
                                        <p:tav tm="0">
                                          <p:val>
                                            <p:fltVal val="0"/>
                                          </p:val>
                                        </p:tav>
                                        <p:tav tm="100000">
                                          <p:val>
                                            <p:strVal val="#ppt_h"/>
                                          </p:val>
                                        </p:tav>
                                      </p:tavLst>
                                    </p:anim>
                                    <p:animEffect transition="in" filter="fade">
                                      <p:cBhvr>
                                        <p:cTn id="48" dur="500"/>
                                        <p:tgtEl>
                                          <p:spTgt spid="6">
                                            <p:graphicEl>
                                              <a:dgm id="{C77C7D9F-6777-439A-A07F-04DB616AE80E}"/>
                                            </p:graphicEl>
                                          </p:spTgt>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6">
                                            <p:graphicEl>
                                              <a:dgm id="{F4D93024-BD06-40AD-9468-8F780303E02C}"/>
                                            </p:graphicEl>
                                          </p:spTgt>
                                        </p:tgtEl>
                                        <p:attrNameLst>
                                          <p:attrName>style.visibility</p:attrName>
                                        </p:attrNameLst>
                                      </p:cBhvr>
                                      <p:to>
                                        <p:strVal val="visible"/>
                                      </p:to>
                                    </p:set>
                                    <p:anim calcmode="lin" valueType="num">
                                      <p:cBhvr>
                                        <p:cTn id="51" dur="500" fill="hold"/>
                                        <p:tgtEl>
                                          <p:spTgt spid="6">
                                            <p:graphicEl>
                                              <a:dgm id="{F4D93024-BD06-40AD-9468-8F780303E02C}"/>
                                            </p:graphicEl>
                                          </p:spTgt>
                                        </p:tgtEl>
                                        <p:attrNameLst>
                                          <p:attrName>ppt_w</p:attrName>
                                        </p:attrNameLst>
                                      </p:cBhvr>
                                      <p:tavLst>
                                        <p:tav tm="0">
                                          <p:val>
                                            <p:fltVal val="0"/>
                                          </p:val>
                                        </p:tav>
                                        <p:tav tm="100000">
                                          <p:val>
                                            <p:strVal val="#ppt_w"/>
                                          </p:val>
                                        </p:tav>
                                      </p:tavLst>
                                    </p:anim>
                                    <p:anim calcmode="lin" valueType="num">
                                      <p:cBhvr>
                                        <p:cTn id="52" dur="500" fill="hold"/>
                                        <p:tgtEl>
                                          <p:spTgt spid="6">
                                            <p:graphicEl>
                                              <a:dgm id="{F4D93024-BD06-40AD-9468-8F780303E02C}"/>
                                            </p:graphicEl>
                                          </p:spTgt>
                                        </p:tgtEl>
                                        <p:attrNameLst>
                                          <p:attrName>ppt_h</p:attrName>
                                        </p:attrNameLst>
                                      </p:cBhvr>
                                      <p:tavLst>
                                        <p:tav tm="0">
                                          <p:val>
                                            <p:fltVal val="0"/>
                                          </p:val>
                                        </p:tav>
                                        <p:tav tm="100000">
                                          <p:val>
                                            <p:strVal val="#ppt_h"/>
                                          </p:val>
                                        </p:tav>
                                      </p:tavLst>
                                    </p:anim>
                                    <p:animEffect transition="in" filter="fade">
                                      <p:cBhvr>
                                        <p:cTn id="53" dur="500"/>
                                        <p:tgtEl>
                                          <p:spTgt spid="6">
                                            <p:graphicEl>
                                              <a:dgm id="{F4D93024-BD06-40AD-9468-8F780303E02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Dgm bld="one"/>
        </p:bldSub>
      </p:bldGraphic>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183</Words>
  <Application>Microsoft Office PowerPoint</Application>
  <PresentationFormat>Widescreen</PresentationFormat>
  <Paragraphs>52</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Algerian</vt:lpstr>
      <vt:lpstr>Arial</vt:lpstr>
      <vt:lpstr>Calibri</vt:lpstr>
      <vt:lpstr>Calibri Light</vt:lpstr>
      <vt:lpstr>Times New Roman</vt:lpstr>
      <vt:lpstr>Office Theme</vt:lpstr>
      <vt:lpstr>PowerPoint Presentation</vt:lpstr>
      <vt:lpstr>WHAT IS AI?</vt:lpstr>
      <vt:lpstr>PowerPoint Presentation</vt:lpstr>
      <vt:lpstr>HOW ARE THEY CLASSIFIED?</vt:lpstr>
      <vt:lpstr> CLASSIFICATION </vt:lpstr>
      <vt:lpstr>HOW DID THIS START?</vt:lpstr>
      <vt:lpstr>PowerPoint Presentation</vt:lpstr>
      <vt:lpstr> ADVANTAGES  </vt:lpstr>
      <vt:lpstr>PowerPoint Presentation</vt:lpstr>
      <vt:lpstr>PowerPoint Presentation</vt:lpstr>
      <vt:lpstr> DISADVANTAGES </vt:lpstr>
      <vt:lpstr>PowerPoint Presentation</vt:lpstr>
      <vt:lpstr>FUTURE SCOPE OF AI </vt:lpstr>
      <vt:lpstr>         In 2017 Facebook created  two robots named bob and Alice and they both created different language which human can not understand  By seeing this language the company shutdown the robots language  </vt:lpstr>
      <vt:lpstr>PowerPoint Presentation</vt:lpstr>
      <vt:lpstr>IQ=2,952</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RAVELLA ABHINAV</dc:creator>
  <cp:lastModifiedBy>RAVELLA ABHINAV</cp:lastModifiedBy>
  <cp:revision>29</cp:revision>
  <dcterms:created xsi:type="dcterms:W3CDTF">2019-11-03T11:57:51Z</dcterms:created>
  <dcterms:modified xsi:type="dcterms:W3CDTF">2019-11-04T17:57:54Z</dcterms:modified>
</cp:coreProperties>
</file>