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75" r:id="rId9"/>
    <p:sldId id="261" r:id="rId10"/>
    <p:sldId id="268" r:id="rId11"/>
    <p:sldId id="269" r:id="rId12"/>
    <p:sldId id="270" r:id="rId13"/>
    <p:sldId id="262" r:id="rId14"/>
    <p:sldId id="272" r:id="rId15"/>
    <p:sldId id="26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FLOWGORITHM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USE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6200"/>
            <a:ext cx="90868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800" b="1" dirty="0"/>
              <a:t>A window will appear titled "Output Properties". Using this window, you can specify what will be displayed on the screen.</a:t>
            </a:r>
          </a:p>
          <a:p>
            <a:endParaRPr lang="en-IN" sz="1800" b="1" dirty="0"/>
          </a:p>
          <a:p>
            <a:r>
              <a:rPr lang="en-IN" sz="1800" b="1" dirty="0"/>
              <a:t>Output shapes are fairly simple. They will output the result of an expression. This can be something  like a text message, a variable, or the result of a calculation.</a:t>
            </a:r>
          </a:p>
          <a:p>
            <a:endParaRPr lang="en-IN" sz="1800" b="1" dirty="0"/>
          </a:p>
          <a:p>
            <a:r>
              <a:rPr lang="en-IN" sz="1800" b="1" dirty="0"/>
              <a:t>In the box, type "Hello, world!". You have to add the double-quotes around the text. In computer programming, this is called a String.</a:t>
            </a:r>
          </a:p>
          <a:p>
            <a:endParaRPr lang="en-IN" sz="1800" b="1" dirty="0"/>
          </a:p>
          <a:p>
            <a:r>
              <a:rPr lang="en-IN" sz="1800" b="1" dirty="0"/>
              <a:t>Now, click on OK to continue. You might get an error window if you didn't type it in correctly. If that happens, just edit the shape again and fix it.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5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8195" name="Picture 3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219200"/>
            <a:ext cx="553243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Now your flowchart contains an output shape.</a:t>
            </a:r>
          </a:p>
          <a:p>
            <a:r>
              <a:rPr lang="en-IN" sz="2000" b="1" dirty="0"/>
              <a:t>Currently, it is displayed in </a:t>
            </a:r>
            <a:r>
              <a:rPr lang="en-IN" sz="2000" b="1" dirty="0" err="1"/>
              <a:t>gray</a:t>
            </a:r>
            <a:r>
              <a:rPr lang="en-IN" sz="2000" b="1" dirty="0"/>
              <a:t>. In Flowgorithm, any shape that is </a:t>
            </a:r>
            <a:r>
              <a:rPr lang="en-IN" sz="2000" b="1" dirty="0" err="1"/>
              <a:t>gray</a:t>
            </a:r>
            <a:r>
              <a:rPr lang="en-IN" sz="2000" b="1" dirty="0"/>
              <a:t> is "incomplete". This means that the shape needs some information before it can work.</a:t>
            </a:r>
          </a:p>
          <a:p>
            <a:r>
              <a:rPr lang="en-IN" sz="2000" b="1" dirty="0"/>
              <a:t>You need to tell Flowgorithm what you want it to output. This can be anything from the result of a calculation to a text message.</a:t>
            </a:r>
          </a:p>
          <a:p>
            <a:r>
              <a:rPr lang="en-IN" sz="2000" b="1" dirty="0"/>
              <a:t>Now, double-click or right-click on the output shape to edit it.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6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5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Now your flowchart contains an output shape.</a:t>
            </a:r>
          </a:p>
          <a:p>
            <a:r>
              <a:rPr lang="en-IN" sz="2000" b="1" dirty="0"/>
              <a:t>Currently, it is displayed in </a:t>
            </a:r>
            <a:r>
              <a:rPr lang="en-IN" sz="2000" b="1" dirty="0" err="1"/>
              <a:t>gray</a:t>
            </a:r>
            <a:r>
              <a:rPr lang="en-IN" sz="2000" b="1" dirty="0"/>
              <a:t>. In Flowgorithm, any shape that is </a:t>
            </a:r>
            <a:r>
              <a:rPr lang="en-IN" sz="2000" b="1" dirty="0" err="1"/>
              <a:t>gray</a:t>
            </a:r>
            <a:r>
              <a:rPr lang="en-IN" sz="2000" b="1" dirty="0"/>
              <a:t> is "incomplete". This means that the shape needs some information before it can work.</a:t>
            </a:r>
          </a:p>
          <a:p>
            <a:r>
              <a:rPr lang="en-IN" sz="2000" b="1" dirty="0"/>
              <a:t>You need to tell Flowgorithm what you want it to output. This can be anything from the result of a calculation to a text message.</a:t>
            </a:r>
          </a:p>
          <a:p>
            <a:r>
              <a:rPr lang="en-IN" sz="2000" b="1" dirty="0"/>
              <a:t>Now, double-click or right-click on the output shape to edit it.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6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5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3325"/>
            <a:ext cx="5918200" cy="44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The Output shape will now appear in green.</a:t>
            </a:r>
          </a:p>
          <a:p>
            <a:r>
              <a:rPr lang="en-IN" sz="2000" b="1" dirty="0"/>
              <a:t>Since all the shapes are in </a:t>
            </a:r>
            <a:r>
              <a:rPr lang="en-IN" sz="2000" b="1" dirty="0" err="1"/>
              <a:t>color</a:t>
            </a:r>
            <a:r>
              <a:rPr lang="en-IN" sz="2000" b="1" dirty="0"/>
              <a:t> (nothing is </a:t>
            </a:r>
            <a:r>
              <a:rPr lang="en-IN" sz="2000" b="1" dirty="0" err="1"/>
              <a:t>gray</a:t>
            </a:r>
            <a:r>
              <a:rPr lang="en-IN" sz="2000" b="1" dirty="0"/>
              <a:t>), your program is complete. Now it is time to run it.</a:t>
            </a:r>
          </a:p>
          <a:p>
            <a:r>
              <a:rPr lang="en-IN" sz="2000" b="1" dirty="0"/>
              <a:t>On the main toolbar, you should see a green icon that looks like the Play Button you use when playing a DVD or watching a video on YouTube.</a:t>
            </a:r>
          </a:p>
          <a:p>
            <a:r>
              <a:rPr lang="en-IN" sz="2000" b="1" dirty="0"/>
              <a:t>Click on this icon to run your program. You can also press F5 on your keyboard or select Run from the Program menu.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7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The Output shape will now appear in green.</a:t>
            </a:r>
          </a:p>
          <a:p>
            <a:r>
              <a:rPr lang="en-IN" sz="2000" b="1" dirty="0"/>
              <a:t>Since all the shapes are in </a:t>
            </a:r>
            <a:r>
              <a:rPr lang="en-IN" sz="2000" b="1" dirty="0" err="1"/>
              <a:t>color</a:t>
            </a:r>
            <a:r>
              <a:rPr lang="en-IN" sz="2000" b="1" dirty="0"/>
              <a:t> (nothing is </a:t>
            </a:r>
            <a:r>
              <a:rPr lang="en-IN" sz="2000" b="1" dirty="0" err="1"/>
              <a:t>gray</a:t>
            </a:r>
            <a:r>
              <a:rPr lang="en-IN" sz="2000" b="1" dirty="0"/>
              <a:t>), your program is complete. Now it is time to run it.</a:t>
            </a:r>
          </a:p>
          <a:p>
            <a:r>
              <a:rPr lang="en-IN" sz="2000" b="1" dirty="0"/>
              <a:t>On the main toolbar, you should see a green icon that looks like the Play Button you use when playing a DVD or watching a video on YouTube.</a:t>
            </a:r>
          </a:p>
          <a:p>
            <a:r>
              <a:rPr lang="en-IN" sz="2000" b="1" dirty="0"/>
              <a:t>Click on this icon to run your program. You can also press F5 on your keyboard or select Run from the Program menu.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 descr="C:\Users\USER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1162050"/>
            <a:ext cx="57308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7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A new window should appear called the "Console Screen". In computer programming, the console is used to display and input textual information.</a:t>
            </a:r>
          </a:p>
          <a:p>
            <a:r>
              <a:rPr lang="en-IN" sz="2000" b="1" dirty="0"/>
              <a:t>The Console Screen in Flowgorithm was </a:t>
            </a:r>
            <a:r>
              <a:rPr lang="en-IN" sz="2000" b="1" dirty="0" err="1"/>
              <a:t>modeled</a:t>
            </a:r>
            <a:r>
              <a:rPr lang="en-IN" sz="2000" b="1" dirty="0"/>
              <a:t> after the texting windows you use on your phone. So, it is like you are texting Flowgorithm!</a:t>
            </a:r>
          </a:p>
          <a:p>
            <a:r>
              <a:rPr lang="en-IN" sz="2000" b="1" dirty="0"/>
              <a:t>Anyway, you have finished your first computer program. Congratulations! </a:t>
            </a:r>
          </a:p>
          <a:p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8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A new window should appear called the "Console Screen". In computer programming, the console is used to display and input textual information.</a:t>
            </a:r>
          </a:p>
          <a:p>
            <a:r>
              <a:rPr lang="en-IN" sz="2000" b="1" dirty="0"/>
              <a:t>The Console Screen in Flowgorithm was </a:t>
            </a:r>
            <a:r>
              <a:rPr lang="en-IN" sz="2000" b="1" dirty="0" err="1"/>
              <a:t>modeled</a:t>
            </a:r>
            <a:r>
              <a:rPr lang="en-IN" sz="2000" b="1" dirty="0"/>
              <a:t> after the texting windows you use on your phone. So, it is like you are texting Flowgorithm!</a:t>
            </a:r>
          </a:p>
          <a:p>
            <a:r>
              <a:rPr lang="en-IN" sz="2000" b="1" dirty="0"/>
              <a:t>Anyway, you have finished your first computer program. Congratulations! </a:t>
            </a:r>
          </a:p>
          <a:p>
            <a:endParaRPr lang="en-IN" sz="2000" b="1" dirty="0"/>
          </a:p>
        </p:txBody>
      </p:sp>
      <p:pic>
        <p:nvPicPr>
          <p:cNvPr id="4098" name="Picture 2" descr="C:\Users\US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68400"/>
            <a:ext cx="5897563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8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let's st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let's st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let's st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let's st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let's st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Image result for let's st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3548062" cy="37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9938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1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When you start a new flowchart, you will see two rounded rectangles called </a:t>
            </a:r>
            <a:r>
              <a:rPr lang="en-IN" sz="2000" b="1" dirty="0">
                <a:solidFill>
                  <a:srgbClr val="C00000"/>
                </a:solidFill>
              </a:rPr>
              <a:t>"terminals". </a:t>
            </a:r>
            <a:r>
              <a:rPr lang="en-IN" sz="2000" b="1" dirty="0"/>
              <a:t>These symbols represent the beginning and end of your program.</a:t>
            </a:r>
            <a:endParaRPr lang="en-IN" sz="2000" dirty="0"/>
          </a:p>
          <a:p>
            <a:r>
              <a:rPr lang="en-IN" sz="2000" b="1" dirty="0"/>
              <a:t>Many flowcharts display the text "start" in the top terminal. Flowgorithm, however, uses the text "Main".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Picture 3" descr="C:\Users\USER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181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/>
          <a:lstStyle/>
          <a:p>
            <a:r>
              <a:rPr lang="en-IN" sz="2000" b="1" dirty="0"/>
              <a:t>Everything in a </a:t>
            </a:r>
            <a:r>
              <a:rPr lang="en-IN" sz="2000" b="1" dirty="0" smtClean="0"/>
              <a:t>flowgorithm </a:t>
            </a:r>
            <a:r>
              <a:rPr lang="en-IN" sz="2000" b="1" dirty="0"/>
              <a:t>is represented by a shape. </a:t>
            </a:r>
            <a:endParaRPr lang="en-IN" sz="2000" b="1" dirty="0" smtClean="0"/>
          </a:p>
          <a:p>
            <a:r>
              <a:rPr lang="en-IN" sz="2000" b="1" dirty="0" smtClean="0"/>
              <a:t>You </a:t>
            </a:r>
            <a:r>
              <a:rPr lang="en-IN" sz="2000" b="1" dirty="0"/>
              <a:t>will add your own shapes between the Main and End terminals.</a:t>
            </a:r>
            <a:endParaRPr lang="en-IN" sz="2000" dirty="0"/>
          </a:p>
          <a:p>
            <a:r>
              <a:rPr lang="en-IN" sz="2000" b="1" dirty="0"/>
              <a:t>To add a shape, move your mouse pointer over a line. If you can add a shape, the line will turn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en-IN" sz="2000" b="1" dirty="0"/>
              <a:t>.</a:t>
            </a:r>
            <a:endParaRPr lang="en-IN" sz="2000" dirty="0"/>
          </a:p>
          <a:p>
            <a:r>
              <a:rPr lang="en-IN" sz="2000" b="1" dirty="0"/>
              <a:t>Now, either double-click or right-click to add a shape.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5" name="Picture 4" descr="C:\Users\USER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800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2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7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A pop-up menu will appear that shows all the shapes you can add.</a:t>
            </a:r>
            <a:endParaRPr lang="en-IN" sz="2000" dirty="0"/>
          </a:p>
          <a:p>
            <a:r>
              <a:rPr lang="en-IN" sz="2000" b="1" dirty="0"/>
              <a:t>In </a:t>
            </a:r>
            <a:r>
              <a:rPr lang="en-IN" sz="2000" b="1" dirty="0" smtClean="0"/>
              <a:t>flowgorithm, </a:t>
            </a:r>
            <a:r>
              <a:rPr lang="en-IN" sz="2000" b="1" dirty="0"/>
              <a:t>each action your computer can perform is represented by a different shape. For example, </a:t>
            </a:r>
            <a:r>
              <a:rPr lang="en-IN" sz="2000" b="1" dirty="0">
                <a:solidFill>
                  <a:srgbClr val="C00000"/>
                </a:solidFill>
              </a:rPr>
              <a:t>input and output </a:t>
            </a:r>
            <a:r>
              <a:rPr lang="en-IN" sz="2000" b="1" dirty="0"/>
              <a:t>shapes are represented </a:t>
            </a:r>
            <a:r>
              <a:rPr lang="en-IN" sz="2000" b="1" dirty="0">
                <a:solidFill>
                  <a:srgbClr val="C00000"/>
                </a:solidFill>
              </a:rPr>
              <a:t>with parallelograms (slanted rectangles). </a:t>
            </a:r>
            <a:r>
              <a:rPr lang="en-IN" sz="2000" b="1" dirty="0"/>
              <a:t> </a:t>
            </a:r>
            <a:endParaRPr lang="en-IN" sz="2000" dirty="0"/>
          </a:p>
          <a:p>
            <a:r>
              <a:rPr lang="en-IN" sz="2000" b="1" dirty="0"/>
              <a:t>You can also paste from the clipboard using this menu. In the picture, it is </a:t>
            </a:r>
            <a:r>
              <a:rPr lang="en-IN" sz="2000" b="1" dirty="0" err="1"/>
              <a:t>grayed</a:t>
            </a:r>
            <a:r>
              <a:rPr lang="en-IN" sz="2000" b="1" dirty="0"/>
              <a:t>-out, so there isn't anything to paste yet.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3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7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IN" sz="2000" b="1" dirty="0"/>
              <a:t>A pop-up menu will appear that shows all the shapes you can add.</a:t>
            </a:r>
            <a:endParaRPr lang="en-IN" sz="2000" dirty="0"/>
          </a:p>
          <a:p>
            <a:r>
              <a:rPr lang="en-IN" sz="2000" b="1" dirty="0"/>
              <a:t>In flowcharts, each action your computer can perform is represented by a different shape. For example, input and output shapes are represented with parallelograms (slanted rectangles).  </a:t>
            </a:r>
            <a:endParaRPr lang="en-IN" sz="2000" dirty="0"/>
          </a:p>
          <a:p>
            <a:r>
              <a:rPr lang="en-IN" sz="2000" b="1" dirty="0"/>
              <a:t>You can also paste from the clipboard using this menu. In the picture, it is </a:t>
            </a:r>
            <a:r>
              <a:rPr lang="en-IN" sz="2000" b="1" dirty="0" err="1"/>
              <a:t>grayed</a:t>
            </a:r>
            <a:r>
              <a:rPr lang="en-IN" sz="2000" b="1" dirty="0"/>
              <a:t>-out, so there isn't anything to paste yet.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3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7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USER\Desktop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50925"/>
            <a:ext cx="5581650" cy="475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3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The </a:t>
            </a:r>
            <a:r>
              <a:rPr lang="en-IN" sz="2000" b="1" i="1" dirty="0">
                <a:solidFill>
                  <a:srgbClr val="C00000"/>
                </a:solidFill>
              </a:rPr>
              <a:t>Hello World</a:t>
            </a:r>
            <a:r>
              <a:rPr lang="en-IN" sz="2000" b="1" dirty="0">
                <a:solidFill>
                  <a:srgbClr val="C00000"/>
                </a:solidFill>
              </a:rPr>
              <a:t> </a:t>
            </a:r>
            <a:r>
              <a:rPr lang="en-IN" sz="2000" b="1" dirty="0" smtClean="0">
                <a:solidFill>
                  <a:srgbClr val="C00000"/>
                </a:solidFill>
              </a:rPr>
              <a:t>program [to display a message] </a:t>
            </a:r>
            <a:r>
              <a:rPr lang="en-IN" sz="2000" b="1" dirty="0"/>
              <a:t>needs an output shape. It will allow the program to display information on the screen.</a:t>
            </a:r>
          </a:p>
          <a:p>
            <a:r>
              <a:rPr lang="en-IN" sz="2000" b="1" dirty="0"/>
              <a:t>Move the mouse over the green parallelogram  with the text "Output". It will highlight in blue.</a:t>
            </a:r>
          </a:p>
          <a:p>
            <a:r>
              <a:rPr lang="en-IN" sz="2000" b="1" dirty="0"/>
              <a:t>Click on the shape. It will be added to your flowchart.</a:t>
            </a:r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4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5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The </a:t>
            </a:r>
            <a:r>
              <a:rPr lang="en-IN" sz="2000" b="1" i="1" dirty="0">
                <a:solidFill>
                  <a:srgbClr val="C00000"/>
                </a:solidFill>
              </a:rPr>
              <a:t>Hello World</a:t>
            </a:r>
            <a:r>
              <a:rPr lang="en-IN" sz="2000" b="1" dirty="0">
                <a:solidFill>
                  <a:srgbClr val="C00000"/>
                </a:solidFill>
              </a:rPr>
              <a:t> </a:t>
            </a:r>
            <a:r>
              <a:rPr lang="en-IN" sz="2000" b="1" dirty="0" smtClean="0">
                <a:solidFill>
                  <a:srgbClr val="C00000"/>
                </a:solidFill>
              </a:rPr>
              <a:t>program [to display a message] </a:t>
            </a:r>
            <a:r>
              <a:rPr lang="en-IN" sz="2000" b="1" dirty="0"/>
              <a:t>needs an output shape. It will allow the program to display information on the screen.</a:t>
            </a:r>
          </a:p>
          <a:p>
            <a:r>
              <a:rPr lang="en-IN" sz="2000" b="1" dirty="0"/>
              <a:t>Move the mouse over the green parallelogram  with the text "Output". It will highlight in blue.</a:t>
            </a:r>
          </a:p>
          <a:p>
            <a:r>
              <a:rPr lang="en-IN" sz="2000" b="1" dirty="0"/>
              <a:t>Click on the shape. It will be added to your flowchart.</a:t>
            </a:r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4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5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USE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154113"/>
            <a:ext cx="5646737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800" b="1" dirty="0"/>
              <a:t>A window will appear titled "Output Properties". Using this window, you can specify what will be displayed on the screen.</a:t>
            </a:r>
          </a:p>
          <a:p>
            <a:endParaRPr lang="en-IN" sz="1800" b="1" dirty="0"/>
          </a:p>
          <a:p>
            <a:r>
              <a:rPr lang="en-IN" sz="1800" b="1" dirty="0"/>
              <a:t>Output shapes are fairly simple. They will output the result of an expression. This can be something  like a text message, a variable, or the result of a calculation.</a:t>
            </a:r>
          </a:p>
          <a:p>
            <a:endParaRPr lang="en-IN" sz="1800" b="1" dirty="0"/>
          </a:p>
          <a:p>
            <a:r>
              <a:rPr lang="en-IN" sz="1800" b="1" dirty="0"/>
              <a:t>In the box, type "Hello, world!". You have to add the double-quotes around the text. In computer programming, this is called a String.</a:t>
            </a:r>
          </a:p>
          <a:p>
            <a:endParaRPr lang="en-IN" sz="1800" b="1" dirty="0"/>
          </a:p>
          <a:p>
            <a:r>
              <a:rPr lang="en-IN" sz="1800" b="1" dirty="0"/>
              <a:t>Now, click on OK to continue. You might get an error window if you didn't type it in correctly. If that happens, just edit the shape again and fix it.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STEP 5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10" name="Picture 15" descr="Image result for flowgorithm lets start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878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FLOWGORITHM</vt:lpstr>
      <vt:lpstr>PowerPoint Presentation</vt:lpstr>
      <vt:lpstr>STEP 1</vt:lpstr>
      <vt:lpstr>STEP 2</vt:lpstr>
      <vt:lpstr>STEP 3</vt:lpstr>
      <vt:lpstr>STEP 3</vt:lpstr>
      <vt:lpstr>STEP 4</vt:lpstr>
      <vt:lpstr>STEP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FLOWGORITHM</dc:title>
  <dc:creator>USER</dc:creator>
  <cp:lastModifiedBy>ismail - [2010]</cp:lastModifiedBy>
  <cp:revision>14</cp:revision>
  <dcterms:created xsi:type="dcterms:W3CDTF">2006-08-16T00:00:00Z</dcterms:created>
  <dcterms:modified xsi:type="dcterms:W3CDTF">2019-07-13T09:20:29Z</dcterms:modified>
</cp:coreProperties>
</file>