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B521-2DF3-42A4-A80B-8183B5D8C4C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5E12-289A-473F-AA60-64C9AE5C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Borders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Border Width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border-width property specifies the width of the four borders.</a:t>
            </a:r>
          </a:p>
          <a:p>
            <a:r>
              <a:rPr lang="en-US" dirty="0"/>
              <a:t>The width can be set as a specific size (in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or by using one of the three pre-defined values: thin, medium, or thick: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Demonstration of the different border widths:</a:t>
            </a:r>
          </a:p>
          <a:p>
            <a:r>
              <a:rPr lang="en-US" dirty="0"/>
              <a:t>p.one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 border-width: 5px;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p.two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 border-width: medium;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p.three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 border-style: dotted;</a:t>
            </a:r>
            <a:br>
              <a:rPr lang="en-US" dirty="0" smtClean="0"/>
            </a:br>
            <a:r>
              <a:rPr lang="en-US" dirty="0" smtClean="0"/>
              <a:t>  border-width: 2px;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p.four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 border-style: dotted;</a:t>
            </a:r>
            <a:br>
              <a:rPr lang="en-US" dirty="0" smtClean="0"/>
            </a:br>
            <a:r>
              <a:rPr lang="en-US" dirty="0" smtClean="0"/>
              <a:t>  border-width: thick;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3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4618"/>
            <a:ext cx="8229600" cy="26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5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 Side Widths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p.one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 border-width: 5px 20px; /* 5px top and bottom, 20px on the sides */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p.two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 border-width: 20px 5px; /* 20px top and bottom, 5px on the sides */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p.three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 border-width: 25px 10px 4px 35px; /* 25px top, 10px right, 4px bottom and 35px left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p.one {</a:t>
            </a:r>
          </a:p>
          <a:p>
            <a:r>
              <a:rPr lang="en-US" dirty="0" smtClean="0"/>
              <a:t>  border-style: solid;</a:t>
            </a:r>
          </a:p>
          <a:p>
            <a:r>
              <a:rPr lang="en-US" dirty="0" smtClean="0"/>
              <a:t>  border-width: 5px 20px; /* 5px top and bottom, 20px on the sides */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p.two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border-style: solid;</a:t>
            </a:r>
          </a:p>
          <a:p>
            <a:r>
              <a:rPr lang="en-US" dirty="0" smtClean="0"/>
              <a:t>  border-width: 20px 5px; /* 20px top and bottom, 5px on the sides */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p.three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border-style: solid;</a:t>
            </a:r>
          </a:p>
          <a:p>
            <a:r>
              <a:rPr lang="en-US" dirty="0" smtClean="0"/>
              <a:t>  border-width: 25px 10px 4px 35px; /* 25px top, 10px right, 4px bottom and 35px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5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&lt;h2&gt;The border-width Property&lt;/h2&gt;</a:t>
            </a:r>
          </a:p>
          <a:p>
            <a:r>
              <a:rPr lang="en-US" dirty="0" smtClean="0"/>
              <a:t>&lt;p&gt;The border-width property can have from one to four values (for the top border, right border, bottom border, and the left border):&lt;/p&gt;</a:t>
            </a:r>
          </a:p>
          <a:p>
            <a:endParaRPr lang="en-US" dirty="0" smtClean="0"/>
          </a:p>
          <a:p>
            <a:r>
              <a:rPr lang="en-US" dirty="0" smtClean="0"/>
              <a:t>&lt;p class="one"&gt;Some text.&lt;/p&gt;</a:t>
            </a:r>
          </a:p>
          <a:p>
            <a:r>
              <a:rPr lang="en-US" dirty="0" smtClean="0"/>
              <a:t>&lt;p class="two"&gt;Some text.&lt;/p&gt;</a:t>
            </a:r>
          </a:p>
          <a:p>
            <a:r>
              <a:rPr lang="en-US" dirty="0" smtClean="0"/>
              <a:t>&lt;p class="three"&gt;Some text.&lt;/p&gt;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648744"/>
            <a:ext cx="45815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2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 Border Color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 can be set by:</a:t>
            </a:r>
          </a:p>
          <a:p>
            <a:r>
              <a:rPr lang="en-US" dirty="0"/>
              <a:t>name - specify a color name, like "red"</a:t>
            </a:r>
          </a:p>
          <a:p>
            <a:r>
              <a:rPr lang="en-US" dirty="0"/>
              <a:t>HEX - specify a HEX value, like "#ff0000"</a:t>
            </a:r>
          </a:p>
          <a:p>
            <a:r>
              <a:rPr lang="en-US" dirty="0"/>
              <a:t>RGB - specify a RGB value, like "</a:t>
            </a:r>
            <a:r>
              <a:rPr lang="en-US" dirty="0" err="1"/>
              <a:t>rgb</a:t>
            </a:r>
            <a:r>
              <a:rPr lang="en-US" dirty="0"/>
              <a:t>(255,0,0)"</a:t>
            </a:r>
          </a:p>
          <a:p>
            <a:r>
              <a:rPr lang="en-US" dirty="0"/>
              <a:t>HSL - specify a HSL value, like "</a:t>
            </a:r>
            <a:r>
              <a:rPr lang="en-US" dirty="0" err="1"/>
              <a:t>hsl</a:t>
            </a:r>
            <a:r>
              <a:rPr lang="en-US" dirty="0"/>
              <a:t>(0, 100%, 50%)"</a:t>
            </a:r>
          </a:p>
          <a:p>
            <a:r>
              <a:rPr lang="en-US" dirty="0"/>
              <a:t>transparent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p.one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 border-color: red;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p.two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border-style: solid;</a:t>
            </a:r>
            <a:br>
              <a:rPr lang="en-US" dirty="0"/>
            </a:br>
            <a:r>
              <a:rPr lang="en-US" dirty="0"/>
              <a:t>  border-color: green;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p.three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border-style: dotted;</a:t>
            </a:r>
            <a:br>
              <a:rPr lang="en-US" dirty="0"/>
            </a:br>
            <a:r>
              <a:rPr lang="en-US" dirty="0"/>
              <a:t>  border-color: blue;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91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Border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dotted - Defines a dotted border</a:t>
            </a:r>
          </a:p>
          <a:p>
            <a:r>
              <a:rPr lang="en-US" dirty="0"/>
              <a:t>dashed - Defines a dashed border</a:t>
            </a:r>
          </a:p>
          <a:p>
            <a:r>
              <a:rPr lang="en-US" dirty="0"/>
              <a:t>solid - Defines a solid border</a:t>
            </a:r>
          </a:p>
          <a:p>
            <a:r>
              <a:rPr lang="en-US" dirty="0"/>
              <a:t>double - Defines a double border</a:t>
            </a:r>
          </a:p>
          <a:p>
            <a:r>
              <a:rPr lang="en-US" dirty="0"/>
              <a:t>groove - Defines a 3D grooved border. The effect depends on the border-color value</a:t>
            </a:r>
          </a:p>
          <a:p>
            <a:r>
              <a:rPr lang="en-US" dirty="0"/>
              <a:t>ridge - Defines a 3D ridged border. The effect depends on the border-color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7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p.one {</a:t>
            </a:r>
          </a:p>
          <a:p>
            <a:r>
              <a:rPr lang="en-US" dirty="0" smtClean="0"/>
              <a:t>  border-style: solid;</a:t>
            </a:r>
          </a:p>
          <a:p>
            <a:r>
              <a:rPr lang="en-US" dirty="0" smtClean="0"/>
              <a:t>  border-color: red;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p.two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border-style: solid;</a:t>
            </a:r>
          </a:p>
          <a:p>
            <a:r>
              <a:rPr lang="en-US" dirty="0" smtClean="0"/>
              <a:t>  border-color: green;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p.three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border-style: dotted;</a:t>
            </a:r>
          </a:p>
          <a:p>
            <a:r>
              <a:rPr lang="en-US" dirty="0" smtClean="0"/>
              <a:t>  border-color: blue;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&lt;h2&gt;The border-color Property&lt;/h2&gt;</a:t>
            </a:r>
          </a:p>
          <a:p>
            <a:r>
              <a:rPr lang="en-US" dirty="0" smtClean="0"/>
              <a:t>&lt;p&gt;This property specifies the color of the four borders:&lt;/p&gt;</a:t>
            </a:r>
          </a:p>
          <a:p>
            <a:endParaRPr lang="en-US" dirty="0" smtClean="0"/>
          </a:p>
          <a:p>
            <a:r>
              <a:rPr lang="en-US" dirty="0" smtClean="0"/>
              <a:t>&lt;p class="one"&gt;A solid red border&lt;/p&gt;</a:t>
            </a:r>
          </a:p>
          <a:p>
            <a:r>
              <a:rPr lang="en-US" dirty="0" smtClean="0"/>
              <a:t>&lt;p class="two"&gt;A solid green border&lt;/p&gt;</a:t>
            </a:r>
          </a:p>
          <a:p>
            <a:r>
              <a:rPr lang="en-US" dirty="0" smtClean="0"/>
              <a:t>&lt;p class="three"&gt;A dotted blue border&lt;/p&gt;</a:t>
            </a:r>
          </a:p>
          <a:p>
            <a:endParaRPr lang="en-US" dirty="0" smtClean="0"/>
          </a:p>
          <a:p>
            <a:r>
              <a:rPr lang="en-US" dirty="0" smtClean="0"/>
              <a:t>&lt;p&gt;&lt;b&gt;Note:&lt;/b&gt; The "border-color" property does not work if it is used alone. Use the "border-style" property to set the borders first.&lt;/p&gt;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2439194"/>
            <a:ext cx="44672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23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/>
              <a:t>Rounded 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p.normal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border: 2px solid red;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p.round1 {</a:t>
            </a:r>
          </a:p>
          <a:p>
            <a:r>
              <a:rPr lang="en-US" dirty="0" smtClean="0"/>
              <a:t>  border: 2px solid red;</a:t>
            </a:r>
          </a:p>
          <a:p>
            <a:r>
              <a:rPr lang="en-US" dirty="0" smtClean="0"/>
              <a:t>  border-radius: 5px;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p.round2 {</a:t>
            </a:r>
          </a:p>
          <a:p>
            <a:r>
              <a:rPr lang="en-US" dirty="0" smtClean="0"/>
              <a:t>  border: 2px solid red;</a:t>
            </a:r>
          </a:p>
          <a:p>
            <a:r>
              <a:rPr lang="en-US" dirty="0" smtClean="0"/>
              <a:t>  border-radius: 8px;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p.round3 {</a:t>
            </a:r>
          </a:p>
          <a:p>
            <a:r>
              <a:rPr lang="en-US" dirty="0" smtClean="0"/>
              <a:t>  border: 2px solid red;</a:t>
            </a:r>
          </a:p>
          <a:p>
            <a:r>
              <a:rPr lang="en-US" dirty="0" smtClean="0"/>
              <a:t>  border-radius: 12px;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5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&lt;h2&gt;The border-radius Property&lt;/h2&gt;</a:t>
            </a:r>
          </a:p>
          <a:p>
            <a:r>
              <a:rPr lang="en-US" dirty="0" smtClean="0"/>
              <a:t>&lt;p&gt;This property is used to add rounded borders to an element:&lt;/p&gt;</a:t>
            </a:r>
          </a:p>
          <a:p>
            <a:endParaRPr lang="en-US" dirty="0" smtClean="0"/>
          </a:p>
          <a:p>
            <a:r>
              <a:rPr lang="en-US" dirty="0" smtClean="0"/>
              <a:t>&lt;p class="normal"&gt;Normal border&lt;/p&gt;</a:t>
            </a:r>
          </a:p>
          <a:p>
            <a:r>
              <a:rPr lang="en-US" dirty="0" smtClean="0"/>
              <a:t>&lt;p class="round1"&gt;Round border&lt;/p&gt;</a:t>
            </a:r>
          </a:p>
          <a:p>
            <a:r>
              <a:rPr lang="en-US" dirty="0" smtClean="0"/>
              <a:t>&lt;p class="round2"&gt;Rounder border&lt;/p&gt;</a:t>
            </a:r>
          </a:p>
          <a:p>
            <a:r>
              <a:rPr lang="en-US" dirty="0" smtClean="0"/>
              <a:t>&lt;p class="round3"&gt;Roundest border&lt;/p&gt;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786856"/>
            <a:ext cx="45529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inset - Defines a 3D inset border. The effect depends on the border-color value</a:t>
            </a:r>
          </a:p>
          <a:p>
            <a:r>
              <a:rPr lang="en-US" dirty="0" smtClean="0"/>
              <a:t>outset - Defines a 3D outset border. The effect depends on the border-color value</a:t>
            </a:r>
          </a:p>
          <a:p>
            <a:r>
              <a:rPr lang="en-US" dirty="0" smtClean="0"/>
              <a:t>none - Defines no border</a:t>
            </a:r>
          </a:p>
          <a:p>
            <a:r>
              <a:rPr lang="en-US" dirty="0" smtClean="0"/>
              <a:t>hidden - Defines a hidden border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8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p.dotted</a:t>
            </a:r>
            <a:r>
              <a:rPr lang="en-US" dirty="0"/>
              <a:t> {border-style: dotted;}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p.dashed</a:t>
            </a:r>
            <a:r>
              <a:rPr lang="en-US" dirty="0"/>
              <a:t> {border-style: dashed;}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p.solid</a:t>
            </a:r>
            <a:r>
              <a:rPr lang="en-US" dirty="0"/>
              <a:t> {border-style: solid;}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p.double</a:t>
            </a:r>
            <a:r>
              <a:rPr lang="en-US" dirty="0"/>
              <a:t> {border-style: double;}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p.groove</a:t>
            </a:r>
            <a:r>
              <a:rPr lang="en-US" dirty="0"/>
              <a:t> {border-style: groove;}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p.ridge</a:t>
            </a:r>
            <a:r>
              <a:rPr lang="en-US" dirty="0"/>
              <a:t> {border-style: ridge;}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p.inset</a:t>
            </a:r>
            <a:r>
              <a:rPr lang="en-US" dirty="0" smtClean="0"/>
              <a:t> {border-style: inset;}</a:t>
            </a:r>
            <a:br>
              <a:rPr lang="en-US" dirty="0" smtClean="0"/>
            </a:br>
            <a:r>
              <a:rPr lang="en-US" dirty="0" err="1" smtClean="0"/>
              <a:t>p.outset</a:t>
            </a:r>
            <a:r>
              <a:rPr lang="en-US" dirty="0" smtClean="0"/>
              <a:t> {border-style: outset;}</a:t>
            </a:r>
            <a:br>
              <a:rPr lang="en-US" dirty="0" smtClean="0"/>
            </a:br>
            <a:r>
              <a:rPr lang="en-US" dirty="0" err="1" smtClean="0"/>
              <a:t>p.none</a:t>
            </a:r>
            <a:r>
              <a:rPr lang="en-US" dirty="0" smtClean="0"/>
              <a:t> {border-style: none;}</a:t>
            </a:r>
            <a:br>
              <a:rPr lang="en-US" dirty="0" smtClean="0"/>
            </a:br>
            <a:r>
              <a:rPr lang="en-US" dirty="0" err="1" smtClean="0"/>
              <a:t>p.hidden</a:t>
            </a:r>
            <a:r>
              <a:rPr lang="en-US" dirty="0" smtClean="0"/>
              <a:t> {border-style: hidden;}</a:t>
            </a:r>
            <a:br>
              <a:rPr lang="en-US" dirty="0" smtClean="0"/>
            </a:br>
            <a:r>
              <a:rPr lang="en-US" dirty="0" err="1" smtClean="0"/>
              <a:t>p.mix</a:t>
            </a:r>
            <a:r>
              <a:rPr lang="en-US" dirty="0" smtClean="0"/>
              <a:t> {border-style: dotted dashed solid double;}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5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905794"/>
            <a:ext cx="5657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01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p.dotted</a:t>
            </a:r>
            <a:r>
              <a:rPr lang="en-US" dirty="0" smtClean="0"/>
              <a:t> {border-style: dotted;}</a:t>
            </a:r>
          </a:p>
          <a:p>
            <a:r>
              <a:rPr lang="en-US" dirty="0" err="1" smtClean="0"/>
              <a:t>p.dashed</a:t>
            </a:r>
            <a:r>
              <a:rPr lang="en-US" dirty="0" smtClean="0"/>
              <a:t> {border-style: dashed;}</a:t>
            </a:r>
          </a:p>
          <a:p>
            <a:r>
              <a:rPr lang="en-US" dirty="0" err="1" smtClean="0"/>
              <a:t>p.solid</a:t>
            </a:r>
            <a:r>
              <a:rPr lang="en-US" dirty="0" smtClean="0"/>
              <a:t> {border-style: solid;}</a:t>
            </a:r>
          </a:p>
          <a:p>
            <a:r>
              <a:rPr lang="en-US" dirty="0" err="1" smtClean="0"/>
              <a:t>p.double</a:t>
            </a:r>
            <a:r>
              <a:rPr lang="en-US" dirty="0" smtClean="0"/>
              <a:t> {border-style: double;}</a:t>
            </a:r>
          </a:p>
          <a:p>
            <a:r>
              <a:rPr lang="en-US" dirty="0" err="1" smtClean="0"/>
              <a:t>p.groove</a:t>
            </a:r>
            <a:r>
              <a:rPr lang="en-US" dirty="0" smtClean="0"/>
              <a:t> {border-style: groove;}</a:t>
            </a:r>
          </a:p>
          <a:p>
            <a:r>
              <a:rPr lang="en-US" dirty="0" err="1" smtClean="0"/>
              <a:t>p.ridge</a:t>
            </a:r>
            <a:r>
              <a:rPr lang="en-US" dirty="0" smtClean="0"/>
              <a:t> {border-style: ridge;}</a:t>
            </a:r>
          </a:p>
        </p:txBody>
      </p:sp>
    </p:spTree>
    <p:extLst>
      <p:ext uri="{BB962C8B-B14F-4D97-AF65-F5344CB8AC3E}">
        <p14:creationId xmlns:p14="http://schemas.microsoft.com/office/powerpoint/2010/main" val="42503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p.inset</a:t>
            </a:r>
            <a:r>
              <a:rPr lang="en-US" dirty="0" smtClean="0"/>
              <a:t> {border-style: inset;}</a:t>
            </a:r>
          </a:p>
          <a:p>
            <a:r>
              <a:rPr lang="en-US" dirty="0" err="1" smtClean="0"/>
              <a:t>p.outset</a:t>
            </a:r>
            <a:r>
              <a:rPr lang="en-US" dirty="0" smtClean="0"/>
              <a:t> {border-style: outset;}</a:t>
            </a:r>
          </a:p>
          <a:p>
            <a:r>
              <a:rPr lang="en-US" dirty="0" err="1" smtClean="0"/>
              <a:t>p.none</a:t>
            </a:r>
            <a:r>
              <a:rPr lang="en-US" dirty="0" smtClean="0"/>
              <a:t> {border-style: none;}</a:t>
            </a:r>
          </a:p>
          <a:p>
            <a:r>
              <a:rPr lang="en-US" dirty="0" err="1" smtClean="0"/>
              <a:t>p.hidden</a:t>
            </a:r>
            <a:r>
              <a:rPr lang="en-US" dirty="0" smtClean="0"/>
              <a:t> {border-style: hidden;}</a:t>
            </a:r>
          </a:p>
          <a:p>
            <a:r>
              <a:rPr lang="en-US" dirty="0" err="1" smtClean="0"/>
              <a:t>p.mix</a:t>
            </a:r>
            <a:r>
              <a:rPr lang="en-US" dirty="0" smtClean="0"/>
              <a:t> {border-style: dotted dashed solid double;}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&lt;h2&gt;The border-style Property&lt;/h2&gt;</a:t>
            </a:r>
          </a:p>
          <a:p>
            <a:r>
              <a:rPr lang="en-US" dirty="0" smtClean="0"/>
              <a:t>&lt;p&gt;This property specifies what kind of border to display:&lt;/p&gt;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7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&lt;p class="dotted"&gt;A dotted border.&lt;/p&gt;</a:t>
            </a:r>
          </a:p>
          <a:p>
            <a:r>
              <a:rPr lang="en-US" dirty="0" smtClean="0"/>
              <a:t>&lt;p class="dashed"&gt;A dashed border.&lt;/p&gt;</a:t>
            </a:r>
          </a:p>
          <a:p>
            <a:r>
              <a:rPr lang="en-US" dirty="0" smtClean="0"/>
              <a:t>&lt;p class="solid"&gt;A solid border.&lt;/p&gt;</a:t>
            </a:r>
          </a:p>
          <a:p>
            <a:r>
              <a:rPr lang="en-US" dirty="0" smtClean="0"/>
              <a:t>&lt;p class="double"&gt;A double border.&lt;/p&gt;</a:t>
            </a:r>
          </a:p>
          <a:p>
            <a:r>
              <a:rPr lang="en-US" dirty="0" smtClean="0"/>
              <a:t>&lt;p class="groove"&gt;A groove border.&lt;/p&gt;</a:t>
            </a:r>
          </a:p>
          <a:p>
            <a:r>
              <a:rPr lang="en-US" dirty="0" smtClean="0"/>
              <a:t>&lt;p class="ridge"&gt;A ridge border.&lt;/p&gt;</a:t>
            </a:r>
          </a:p>
          <a:p>
            <a:r>
              <a:rPr lang="en-US" dirty="0" smtClean="0"/>
              <a:t>&lt;p class="inset"&gt;An inset border.&lt;/p&gt;</a:t>
            </a:r>
          </a:p>
          <a:p>
            <a:r>
              <a:rPr lang="en-US" dirty="0" smtClean="0"/>
              <a:t>&lt;p class="outset"&gt;An outset border.&lt;/p&gt;</a:t>
            </a:r>
          </a:p>
          <a:p>
            <a:r>
              <a:rPr lang="en-US" dirty="0" smtClean="0"/>
              <a:t>&lt;p class="none"&gt;No border.&lt;/p&gt;</a:t>
            </a:r>
          </a:p>
          <a:p>
            <a:r>
              <a:rPr lang="en-US" dirty="0" smtClean="0"/>
              <a:t>&lt;p class="hidden"&gt;A hidden border.&lt;/p&gt;</a:t>
            </a:r>
          </a:p>
          <a:p>
            <a:r>
              <a:rPr lang="en-US" dirty="0" smtClean="0"/>
              <a:t>&lt;p class="mix"&gt;A mixed border.&lt;/p&gt;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804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Implementation of Borders </vt:lpstr>
      <vt:lpstr>CSS Border Style 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Border Width </vt:lpstr>
      <vt:lpstr>PowerPoint Presentation</vt:lpstr>
      <vt:lpstr>PowerPoint Presentation</vt:lpstr>
      <vt:lpstr>PowerPoint Presentation</vt:lpstr>
      <vt:lpstr>Specific Side Widths </vt:lpstr>
      <vt:lpstr>PowerPoint Presentation</vt:lpstr>
      <vt:lpstr>PowerPoint Presentation</vt:lpstr>
      <vt:lpstr>PowerPoint Presentation</vt:lpstr>
      <vt:lpstr>CSS Border Color </vt:lpstr>
      <vt:lpstr>PowerPoint Presentation</vt:lpstr>
      <vt:lpstr>PowerPoint Presentation</vt:lpstr>
      <vt:lpstr>PowerPoint Presentation</vt:lpstr>
      <vt:lpstr>PowerPoint Presentation</vt:lpstr>
      <vt:lpstr> CSS Rounded Borders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Borders</dc:title>
  <dc:creator>Administrator</dc:creator>
  <cp:lastModifiedBy>Administrator</cp:lastModifiedBy>
  <cp:revision>15</cp:revision>
  <dcterms:created xsi:type="dcterms:W3CDTF">2020-02-24T05:56:42Z</dcterms:created>
  <dcterms:modified xsi:type="dcterms:W3CDTF">2020-02-24T06:18:11Z</dcterms:modified>
</cp:coreProperties>
</file>