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9" r:id="rId1"/>
  </p:sldMasterIdLst>
  <p:notesMasterIdLst>
    <p:notesMasterId r:id="rId70"/>
  </p:notesMasterIdLst>
  <p:handoutMasterIdLst>
    <p:handoutMasterId r:id="rId71"/>
  </p:handoutMasterIdLst>
  <p:sldIdLst>
    <p:sldId id="289" r:id="rId2"/>
    <p:sldId id="263" r:id="rId3"/>
    <p:sldId id="264" r:id="rId4"/>
    <p:sldId id="291" r:id="rId5"/>
    <p:sldId id="292" r:id="rId6"/>
    <p:sldId id="293" r:id="rId7"/>
    <p:sldId id="294" r:id="rId8"/>
    <p:sldId id="265" r:id="rId9"/>
    <p:sldId id="266" r:id="rId10"/>
    <p:sldId id="312" r:id="rId11"/>
    <p:sldId id="313" r:id="rId12"/>
    <p:sldId id="314" r:id="rId13"/>
    <p:sldId id="315" r:id="rId14"/>
    <p:sldId id="316" r:id="rId15"/>
    <p:sldId id="295" r:id="rId16"/>
    <p:sldId id="296" r:id="rId17"/>
    <p:sldId id="297" r:id="rId18"/>
    <p:sldId id="298" r:id="rId19"/>
    <p:sldId id="299" r:id="rId20"/>
    <p:sldId id="324" r:id="rId21"/>
    <p:sldId id="300" r:id="rId22"/>
    <p:sldId id="325" r:id="rId23"/>
    <p:sldId id="322" r:id="rId24"/>
    <p:sldId id="301" r:id="rId25"/>
    <p:sldId id="302" r:id="rId26"/>
    <p:sldId id="303" r:id="rId27"/>
    <p:sldId id="304" r:id="rId28"/>
    <p:sldId id="305" r:id="rId29"/>
    <p:sldId id="306" r:id="rId30"/>
    <p:sldId id="307" r:id="rId31"/>
    <p:sldId id="330" r:id="rId32"/>
    <p:sldId id="331" r:id="rId33"/>
    <p:sldId id="332" r:id="rId34"/>
    <p:sldId id="333" r:id="rId35"/>
    <p:sldId id="308" r:id="rId36"/>
    <p:sldId id="309" r:id="rId37"/>
    <p:sldId id="326" r:id="rId38"/>
    <p:sldId id="327" r:id="rId39"/>
    <p:sldId id="328" r:id="rId40"/>
    <p:sldId id="329" r:id="rId41"/>
    <p:sldId id="310" r:id="rId42"/>
    <p:sldId id="267" r:id="rId43"/>
    <p:sldId id="275" r:id="rId44"/>
    <p:sldId id="268" r:id="rId45"/>
    <p:sldId id="279" r:id="rId46"/>
    <p:sldId id="280" r:id="rId47"/>
    <p:sldId id="281" r:id="rId48"/>
    <p:sldId id="282" r:id="rId49"/>
    <p:sldId id="283" r:id="rId50"/>
    <p:sldId id="284" r:id="rId51"/>
    <p:sldId id="285" r:id="rId52"/>
    <p:sldId id="286" r:id="rId53"/>
    <p:sldId id="287" r:id="rId54"/>
    <p:sldId id="288" r:id="rId55"/>
    <p:sldId id="270" r:id="rId56"/>
    <p:sldId id="276" r:id="rId57"/>
    <p:sldId id="271" r:id="rId58"/>
    <p:sldId id="274" r:id="rId59"/>
    <p:sldId id="272" r:id="rId60"/>
    <p:sldId id="277" r:id="rId61"/>
    <p:sldId id="273" r:id="rId62"/>
    <p:sldId id="278" r:id="rId63"/>
    <p:sldId id="317" r:id="rId64"/>
    <p:sldId id="318" r:id="rId65"/>
    <p:sldId id="319" r:id="rId66"/>
    <p:sldId id="320" r:id="rId67"/>
    <p:sldId id="321" r:id="rId68"/>
    <p:sldId id="290" r:id="rId6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autoAdjust="0"/>
    <p:restoredTop sz="94725" autoAdjust="0"/>
  </p:normalViewPr>
  <p:slideViewPr>
    <p:cSldViewPr>
      <p:cViewPr>
        <p:scale>
          <a:sx n="81" d="100"/>
          <a:sy n="81" d="100"/>
        </p:scale>
        <p:origin x="-82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4CA2B03-A80C-467A-8EA4-9ACE940DECBF}"/>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xmlns="" id="{13ABF808-A0F9-4982-B461-7ACE94D91D9A}"/>
              </a:ext>
            </a:extLst>
          </p:cNvPr>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atin typeface="Arial" charset="0"/>
              </a:defRPr>
            </a:lvl1pPr>
          </a:lstStyle>
          <a:p>
            <a:pPr>
              <a:defRPr/>
            </a:pPr>
            <a:fld id="{175F8082-5F9A-4BE9-89F7-AD2BB70FADA0}" type="datetimeFigureOut">
              <a:rPr lang="en-US"/>
              <a:pPr>
                <a:defRPr/>
              </a:pPr>
              <a:t>12/4/2019</a:t>
            </a:fld>
            <a:endParaRPr lang="en-US"/>
          </a:p>
        </p:txBody>
      </p:sp>
      <p:sp>
        <p:nvSpPr>
          <p:cNvPr id="4" name="Footer Placeholder 3">
            <a:extLst>
              <a:ext uri="{FF2B5EF4-FFF2-40B4-BE49-F238E27FC236}">
                <a16:creationId xmlns:a16="http://schemas.microsoft.com/office/drawing/2014/main" xmlns="" id="{EBDC3B1D-885F-41BE-A29B-D0453B3EC3C7}"/>
              </a:ext>
            </a:extLst>
          </p:cNvPr>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xmlns="" id="{13F36B0E-613A-48DB-ADFC-02FCD50F26DB}"/>
              </a:ext>
            </a:extLst>
          </p:cNvPr>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EFF47A-BA67-4C76-9029-76F6F10A859D}" type="slidenum">
              <a:rPr lang="en-US" altLang="en-US"/>
              <a:pPr/>
              <a:t>‹#›</a:t>
            </a:fld>
            <a:endParaRPr lang="en-US" altLang="en-US"/>
          </a:p>
        </p:txBody>
      </p:sp>
    </p:spTree>
    <p:extLst>
      <p:ext uri="{BB962C8B-B14F-4D97-AF65-F5344CB8AC3E}">
        <p14:creationId xmlns:p14="http://schemas.microsoft.com/office/powerpoint/2010/main" val="3163927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0B586688-CEF8-4C9C-924C-D401816DB34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pPr>
              <a:defRPr/>
            </a:pPr>
            <a:endParaRPr lang="en-US"/>
          </a:p>
        </p:txBody>
      </p:sp>
      <p:sp>
        <p:nvSpPr>
          <p:cNvPr id="35843" name="Rectangle 3">
            <a:extLst>
              <a:ext uri="{FF2B5EF4-FFF2-40B4-BE49-F238E27FC236}">
                <a16:creationId xmlns:a16="http://schemas.microsoft.com/office/drawing/2014/main" xmlns="" id="{5B86F76D-48FD-4C3F-81FA-BC665D520D57}"/>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pPr>
              <a:defRPr/>
            </a:pPr>
            <a:endParaRPr lang="en-US"/>
          </a:p>
        </p:txBody>
      </p:sp>
      <p:sp>
        <p:nvSpPr>
          <p:cNvPr id="73732" name="Rectangle 4">
            <a:extLst>
              <a:ext uri="{FF2B5EF4-FFF2-40B4-BE49-F238E27FC236}">
                <a16:creationId xmlns:a16="http://schemas.microsoft.com/office/drawing/2014/main" xmlns="" id="{0A0E2046-F2DA-40BA-8862-E74D71633F83}"/>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xmlns="" id="{0E6C6E12-B1B6-48B3-93D1-59434F7E271E}"/>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xmlns="" id="{35B613F7-E162-4E5B-BBC9-C90E13D47CC9}"/>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pPr>
              <a:defRPr/>
            </a:pPr>
            <a:endParaRPr lang="en-US"/>
          </a:p>
        </p:txBody>
      </p:sp>
      <p:sp>
        <p:nvSpPr>
          <p:cNvPr id="35847" name="Rectangle 7">
            <a:extLst>
              <a:ext uri="{FF2B5EF4-FFF2-40B4-BE49-F238E27FC236}">
                <a16:creationId xmlns:a16="http://schemas.microsoft.com/office/drawing/2014/main" xmlns="" id="{A20BA4E9-40AF-471A-B725-517E09B038EE}"/>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558EF6E7-750E-4837-8533-B6D68A347E9A}" type="slidenum">
              <a:rPr lang="en-US" altLang="en-US"/>
              <a:pPr/>
              <a:t>‹#›</a:t>
            </a:fld>
            <a:endParaRPr lang="en-US" altLang="en-US"/>
          </a:p>
        </p:txBody>
      </p:sp>
    </p:spTree>
    <p:extLst>
      <p:ext uri="{BB962C8B-B14F-4D97-AF65-F5344CB8AC3E}">
        <p14:creationId xmlns:p14="http://schemas.microsoft.com/office/powerpoint/2010/main" val="1181545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BF632246-91D6-4CD6-BA6A-1DF1BB716A8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74755" name="Rectangle 3">
            <a:extLst>
              <a:ext uri="{FF2B5EF4-FFF2-40B4-BE49-F238E27FC236}">
                <a16:creationId xmlns:a16="http://schemas.microsoft.com/office/drawing/2014/main" xmlns="" id="{8670F195-671C-49F6-AA2C-D0DFFD93CCB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07/16/96</a:t>
            </a:r>
          </a:p>
        </p:txBody>
      </p:sp>
      <p:sp>
        <p:nvSpPr>
          <p:cNvPr id="74756" name="Rectangle 6">
            <a:extLst>
              <a:ext uri="{FF2B5EF4-FFF2-40B4-BE49-F238E27FC236}">
                <a16:creationId xmlns:a16="http://schemas.microsoft.com/office/drawing/2014/main" xmlns="" id="{3645E087-7BA3-4D5C-93F4-66B86B6BF8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(c) 2007 National Academy for Software Development - http://academy.devbg.org. All rights reserved. Unauthorized copying or re-distribution is strictly prohibited.*</a:t>
            </a:r>
          </a:p>
        </p:txBody>
      </p:sp>
      <p:sp>
        <p:nvSpPr>
          <p:cNvPr id="74757" name="Rectangle 7">
            <a:extLst>
              <a:ext uri="{FF2B5EF4-FFF2-40B4-BE49-F238E27FC236}">
                <a16:creationId xmlns:a16="http://schemas.microsoft.com/office/drawing/2014/main" xmlns="" id="{7D34DBFC-1877-4EFE-B4BD-3424592480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C0D43A-F0E2-4352-B5CA-8E5FD12248C0}" type="slidenum">
              <a:rPr lang="en-US" altLang="en-US">
                <a:solidFill>
                  <a:srgbClr val="000000"/>
                </a:solidFill>
              </a:rPr>
              <a:pPr eaLnBrk="1" hangingPunct="1"/>
              <a:t>20</a:t>
            </a:fld>
            <a:r>
              <a:rPr lang="en-US" altLang="en-US">
                <a:solidFill>
                  <a:srgbClr val="000000"/>
                </a:solidFill>
              </a:rPr>
              <a:t>##</a:t>
            </a:r>
          </a:p>
        </p:txBody>
      </p:sp>
      <p:sp>
        <p:nvSpPr>
          <p:cNvPr id="74758" name="Rectangle 2">
            <a:extLst>
              <a:ext uri="{FF2B5EF4-FFF2-40B4-BE49-F238E27FC236}">
                <a16:creationId xmlns:a16="http://schemas.microsoft.com/office/drawing/2014/main" xmlns="" id="{8F48C04D-CD2F-4F03-B344-DB9F67849531}"/>
              </a:ext>
            </a:extLst>
          </p:cNvPr>
          <p:cNvSpPr>
            <a:spLocks noGrp="1" noRot="1" noChangeAspect="1" noChangeArrowheads="1" noTextEdit="1"/>
          </p:cNvSpPr>
          <p:nvPr>
            <p:ph type="sldImg"/>
          </p:nvPr>
        </p:nvSpPr>
        <p:spPr>
          <a:ln/>
        </p:spPr>
      </p:sp>
      <p:sp>
        <p:nvSpPr>
          <p:cNvPr id="74759" name="Rectangle 3">
            <a:extLst>
              <a:ext uri="{FF2B5EF4-FFF2-40B4-BE49-F238E27FC236}">
                <a16:creationId xmlns:a16="http://schemas.microsoft.com/office/drawing/2014/main" xmlns="" id="{27C899E2-86C7-434F-92BD-4DBB5ED8C5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48E8ABB9-D6CE-46CC-94AC-E73BEB6145C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75779" name="Rectangle 3">
            <a:extLst>
              <a:ext uri="{FF2B5EF4-FFF2-40B4-BE49-F238E27FC236}">
                <a16:creationId xmlns:a16="http://schemas.microsoft.com/office/drawing/2014/main" xmlns="" id="{D041B919-257A-4507-873D-74B0FADEC2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07/16/96</a:t>
            </a:r>
          </a:p>
        </p:txBody>
      </p:sp>
      <p:sp>
        <p:nvSpPr>
          <p:cNvPr id="75780" name="Rectangle 6">
            <a:extLst>
              <a:ext uri="{FF2B5EF4-FFF2-40B4-BE49-F238E27FC236}">
                <a16:creationId xmlns:a16="http://schemas.microsoft.com/office/drawing/2014/main" xmlns="" id="{A39D4AB5-B58C-4AD4-A3CA-73595E44C11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(c) 2007 National Academy for Software Development - http://academy.devbg.org. All rights reserved. Unauthorized copying or re-distribution is strictly prohibited.*</a:t>
            </a:r>
          </a:p>
        </p:txBody>
      </p:sp>
      <p:sp>
        <p:nvSpPr>
          <p:cNvPr id="75781" name="Rectangle 7">
            <a:extLst>
              <a:ext uri="{FF2B5EF4-FFF2-40B4-BE49-F238E27FC236}">
                <a16:creationId xmlns:a16="http://schemas.microsoft.com/office/drawing/2014/main" xmlns="" id="{F39A83A4-16E8-4694-867B-51EFA2D76D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EB8C68-9CBD-4A8D-8B2A-B0377990A3C0}" type="slidenum">
              <a:rPr lang="en-US" altLang="en-US">
                <a:solidFill>
                  <a:srgbClr val="000000"/>
                </a:solidFill>
              </a:rPr>
              <a:pPr eaLnBrk="1" hangingPunct="1"/>
              <a:t>22</a:t>
            </a:fld>
            <a:r>
              <a:rPr lang="en-US" altLang="en-US">
                <a:solidFill>
                  <a:srgbClr val="000000"/>
                </a:solidFill>
              </a:rPr>
              <a:t>##</a:t>
            </a:r>
          </a:p>
        </p:txBody>
      </p:sp>
      <p:sp>
        <p:nvSpPr>
          <p:cNvPr id="75782" name="Rectangle 2">
            <a:extLst>
              <a:ext uri="{FF2B5EF4-FFF2-40B4-BE49-F238E27FC236}">
                <a16:creationId xmlns:a16="http://schemas.microsoft.com/office/drawing/2014/main" xmlns="" id="{B1F80CE3-C8C7-48BF-9653-652D9A105400}"/>
              </a:ext>
            </a:extLst>
          </p:cNvPr>
          <p:cNvSpPr>
            <a:spLocks noGrp="1" noRot="1" noChangeAspect="1" noChangeArrowheads="1" noTextEdit="1"/>
          </p:cNvSpPr>
          <p:nvPr>
            <p:ph type="sldImg"/>
          </p:nvPr>
        </p:nvSpPr>
        <p:spPr>
          <a:ln/>
        </p:spPr>
      </p:sp>
      <p:sp>
        <p:nvSpPr>
          <p:cNvPr id="75783" name="Rectangle 3">
            <a:extLst>
              <a:ext uri="{FF2B5EF4-FFF2-40B4-BE49-F238E27FC236}">
                <a16:creationId xmlns:a16="http://schemas.microsoft.com/office/drawing/2014/main" xmlns="" id="{B6683557-2855-482B-BF5E-7AA9F0ECA5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08771F6A-8173-4D1D-A2E0-1B59980600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76803" name="Rectangle 3">
            <a:extLst>
              <a:ext uri="{FF2B5EF4-FFF2-40B4-BE49-F238E27FC236}">
                <a16:creationId xmlns:a16="http://schemas.microsoft.com/office/drawing/2014/main" xmlns="" id="{4470C8C2-8040-4C4E-AAF3-92ADF5913A9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07/16/96</a:t>
            </a:r>
          </a:p>
        </p:txBody>
      </p:sp>
      <p:sp>
        <p:nvSpPr>
          <p:cNvPr id="76804" name="Rectangle 6">
            <a:extLst>
              <a:ext uri="{FF2B5EF4-FFF2-40B4-BE49-F238E27FC236}">
                <a16:creationId xmlns:a16="http://schemas.microsoft.com/office/drawing/2014/main" xmlns="" id="{04E74B84-CC26-41B1-8E98-499D7A83D97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(c) 2007 National Academy for Software Development - http://academy.devbg.org. All rights reserved. Unauthorized copying or re-distribution is strictly prohibited.*</a:t>
            </a:r>
          </a:p>
        </p:txBody>
      </p:sp>
      <p:sp>
        <p:nvSpPr>
          <p:cNvPr id="76805" name="Rectangle 7">
            <a:extLst>
              <a:ext uri="{FF2B5EF4-FFF2-40B4-BE49-F238E27FC236}">
                <a16:creationId xmlns:a16="http://schemas.microsoft.com/office/drawing/2014/main" xmlns="" id="{8027A2EC-4E6C-4BA0-B155-BE256689DD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C006B1-1C47-4191-B669-D5184AAD1F15}" type="slidenum">
              <a:rPr lang="en-US" altLang="en-US">
                <a:solidFill>
                  <a:srgbClr val="000000"/>
                </a:solidFill>
              </a:rPr>
              <a:pPr eaLnBrk="1" hangingPunct="1"/>
              <a:t>23</a:t>
            </a:fld>
            <a:r>
              <a:rPr lang="en-US" altLang="en-US">
                <a:solidFill>
                  <a:srgbClr val="000000"/>
                </a:solidFill>
              </a:rPr>
              <a:t>##</a:t>
            </a:r>
          </a:p>
        </p:txBody>
      </p:sp>
      <p:sp>
        <p:nvSpPr>
          <p:cNvPr id="76806" name="Rectangle 2">
            <a:extLst>
              <a:ext uri="{FF2B5EF4-FFF2-40B4-BE49-F238E27FC236}">
                <a16:creationId xmlns:a16="http://schemas.microsoft.com/office/drawing/2014/main" xmlns="" id="{9D8F3FEA-D43F-489E-B126-7D3FE59B288F}"/>
              </a:ext>
            </a:extLst>
          </p:cNvPr>
          <p:cNvSpPr>
            <a:spLocks noGrp="1" noRot="1" noChangeAspect="1" noChangeArrowheads="1" noTextEdit="1"/>
          </p:cNvSpPr>
          <p:nvPr>
            <p:ph type="sldImg"/>
          </p:nvPr>
        </p:nvSpPr>
        <p:spPr>
          <a:ln/>
        </p:spPr>
      </p:sp>
      <p:sp>
        <p:nvSpPr>
          <p:cNvPr id="76807" name="Rectangle 3">
            <a:extLst>
              <a:ext uri="{FF2B5EF4-FFF2-40B4-BE49-F238E27FC236}">
                <a16:creationId xmlns:a16="http://schemas.microsoft.com/office/drawing/2014/main" xmlns="" id="{91E21FA7-B7F4-4942-980E-2C57ABDA7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01C08F4F-9789-44C3-AF9F-0C2625220D1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77827" name="Rectangle 3">
            <a:extLst>
              <a:ext uri="{FF2B5EF4-FFF2-40B4-BE49-F238E27FC236}">
                <a16:creationId xmlns:a16="http://schemas.microsoft.com/office/drawing/2014/main" xmlns="" id="{FF4BCAB4-558A-4D13-B135-FE610905A71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07/16/96</a:t>
            </a:r>
          </a:p>
        </p:txBody>
      </p:sp>
      <p:sp>
        <p:nvSpPr>
          <p:cNvPr id="77828" name="Rectangle 6">
            <a:extLst>
              <a:ext uri="{FF2B5EF4-FFF2-40B4-BE49-F238E27FC236}">
                <a16:creationId xmlns:a16="http://schemas.microsoft.com/office/drawing/2014/main" xmlns="" id="{409514D5-4066-4E51-B979-A3811F9F1C7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(c) 2007 National Academy for Software Development - http://academy.devbg.org. All rights reserved. Unauthorized copying or re-distribution is strictly prohibited.*</a:t>
            </a:r>
          </a:p>
        </p:txBody>
      </p:sp>
      <p:sp>
        <p:nvSpPr>
          <p:cNvPr id="77829" name="Rectangle 7">
            <a:extLst>
              <a:ext uri="{FF2B5EF4-FFF2-40B4-BE49-F238E27FC236}">
                <a16:creationId xmlns:a16="http://schemas.microsoft.com/office/drawing/2014/main" xmlns="" id="{3EA86B0F-BEC7-49ED-8F9E-39FEAB2D0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390EC2-6A96-4E6B-AAB4-377904CED668}" type="slidenum">
              <a:rPr lang="en-US" altLang="en-US">
                <a:solidFill>
                  <a:srgbClr val="000000"/>
                </a:solidFill>
              </a:rPr>
              <a:pPr eaLnBrk="1" hangingPunct="1"/>
              <a:t>33</a:t>
            </a:fld>
            <a:r>
              <a:rPr lang="en-US" altLang="en-US">
                <a:solidFill>
                  <a:srgbClr val="000000"/>
                </a:solidFill>
              </a:rPr>
              <a:t>##</a:t>
            </a:r>
          </a:p>
        </p:txBody>
      </p:sp>
      <p:sp>
        <p:nvSpPr>
          <p:cNvPr id="77830" name="Rectangle 2">
            <a:extLst>
              <a:ext uri="{FF2B5EF4-FFF2-40B4-BE49-F238E27FC236}">
                <a16:creationId xmlns:a16="http://schemas.microsoft.com/office/drawing/2014/main" xmlns="" id="{11D0C5F6-4020-4E11-9F4C-51854FF05A5B}"/>
              </a:ext>
            </a:extLst>
          </p:cNvPr>
          <p:cNvSpPr>
            <a:spLocks noGrp="1" noRot="1" noChangeAspect="1" noChangeArrowheads="1" noTextEdit="1"/>
          </p:cNvSpPr>
          <p:nvPr>
            <p:ph type="sldImg"/>
          </p:nvPr>
        </p:nvSpPr>
        <p:spPr>
          <a:ln/>
        </p:spPr>
      </p:sp>
      <p:sp>
        <p:nvSpPr>
          <p:cNvPr id="77831" name="Rectangle 3">
            <a:extLst>
              <a:ext uri="{FF2B5EF4-FFF2-40B4-BE49-F238E27FC236}">
                <a16:creationId xmlns:a16="http://schemas.microsoft.com/office/drawing/2014/main" xmlns="" id="{9BA59001-7D74-41E3-BE46-7EA5A6B99A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D4F66E32-6E7E-4487-83BF-FBCF571DDB0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78851" name="Rectangle 3">
            <a:extLst>
              <a:ext uri="{FF2B5EF4-FFF2-40B4-BE49-F238E27FC236}">
                <a16:creationId xmlns:a16="http://schemas.microsoft.com/office/drawing/2014/main" xmlns="" id="{8C6EC708-D6D6-4BC9-BD70-34E8D7B9A85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07/16/96</a:t>
            </a:r>
          </a:p>
        </p:txBody>
      </p:sp>
      <p:sp>
        <p:nvSpPr>
          <p:cNvPr id="78852" name="Rectangle 6">
            <a:extLst>
              <a:ext uri="{FF2B5EF4-FFF2-40B4-BE49-F238E27FC236}">
                <a16:creationId xmlns:a16="http://schemas.microsoft.com/office/drawing/2014/main" xmlns="" id="{E22DADE8-E7C3-45B1-9701-1F2F0CDD56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(c) 2007 National Academy for Software Development - http://academy.devbg.org. All rights reserved. Unauthorized copying or re-distribution is strictly prohibited.*</a:t>
            </a:r>
          </a:p>
        </p:txBody>
      </p:sp>
      <p:sp>
        <p:nvSpPr>
          <p:cNvPr id="78853" name="Rectangle 7">
            <a:extLst>
              <a:ext uri="{FF2B5EF4-FFF2-40B4-BE49-F238E27FC236}">
                <a16:creationId xmlns:a16="http://schemas.microsoft.com/office/drawing/2014/main" xmlns="" id="{C898BC8F-E4DE-4666-8CD9-AF266FEE8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5A337E-CAAA-4678-BFAF-E5CFC6590871}" type="slidenum">
              <a:rPr lang="en-US" altLang="en-US">
                <a:solidFill>
                  <a:srgbClr val="000000"/>
                </a:solidFill>
              </a:rPr>
              <a:pPr eaLnBrk="1" hangingPunct="1"/>
              <a:t>34</a:t>
            </a:fld>
            <a:r>
              <a:rPr lang="en-US" altLang="en-US">
                <a:solidFill>
                  <a:srgbClr val="000000"/>
                </a:solidFill>
              </a:rPr>
              <a:t>##</a:t>
            </a:r>
          </a:p>
        </p:txBody>
      </p:sp>
      <p:sp>
        <p:nvSpPr>
          <p:cNvPr id="78854" name="Rectangle 2">
            <a:extLst>
              <a:ext uri="{FF2B5EF4-FFF2-40B4-BE49-F238E27FC236}">
                <a16:creationId xmlns:a16="http://schemas.microsoft.com/office/drawing/2014/main" xmlns="" id="{24C574F4-5224-45AF-96AB-0F6A84FCA89A}"/>
              </a:ext>
            </a:extLst>
          </p:cNvPr>
          <p:cNvSpPr>
            <a:spLocks noGrp="1" noRot="1" noChangeAspect="1" noChangeArrowheads="1" noTextEdit="1"/>
          </p:cNvSpPr>
          <p:nvPr>
            <p:ph type="sldImg"/>
          </p:nvPr>
        </p:nvSpPr>
        <p:spPr>
          <a:ln/>
        </p:spPr>
      </p:sp>
      <p:sp>
        <p:nvSpPr>
          <p:cNvPr id="78855" name="Rectangle 3">
            <a:extLst>
              <a:ext uri="{FF2B5EF4-FFF2-40B4-BE49-F238E27FC236}">
                <a16:creationId xmlns:a16="http://schemas.microsoft.com/office/drawing/2014/main" xmlns="" id="{3F7D80A6-4992-4D1F-870D-08D4AAD052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F6ED4AA5-8DB1-4C81-A246-D5804B30975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79875" name="Rectangle 3">
            <a:extLst>
              <a:ext uri="{FF2B5EF4-FFF2-40B4-BE49-F238E27FC236}">
                <a16:creationId xmlns:a16="http://schemas.microsoft.com/office/drawing/2014/main" xmlns="" id="{C86B4E51-C6E0-464D-B824-60FF01067D9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07/16/96</a:t>
            </a:r>
          </a:p>
        </p:txBody>
      </p:sp>
      <p:sp>
        <p:nvSpPr>
          <p:cNvPr id="79876" name="Rectangle 6">
            <a:extLst>
              <a:ext uri="{FF2B5EF4-FFF2-40B4-BE49-F238E27FC236}">
                <a16:creationId xmlns:a16="http://schemas.microsoft.com/office/drawing/2014/main" xmlns="" id="{FDA9C94A-50E0-40D0-AEF7-03014EEDFFF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(c) 2007 National Academy for Software Development - http://academy.devbg.org. All rights reserved. Unauthorized copying or re-distribution is strictly prohibited.*</a:t>
            </a:r>
          </a:p>
        </p:txBody>
      </p:sp>
      <p:sp>
        <p:nvSpPr>
          <p:cNvPr id="79877" name="Rectangle 7">
            <a:extLst>
              <a:ext uri="{FF2B5EF4-FFF2-40B4-BE49-F238E27FC236}">
                <a16:creationId xmlns:a16="http://schemas.microsoft.com/office/drawing/2014/main" xmlns="" id="{805CC3B3-946D-4A5A-B30A-BC151E5444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815A95-35B4-420D-8A96-04FC9AE9198E}" type="slidenum">
              <a:rPr lang="en-US" altLang="en-US">
                <a:solidFill>
                  <a:srgbClr val="000000"/>
                </a:solidFill>
              </a:rPr>
              <a:pPr eaLnBrk="1" hangingPunct="1"/>
              <a:t>37</a:t>
            </a:fld>
            <a:r>
              <a:rPr lang="en-US" altLang="en-US">
                <a:solidFill>
                  <a:srgbClr val="000000"/>
                </a:solidFill>
              </a:rPr>
              <a:t>##</a:t>
            </a:r>
          </a:p>
        </p:txBody>
      </p:sp>
      <p:sp>
        <p:nvSpPr>
          <p:cNvPr id="79878" name="Rectangle 2">
            <a:extLst>
              <a:ext uri="{FF2B5EF4-FFF2-40B4-BE49-F238E27FC236}">
                <a16:creationId xmlns:a16="http://schemas.microsoft.com/office/drawing/2014/main" xmlns="" id="{E2554D71-6849-44B5-BA9B-4D8609315E45}"/>
              </a:ext>
            </a:extLst>
          </p:cNvPr>
          <p:cNvSpPr>
            <a:spLocks noGrp="1" noRot="1" noChangeAspect="1" noChangeArrowheads="1" noTextEdit="1"/>
          </p:cNvSpPr>
          <p:nvPr>
            <p:ph type="sldImg"/>
          </p:nvPr>
        </p:nvSpPr>
        <p:spPr>
          <a:ln/>
        </p:spPr>
      </p:sp>
      <p:sp>
        <p:nvSpPr>
          <p:cNvPr id="79879" name="Rectangle 3">
            <a:extLst>
              <a:ext uri="{FF2B5EF4-FFF2-40B4-BE49-F238E27FC236}">
                <a16:creationId xmlns:a16="http://schemas.microsoft.com/office/drawing/2014/main" xmlns="" id="{6EDC2BD7-5E3A-4A74-A86D-7A75EFA2DA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xmlns="" id="{CAD81077-36CD-4B57-9E5A-6295F253858A}"/>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xmlns="" id="{D19A5D7E-7A3C-4CE2-8441-507E1F06C2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0900" name="Slide Number Placeholder 3">
            <a:extLst>
              <a:ext uri="{FF2B5EF4-FFF2-40B4-BE49-F238E27FC236}">
                <a16:creationId xmlns:a16="http://schemas.microsoft.com/office/drawing/2014/main" xmlns="" id="{3A7EAA1E-D6CD-43AF-85CB-A413DE6546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170268-2534-4A28-800F-9046DD40C0AE}" type="slidenum">
              <a:rPr lang="en-US" altLang="en-US"/>
              <a:pPr eaLnBrk="1" hangingPunct="1"/>
              <a:t>38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xmlns="" id="{CD0D01AB-F94E-4DA3-B480-5B96C73B4920}"/>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 name="Group 8">
            <a:extLst>
              <a:ext uri="{FF2B5EF4-FFF2-40B4-BE49-F238E27FC236}">
                <a16:creationId xmlns:a16="http://schemas.microsoft.com/office/drawing/2014/main" xmlns="" id="{79EC80ED-2485-4BD5-8834-DD9532B0777D}"/>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xmlns="" id="{F6D19A82-822E-4B30-901A-BF4B6F27D3A5}"/>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7" name="Oval 10">
              <a:extLst>
                <a:ext uri="{FF2B5EF4-FFF2-40B4-BE49-F238E27FC236}">
                  <a16:creationId xmlns:a16="http://schemas.microsoft.com/office/drawing/2014/main" xmlns="" id="{BA92FE8D-3C65-4539-851C-A6C5A9298C63}"/>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8" name="Oval 11">
              <a:extLst>
                <a:ext uri="{FF2B5EF4-FFF2-40B4-BE49-F238E27FC236}">
                  <a16:creationId xmlns:a16="http://schemas.microsoft.com/office/drawing/2014/main" xmlns="" id="{A389A544-3198-4AEE-A020-C417665F889B}"/>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9" name="Oval 12">
              <a:extLst>
                <a:ext uri="{FF2B5EF4-FFF2-40B4-BE49-F238E27FC236}">
                  <a16:creationId xmlns:a16="http://schemas.microsoft.com/office/drawing/2014/main" xmlns="" id="{B88F3BE4-0D6B-43BE-9F17-002D62FB7E2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 name="Oval 13">
              <a:extLst>
                <a:ext uri="{FF2B5EF4-FFF2-40B4-BE49-F238E27FC236}">
                  <a16:creationId xmlns:a16="http://schemas.microsoft.com/office/drawing/2014/main" xmlns="" id="{9DCAF52F-928D-4B68-B889-AF58E5312174}"/>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1" name="Oval 14">
              <a:extLst>
                <a:ext uri="{FF2B5EF4-FFF2-40B4-BE49-F238E27FC236}">
                  <a16:creationId xmlns:a16="http://schemas.microsoft.com/office/drawing/2014/main" xmlns="" id="{31123168-E7C2-4D75-8B4E-37F1E65C3B52}"/>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2" name="Oval 15">
              <a:extLst>
                <a:ext uri="{FF2B5EF4-FFF2-40B4-BE49-F238E27FC236}">
                  <a16:creationId xmlns:a16="http://schemas.microsoft.com/office/drawing/2014/main" xmlns="" id="{345DFF13-94DA-4F0E-9500-003D14EF869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3" name="Oval 16">
              <a:extLst>
                <a:ext uri="{FF2B5EF4-FFF2-40B4-BE49-F238E27FC236}">
                  <a16:creationId xmlns:a16="http://schemas.microsoft.com/office/drawing/2014/main" xmlns="" id="{2A4DCB84-0A68-4B24-A418-4E7116D4A673}"/>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4" name="Oval 17">
              <a:extLst>
                <a:ext uri="{FF2B5EF4-FFF2-40B4-BE49-F238E27FC236}">
                  <a16:creationId xmlns:a16="http://schemas.microsoft.com/office/drawing/2014/main" xmlns="" id="{B2A46696-7D77-4972-A272-C6538C4AD14C}"/>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5" name="Oval 18">
              <a:extLst>
                <a:ext uri="{FF2B5EF4-FFF2-40B4-BE49-F238E27FC236}">
                  <a16:creationId xmlns:a16="http://schemas.microsoft.com/office/drawing/2014/main" xmlns="" id="{B58623F4-4AD7-4BD4-9E91-65C05A2DD9BE}"/>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6" name="Oval 19">
              <a:extLst>
                <a:ext uri="{FF2B5EF4-FFF2-40B4-BE49-F238E27FC236}">
                  <a16:creationId xmlns:a16="http://schemas.microsoft.com/office/drawing/2014/main" xmlns="" id="{C08AAC62-03FC-42FC-B83F-7F5F93C8CA9C}"/>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7" name="Oval 20">
              <a:extLst>
                <a:ext uri="{FF2B5EF4-FFF2-40B4-BE49-F238E27FC236}">
                  <a16:creationId xmlns:a16="http://schemas.microsoft.com/office/drawing/2014/main" xmlns="" id="{C6E2A13B-7AB7-49D3-9F3F-A5500DA08DC6}"/>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8" name="Oval 21">
              <a:extLst>
                <a:ext uri="{FF2B5EF4-FFF2-40B4-BE49-F238E27FC236}">
                  <a16:creationId xmlns:a16="http://schemas.microsoft.com/office/drawing/2014/main" xmlns="" id="{3E146569-A1E5-4AC2-9B84-882E29360695}"/>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9" name="Oval 22">
              <a:extLst>
                <a:ext uri="{FF2B5EF4-FFF2-40B4-BE49-F238E27FC236}">
                  <a16:creationId xmlns:a16="http://schemas.microsoft.com/office/drawing/2014/main" xmlns="" id="{27B1C1CB-8DBB-413A-90D5-FF24AAAF8A55}"/>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0" name="Oval 23">
              <a:extLst>
                <a:ext uri="{FF2B5EF4-FFF2-40B4-BE49-F238E27FC236}">
                  <a16:creationId xmlns:a16="http://schemas.microsoft.com/office/drawing/2014/main" xmlns="" id="{F27FCAD2-2B93-47ED-95A4-671C80E7477C}"/>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1" name="Oval 24">
              <a:extLst>
                <a:ext uri="{FF2B5EF4-FFF2-40B4-BE49-F238E27FC236}">
                  <a16:creationId xmlns:a16="http://schemas.microsoft.com/office/drawing/2014/main" xmlns="" id="{678BE453-7B1B-4386-955B-D33EB0CD66F5}"/>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2" name="Oval 25">
              <a:extLst>
                <a:ext uri="{FF2B5EF4-FFF2-40B4-BE49-F238E27FC236}">
                  <a16:creationId xmlns:a16="http://schemas.microsoft.com/office/drawing/2014/main" xmlns="" id="{124EB4A3-437F-4E4B-9B05-26AF7F223798}"/>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3" name="Oval 26">
              <a:extLst>
                <a:ext uri="{FF2B5EF4-FFF2-40B4-BE49-F238E27FC236}">
                  <a16:creationId xmlns:a16="http://schemas.microsoft.com/office/drawing/2014/main" xmlns="" id="{BD7ECE0E-5D4D-48C7-B9DC-89A6E016C791}"/>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4" name="Oval 27">
              <a:extLst>
                <a:ext uri="{FF2B5EF4-FFF2-40B4-BE49-F238E27FC236}">
                  <a16:creationId xmlns:a16="http://schemas.microsoft.com/office/drawing/2014/main" xmlns="" id="{396EA6A2-245C-43C6-A547-6E1F758C1993}"/>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5" name="Oval 28">
              <a:extLst>
                <a:ext uri="{FF2B5EF4-FFF2-40B4-BE49-F238E27FC236}">
                  <a16:creationId xmlns:a16="http://schemas.microsoft.com/office/drawing/2014/main" xmlns="" id="{341482CD-2B4A-4885-A05D-430B2E8B21C9}"/>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6" name="Oval 29">
              <a:extLst>
                <a:ext uri="{FF2B5EF4-FFF2-40B4-BE49-F238E27FC236}">
                  <a16:creationId xmlns:a16="http://schemas.microsoft.com/office/drawing/2014/main" xmlns="" id="{02137F77-3960-4F02-918B-953040B9C434}"/>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7" name="Oval 30">
              <a:extLst>
                <a:ext uri="{FF2B5EF4-FFF2-40B4-BE49-F238E27FC236}">
                  <a16:creationId xmlns:a16="http://schemas.microsoft.com/office/drawing/2014/main" xmlns="" id="{40EC8E4C-9853-49CE-B740-505E127EF22B}"/>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8" name="Oval 31">
              <a:extLst>
                <a:ext uri="{FF2B5EF4-FFF2-40B4-BE49-F238E27FC236}">
                  <a16:creationId xmlns:a16="http://schemas.microsoft.com/office/drawing/2014/main" xmlns="" id="{59A72D89-660F-42A9-99CB-B129ED441188}"/>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9" name="Oval 32">
              <a:extLst>
                <a:ext uri="{FF2B5EF4-FFF2-40B4-BE49-F238E27FC236}">
                  <a16:creationId xmlns:a16="http://schemas.microsoft.com/office/drawing/2014/main" xmlns="" id="{F659AC5D-DF12-4D45-A37E-A63F038BABD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30" name="Oval 33">
              <a:extLst>
                <a:ext uri="{FF2B5EF4-FFF2-40B4-BE49-F238E27FC236}">
                  <a16:creationId xmlns:a16="http://schemas.microsoft.com/office/drawing/2014/main" xmlns="" id="{515930A0-26AD-41D8-87E6-243C658EE926}"/>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31" name="Oval 34">
              <a:extLst>
                <a:ext uri="{FF2B5EF4-FFF2-40B4-BE49-F238E27FC236}">
                  <a16:creationId xmlns:a16="http://schemas.microsoft.com/office/drawing/2014/main" xmlns="" id="{82C6581A-8B29-45F8-B158-D95ED1A59B11}"/>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32" name="Oval 35">
              <a:extLst>
                <a:ext uri="{FF2B5EF4-FFF2-40B4-BE49-F238E27FC236}">
                  <a16:creationId xmlns:a16="http://schemas.microsoft.com/office/drawing/2014/main" xmlns="" id="{98FA83A8-8EDC-43A0-AEBD-263DC15AA982}"/>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33" name="Oval 36">
              <a:extLst>
                <a:ext uri="{FF2B5EF4-FFF2-40B4-BE49-F238E27FC236}">
                  <a16:creationId xmlns:a16="http://schemas.microsoft.com/office/drawing/2014/main" xmlns="" id="{52D0BCEB-DE53-431B-989F-DB0EB1A173BD}"/>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34" name="Oval 37">
              <a:extLst>
                <a:ext uri="{FF2B5EF4-FFF2-40B4-BE49-F238E27FC236}">
                  <a16:creationId xmlns:a16="http://schemas.microsoft.com/office/drawing/2014/main" xmlns="" id="{EDB2A329-0B47-437A-A881-92BC3367BE24}"/>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35" name="Oval 38">
              <a:extLst>
                <a:ext uri="{FF2B5EF4-FFF2-40B4-BE49-F238E27FC236}">
                  <a16:creationId xmlns:a16="http://schemas.microsoft.com/office/drawing/2014/main" xmlns="" id="{0594F20F-2D1C-4497-866F-DC3D70A20D5C}"/>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36" name="Oval 39">
              <a:extLst>
                <a:ext uri="{FF2B5EF4-FFF2-40B4-BE49-F238E27FC236}">
                  <a16:creationId xmlns:a16="http://schemas.microsoft.com/office/drawing/2014/main" xmlns="" id="{E683AD0B-201C-4CD9-BB2E-3EF8004B8692}"/>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grpSp>
      <p:sp>
        <p:nvSpPr>
          <p:cNvPr id="37" name="Line 40">
            <a:extLst>
              <a:ext uri="{FF2B5EF4-FFF2-40B4-BE49-F238E27FC236}">
                <a16:creationId xmlns:a16="http://schemas.microsoft.com/office/drawing/2014/main" xmlns="" id="{7832530E-3D81-4165-8F88-D368EEADD4D5}"/>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0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2560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a:extLst>
              <a:ext uri="{FF2B5EF4-FFF2-40B4-BE49-F238E27FC236}">
                <a16:creationId xmlns:a16="http://schemas.microsoft.com/office/drawing/2014/main" xmlns="" id="{1BBF85C0-39CD-4AED-B3CC-D745631A24C5}"/>
              </a:ext>
            </a:extLst>
          </p:cNvPr>
          <p:cNvSpPr>
            <a:spLocks noGrp="1" noChangeArrowheads="1"/>
          </p:cNvSpPr>
          <p:nvPr>
            <p:ph type="dt" sz="half" idx="10"/>
          </p:nvPr>
        </p:nvSpPr>
        <p:spPr/>
        <p:txBody>
          <a:bodyPr/>
          <a:lstStyle>
            <a:lvl1pPr>
              <a:defRPr/>
            </a:lvl1pPr>
          </a:lstStyle>
          <a:p>
            <a:pPr>
              <a:defRPr/>
            </a:pPr>
            <a:endParaRPr lang="en-US" altLang="en-US"/>
          </a:p>
        </p:txBody>
      </p:sp>
      <p:sp>
        <p:nvSpPr>
          <p:cNvPr id="39" name="Rectangle 6">
            <a:extLst>
              <a:ext uri="{FF2B5EF4-FFF2-40B4-BE49-F238E27FC236}">
                <a16:creationId xmlns:a16="http://schemas.microsoft.com/office/drawing/2014/main" xmlns="" id="{59A4D150-EBB0-4679-8441-D603328F1E02}"/>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a:extLst>
              <a:ext uri="{FF2B5EF4-FFF2-40B4-BE49-F238E27FC236}">
                <a16:creationId xmlns:a16="http://schemas.microsoft.com/office/drawing/2014/main" xmlns="" id="{40185094-11EA-4EA7-9A53-732AB4F0772A}"/>
              </a:ext>
            </a:extLst>
          </p:cNvPr>
          <p:cNvSpPr>
            <a:spLocks noGrp="1" noChangeArrowheads="1"/>
          </p:cNvSpPr>
          <p:nvPr>
            <p:ph type="sldNum" sz="quarter" idx="12"/>
          </p:nvPr>
        </p:nvSpPr>
        <p:spPr/>
        <p:txBody>
          <a:bodyPr/>
          <a:lstStyle>
            <a:lvl1pPr>
              <a:defRPr/>
            </a:lvl1pPr>
          </a:lstStyle>
          <a:p>
            <a:fld id="{AF98A632-0F00-4181-9769-D3CDF09837D5}" type="slidenum">
              <a:rPr lang="en-US" altLang="en-US"/>
              <a:pPr/>
              <a:t>‹#›</a:t>
            </a:fld>
            <a:endParaRPr lang="en-US" altLang="en-US"/>
          </a:p>
        </p:txBody>
      </p:sp>
    </p:spTree>
    <p:extLst>
      <p:ext uri="{BB962C8B-B14F-4D97-AF65-F5344CB8AC3E}">
        <p14:creationId xmlns:p14="http://schemas.microsoft.com/office/powerpoint/2010/main" val="366562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104AA00B-67BF-4165-AE94-F68DCE2DD8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90AB6879-2ABD-441C-9577-6D80CA8B72C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xmlns="" id="{5BF6F266-21CF-47EE-A2D2-1128AF6D49CE}"/>
              </a:ext>
            </a:extLst>
          </p:cNvPr>
          <p:cNvSpPr>
            <a:spLocks noGrp="1" noChangeArrowheads="1"/>
          </p:cNvSpPr>
          <p:nvPr>
            <p:ph type="sldNum" sz="quarter" idx="12"/>
          </p:nvPr>
        </p:nvSpPr>
        <p:spPr>
          <a:ln/>
        </p:spPr>
        <p:txBody>
          <a:bodyPr/>
          <a:lstStyle>
            <a:lvl1pPr>
              <a:defRPr/>
            </a:lvl1pPr>
          </a:lstStyle>
          <a:p>
            <a:fld id="{2DFB9113-6035-4326-9DF1-1ACF6F6C2CC3}" type="slidenum">
              <a:rPr lang="en-US" altLang="en-US"/>
              <a:pPr/>
              <a:t>‹#›</a:t>
            </a:fld>
            <a:endParaRPr lang="en-US" altLang="en-US"/>
          </a:p>
        </p:txBody>
      </p:sp>
    </p:spTree>
    <p:extLst>
      <p:ext uri="{BB962C8B-B14F-4D97-AF65-F5344CB8AC3E}">
        <p14:creationId xmlns:p14="http://schemas.microsoft.com/office/powerpoint/2010/main" val="214185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9"/>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9"/>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1FE644AF-71D3-455F-9B76-02AA4970859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3BE12EE7-9088-498C-8976-4ED8EF77093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xmlns="" id="{EEA9DAE2-175A-4F0C-B712-C1B5DE915603}"/>
              </a:ext>
            </a:extLst>
          </p:cNvPr>
          <p:cNvSpPr>
            <a:spLocks noGrp="1" noChangeArrowheads="1"/>
          </p:cNvSpPr>
          <p:nvPr>
            <p:ph type="sldNum" sz="quarter" idx="12"/>
          </p:nvPr>
        </p:nvSpPr>
        <p:spPr>
          <a:ln/>
        </p:spPr>
        <p:txBody>
          <a:bodyPr/>
          <a:lstStyle>
            <a:lvl1pPr>
              <a:defRPr/>
            </a:lvl1pPr>
          </a:lstStyle>
          <a:p>
            <a:fld id="{E07319B3-FCF5-4ED9-BEB2-C58E38874978}" type="slidenum">
              <a:rPr lang="en-US" altLang="en-US"/>
              <a:pPr/>
              <a:t>‹#›</a:t>
            </a:fld>
            <a:endParaRPr lang="en-US" altLang="en-US"/>
          </a:p>
        </p:txBody>
      </p:sp>
    </p:spTree>
    <p:extLst>
      <p:ext uri="{BB962C8B-B14F-4D97-AF65-F5344CB8AC3E}">
        <p14:creationId xmlns:p14="http://schemas.microsoft.com/office/powerpoint/2010/main" val="1887481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8413"/>
            <a:ext cx="4171950"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78074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57ABC951-C7B6-43A2-9275-47922ACA56A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24E7C25E-BFEF-4662-A229-3AE5530D63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xmlns="" id="{EFE4C27B-14B4-4A04-8D36-8B8EC16FD248}"/>
              </a:ext>
            </a:extLst>
          </p:cNvPr>
          <p:cNvSpPr>
            <a:spLocks noGrp="1" noChangeArrowheads="1"/>
          </p:cNvSpPr>
          <p:nvPr>
            <p:ph type="sldNum" sz="quarter" idx="12"/>
          </p:nvPr>
        </p:nvSpPr>
        <p:spPr>
          <a:ln/>
        </p:spPr>
        <p:txBody>
          <a:bodyPr/>
          <a:lstStyle>
            <a:lvl1pPr>
              <a:defRPr/>
            </a:lvl1pPr>
          </a:lstStyle>
          <a:p>
            <a:fld id="{301E721C-A28D-4C6C-A8A8-35B8571C14B7}" type="slidenum">
              <a:rPr lang="en-US" altLang="en-US"/>
              <a:pPr/>
              <a:t>‹#›</a:t>
            </a:fld>
            <a:endParaRPr lang="en-US" altLang="en-US"/>
          </a:p>
        </p:txBody>
      </p:sp>
    </p:spTree>
    <p:extLst>
      <p:ext uri="{BB962C8B-B14F-4D97-AF65-F5344CB8AC3E}">
        <p14:creationId xmlns:p14="http://schemas.microsoft.com/office/powerpoint/2010/main" val="22653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xmlns="" id="{BFFEEABE-B359-4F4C-B4B3-5D4B3739D01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7FF834E5-2040-4639-B62E-F466527A900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xmlns="" id="{F1C5C180-FB81-4220-B037-4D23C1DF1151}"/>
              </a:ext>
            </a:extLst>
          </p:cNvPr>
          <p:cNvSpPr>
            <a:spLocks noGrp="1" noChangeArrowheads="1"/>
          </p:cNvSpPr>
          <p:nvPr>
            <p:ph type="sldNum" sz="quarter" idx="12"/>
          </p:nvPr>
        </p:nvSpPr>
        <p:spPr>
          <a:ln/>
        </p:spPr>
        <p:txBody>
          <a:bodyPr/>
          <a:lstStyle>
            <a:lvl1pPr>
              <a:defRPr/>
            </a:lvl1pPr>
          </a:lstStyle>
          <a:p>
            <a:fld id="{597D7CD6-C447-4C7A-9BC1-D9ACCA5346E7}" type="slidenum">
              <a:rPr lang="en-US" altLang="en-US"/>
              <a:pPr/>
              <a:t>‹#›</a:t>
            </a:fld>
            <a:endParaRPr lang="en-US" altLang="en-US"/>
          </a:p>
        </p:txBody>
      </p:sp>
    </p:spTree>
    <p:extLst>
      <p:ext uri="{BB962C8B-B14F-4D97-AF65-F5344CB8AC3E}">
        <p14:creationId xmlns:p14="http://schemas.microsoft.com/office/powerpoint/2010/main" val="195415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xmlns="" id="{C5323A60-E911-4C6D-AEDB-4FF2C06D23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01E2E179-FB41-45AB-B53D-C9C3504EF01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xmlns="" id="{FE1808AE-7408-4868-AF1D-98EB536FB670}"/>
              </a:ext>
            </a:extLst>
          </p:cNvPr>
          <p:cNvSpPr>
            <a:spLocks noGrp="1" noChangeArrowheads="1"/>
          </p:cNvSpPr>
          <p:nvPr>
            <p:ph type="sldNum" sz="quarter" idx="12"/>
          </p:nvPr>
        </p:nvSpPr>
        <p:spPr>
          <a:ln/>
        </p:spPr>
        <p:txBody>
          <a:bodyPr/>
          <a:lstStyle>
            <a:lvl1pPr>
              <a:defRPr/>
            </a:lvl1pPr>
          </a:lstStyle>
          <a:p>
            <a:fld id="{E8A2D3D1-C1A3-47A2-BE3D-0B2D096D7811}" type="slidenum">
              <a:rPr lang="en-US" altLang="en-US"/>
              <a:pPr/>
              <a:t>‹#›</a:t>
            </a:fld>
            <a:endParaRPr lang="en-US" altLang="en-US"/>
          </a:p>
        </p:txBody>
      </p:sp>
    </p:spTree>
    <p:extLst>
      <p:ext uri="{BB962C8B-B14F-4D97-AF65-F5344CB8AC3E}">
        <p14:creationId xmlns:p14="http://schemas.microsoft.com/office/powerpoint/2010/main" val="134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xmlns="" id="{BF824E46-E3DE-4750-AF7C-7E726E1E706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xmlns="" id="{FD402DD0-AAEF-4737-A717-ED082891F4D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xmlns="" id="{9403D29D-5B21-4846-A748-720BBB87DD35}"/>
              </a:ext>
            </a:extLst>
          </p:cNvPr>
          <p:cNvSpPr>
            <a:spLocks noGrp="1" noChangeArrowheads="1"/>
          </p:cNvSpPr>
          <p:nvPr>
            <p:ph type="sldNum" sz="quarter" idx="12"/>
          </p:nvPr>
        </p:nvSpPr>
        <p:spPr>
          <a:ln/>
        </p:spPr>
        <p:txBody>
          <a:bodyPr/>
          <a:lstStyle>
            <a:lvl1pPr>
              <a:defRPr/>
            </a:lvl1pPr>
          </a:lstStyle>
          <a:p>
            <a:fld id="{4CB30A21-32DA-48DA-8499-00887BA6E7DA}" type="slidenum">
              <a:rPr lang="en-US" altLang="en-US"/>
              <a:pPr/>
              <a:t>‹#›</a:t>
            </a:fld>
            <a:endParaRPr lang="en-US" altLang="en-US"/>
          </a:p>
        </p:txBody>
      </p:sp>
    </p:spTree>
    <p:extLst>
      <p:ext uri="{BB962C8B-B14F-4D97-AF65-F5344CB8AC3E}">
        <p14:creationId xmlns:p14="http://schemas.microsoft.com/office/powerpoint/2010/main" val="132184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xmlns="" id="{178CEC50-73C8-4FE9-94F7-1D62C1146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xmlns="" id="{75198976-0191-492F-8D57-7F11F8DA59F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xmlns="" id="{05AEC7F2-D8A3-489E-B68A-25773092C75B}"/>
              </a:ext>
            </a:extLst>
          </p:cNvPr>
          <p:cNvSpPr>
            <a:spLocks noGrp="1" noChangeArrowheads="1"/>
          </p:cNvSpPr>
          <p:nvPr>
            <p:ph type="sldNum" sz="quarter" idx="12"/>
          </p:nvPr>
        </p:nvSpPr>
        <p:spPr>
          <a:ln/>
        </p:spPr>
        <p:txBody>
          <a:bodyPr/>
          <a:lstStyle>
            <a:lvl1pPr>
              <a:defRPr/>
            </a:lvl1pPr>
          </a:lstStyle>
          <a:p>
            <a:fld id="{26DF4D57-EED2-4AB7-98CE-3E9B707C0CCC}" type="slidenum">
              <a:rPr lang="en-US" altLang="en-US"/>
              <a:pPr/>
              <a:t>‹#›</a:t>
            </a:fld>
            <a:endParaRPr lang="en-US" altLang="en-US"/>
          </a:p>
        </p:txBody>
      </p:sp>
    </p:spTree>
    <p:extLst>
      <p:ext uri="{BB962C8B-B14F-4D97-AF65-F5344CB8AC3E}">
        <p14:creationId xmlns:p14="http://schemas.microsoft.com/office/powerpoint/2010/main" val="133362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xmlns="" id="{CF64385A-0063-42BA-AE13-F7DC4AA6E05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xmlns="" id="{B228476B-AB12-40E5-A14D-1610F01702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xmlns="" id="{DE9224A1-65FC-4E25-827D-04E78DFD1702}"/>
              </a:ext>
            </a:extLst>
          </p:cNvPr>
          <p:cNvSpPr>
            <a:spLocks noGrp="1" noChangeArrowheads="1"/>
          </p:cNvSpPr>
          <p:nvPr>
            <p:ph type="sldNum" sz="quarter" idx="12"/>
          </p:nvPr>
        </p:nvSpPr>
        <p:spPr>
          <a:ln/>
        </p:spPr>
        <p:txBody>
          <a:bodyPr/>
          <a:lstStyle>
            <a:lvl1pPr>
              <a:defRPr/>
            </a:lvl1pPr>
          </a:lstStyle>
          <a:p>
            <a:fld id="{2A931F32-C2F8-4A7E-A68F-3F34CA3346B5}" type="slidenum">
              <a:rPr lang="en-US" altLang="en-US"/>
              <a:pPr/>
              <a:t>‹#›</a:t>
            </a:fld>
            <a:endParaRPr lang="en-US" altLang="en-US"/>
          </a:p>
        </p:txBody>
      </p:sp>
    </p:spTree>
    <p:extLst>
      <p:ext uri="{BB962C8B-B14F-4D97-AF65-F5344CB8AC3E}">
        <p14:creationId xmlns:p14="http://schemas.microsoft.com/office/powerpoint/2010/main" val="252034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xmlns="" id="{292BE265-82DE-4612-8102-ED1C265858A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714F4A98-3E73-40FC-B333-650627848E8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xmlns="" id="{E026CB36-3E21-4404-8BDD-6D07567C0A98}"/>
              </a:ext>
            </a:extLst>
          </p:cNvPr>
          <p:cNvSpPr>
            <a:spLocks noGrp="1" noChangeArrowheads="1"/>
          </p:cNvSpPr>
          <p:nvPr>
            <p:ph type="sldNum" sz="quarter" idx="12"/>
          </p:nvPr>
        </p:nvSpPr>
        <p:spPr>
          <a:ln/>
        </p:spPr>
        <p:txBody>
          <a:bodyPr/>
          <a:lstStyle>
            <a:lvl1pPr>
              <a:defRPr/>
            </a:lvl1pPr>
          </a:lstStyle>
          <a:p>
            <a:fld id="{81FAC97A-3AF9-4766-AE4F-9EC370393518}" type="slidenum">
              <a:rPr lang="en-US" altLang="en-US"/>
              <a:pPr/>
              <a:t>‹#›</a:t>
            </a:fld>
            <a:endParaRPr lang="en-US" altLang="en-US"/>
          </a:p>
        </p:txBody>
      </p:sp>
    </p:spTree>
    <p:extLst>
      <p:ext uri="{BB962C8B-B14F-4D97-AF65-F5344CB8AC3E}">
        <p14:creationId xmlns:p14="http://schemas.microsoft.com/office/powerpoint/2010/main" val="310954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xmlns="" id="{FC1E320C-3AF6-4467-83ED-045B427799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507C8A5F-D333-49C3-8DD7-E7FDC9E6DF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xmlns="" id="{C33A8080-23A9-46A3-B0BF-44551C5848CE}"/>
              </a:ext>
            </a:extLst>
          </p:cNvPr>
          <p:cNvSpPr>
            <a:spLocks noGrp="1" noChangeArrowheads="1"/>
          </p:cNvSpPr>
          <p:nvPr>
            <p:ph type="sldNum" sz="quarter" idx="12"/>
          </p:nvPr>
        </p:nvSpPr>
        <p:spPr>
          <a:ln/>
        </p:spPr>
        <p:txBody>
          <a:bodyPr/>
          <a:lstStyle>
            <a:lvl1pPr>
              <a:defRPr/>
            </a:lvl1pPr>
          </a:lstStyle>
          <a:p>
            <a:fld id="{F0AF261D-5274-4EE1-BFAA-ACD79907E588}" type="slidenum">
              <a:rPr lang="en-US" altLang="en-US"/>
              <a:pPr/>
              <a:t>‹#›</a:t>
            </a:fld>
            <a:endParaRPr lang="en-US" altLang="en-US"/>
          </a:p>
        </p:txBody>
      </p:sp>
    </p:spTree>
    <p:extLst>
      <p:ext uri="{BB962C8B-B14F-4D97-AF65-F5344CB8AC3E}">
        <p14:creationId xmlns:p14="http://schemas.microsoft.com/office/powerpoint/2010/main" val="268058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xmlns="" id="{C679E3C5-F8B3-44D5-A5E8-2815AC211A12}"/>
              </a:ext>
            </a:extLst>
          </p:cNvPr>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27" name="Rectangle 3">
            <a:extLst>
              <a:ext uri="{FF2B5EF4-FFF2-40B4-BE49-F238E27FC236}">
                <a16:creationId xmlns:a16="http://schemas.microsoft.com/office/drawing/2014/main" xmlns="" id="{B523BD55-75DB-469C-A0FA-1D0A14577676}"/>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B6C5CD34-36C8-4828-BF1A-4C69870696AA}"/>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581" name="Rectangle 5">
            <a:extLst>
              <a:ext uri="{FF2B5EF4-FFF2-40B4-BE49-F238E27FC236}">
                <a16:creationId xmlns:a16="http://schemas.microsoft.com/office/drawing/2014/main" xmlns="" id="{7E091CD6-79F2-47DE-9572-16B08B7FB77A}"/>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ltLang="en-US"/>
          </a:p>
        </p:txBody>
      </p:sp>
      <p:sp>
        <p:nvSpPr>
          <p:cNvPr id="24582" name="Rectangle 6">
            <a:extLst>
              <a:ext uri="{FF2B5EF4-FFF2-40B4-BE49-F238E27FC236}">
                <a16:creationId xmlns:a16="http://schemas.microsoft.com/office/drawing/2014/main" xmlns="" id="{369D74EA-FEE6-4F9F-B838-4308C9D5E27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ltLang="en-US"/>
          </a:p>
        </p:txBody>
      </p:sp>
      <p:sp>
        <p:nvSpPr>
          <p:cNvPr id="24583" name="Rectangle 7">
            <a:extLst>
              <a:ext uri="{FF2B5EF4-FFF2-40B4-BE49-F238E27FC236}">
                <a16:creationId xmlns:a16="http://schemas.microsoft.com/office/drawing/2014/main" xmlns="" id="{18359CEB-1867-480C-A1B1-A5B541E91903}"/>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E2126464-1D2F-4044-BB43-44ADE5983462}" type="slidenum">
              <a:rPr lang="en-US" altLang="en-US"/>
              <a:pPr/>
              <a:t>‹#›</a:t>
            </a:fld>
            <a:endParaRPr lang="en-US" altLang="en-US"/>
          </a:p>
        </p:txBody>
      </p:sp>
      <p:grpSp>
        <p:nvGrpSpPr>
          <p:cNvPr id="1032" name="Group 8">
            <a:extLst>
              <a:ext uri="{FF2B5EF4-FFF2-40B4-BE49-F238E27FC236}">
                <a16:creationId xmlns:a16="http://schemas.microsoft.com/office/drawing/2014/main" xmlns="" id="{E11401C0-F13E-430F-B4E5-49FC81A6D507}"/>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xmlns="" id="{BFD61CDA-3E15-4233-B3FB-E0CA3692EC6A}"/>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4" name="Oval 10">
              <a:extLst>
                <a:ext uri="{FF2B5EF4-FFF2-40B4-BE49-F238E27FC236}">
                  <a16:creationId xmlns:a16="http://schemas.microsoft.com/office/drawing/2014/main" xmlns="" id="{C064C105-78BE-4292-AD99-56E5814BF9C8}"/>
                </a:ext>
              </a:extLst>
            </p:cNvPr>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5" name="Oval 11">
              <a:extLst>
                <a:ext uri="{FF2B5EF4-FFF2-40B4-BE49-F238E27FC236}">
                  <a16:creationId xmlns:a16="http://schemas.microsoft.com/office/drawing/2014/main" xmlns="" id="{5B06ED31-3D47-4670-A6AF-C32077459C84}"/>
                </a:ext>
              </a:extLst>
            </p:cNvPr>
            <p:cNvSpPr>
              <a:spLocks noChangeArrowheads="1"/>
            </p:cNvSpPr>
            <p:nvPr/>
          </p:nvSpPr>
          <p:spPr bwMode="auto">
            <a:xfrm>
              <a:off x="5360" y="960"/>
              <a:ext cx="78"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6" name="Oval 12">
              <a:extLst>
                <a:ext uri="{FF2B5EF4-FFF2-40B4-BE49-F238E27FC236}">
                  <a16:creationId xmlns:a16="http://schemas.microsoft.com/office/drawing/2014/main" xmlns="" id="{6D10BD9C-CA4F-4B3E-B1BA-5E40276136F9}"/>
                </a:ext>
              </a:extLst>
            </p:cNvPr>
            <p:cNvSpPr>
              <a:spLocks noChangeArrowheads="1"/>
            </p:cNvSpPr>
            <p:nvPr/>
          </p:nvSpPr>
          <p:spPr bwMode="auto">
            <a:xfrm>
              <a:off x="5136" y="1072"/>
              <a:ext cx="80"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7" name="Oval 13">
              <a:extLst>
                <a:ext uri="{FF2B5EF4-FFF2-40B4-BE49-F238E27FC236}">
                  <a16:creationId xmlns:a16="http://schemas.microsoft.com/office/drawing/2014/main" xmlns="" id="{59E7E5E2-0879-47C9-A161-3710AF756043}"/>
                </a:ext>
              </a:extLst>
            </p:cNvPr>
            <p:cNvSpPr>
              <a:spLocks noChangeArrowheads="1"/>
            </p:cNvSpPr>
            <p:nvPr/>
          </p:nvSpPr>
          <p:spPr bwMode="auto">
            <a:xfrm>
              <a:off x="5248" y="1072"/>
              <a:ext cx="79"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8" name="Oval 14">
              <a:extLst>
                <a:ext uri="{FF2B5EF4-FFF2-40B4-BE49-F238E27FC236}">
                  <a16:creationId xmlns:a16="http://schemas.microsoft.com/office/drawing/2014/main" xmlns="" id="{4BD64F75-D405-4D18-A2E5-76E6D11CA711}"/>
                </a:ext>
              </a:extLst>
            </p:cNvPr>
            <p:cNvSpPr>
              <a:spLocks noChangeArrowheads="1"/>
            </p:cNvSpPr>
            <p:nvPr/>
          </p:nvSpPr>
          <p:spPr bwMode="auto">
            <a:xfrm>
              <a:off x="5360" y="1072"/>
              <a:ext cx="78"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39" name="Oval 15">
              <a:extLst>
                <a:ext uri="{FF2B5EF4-FFF2-40B4-BE49-F238E27FC236}">
                  <a16:creationId xmlns:a16="http://schemas.microsoft.com/office/drawing/2014/main" xmlns="" id="{EA69581B-E01A-4D28-9221-D9CD19272234}"/>
                </a:ext>
              </a:extLst>
            </p:cNvPr>
            <p:cNvSpPr>
              <a:spLocks noChangeArrowheads="1"/>
            </p:cNvSpPr>
            <p:nvPr/>
          </p:nvSpPr>
          <p:spPr bwMode="auto">
            <a:xfrm>
              <a:off x="5472" y="1072"/>
              <a:ext cx="78" cy="7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0" name="Oval 16">
              <a:extLst>
                <a:ext uri="{FF2B5EF4-FFF2-40B4-BE49-F238E27FC236}">
                  <a16:creationId xmlns:a16="http://schemas.microsoft.com/office/drawing/2014/main" xmlns="" id="{5CECE3A7-E698-4691-A649-255E55881451}"/>
                </a:ext>
              </a:extLst>
            </p:cNvPr>
            <p:cNvSpPr>
              <a:spLocks noChangeArrowheads="1"/>
            </p:cNvSpPr>
            <p:nvPr/>
          </p:nvSpPr>
          <p:spPr bwMode="auto">
            <a:xfrm>
              <a:off x="5136" y="1184"/>
              <a:ext cx="80"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1" name="Oval 17">
              <a:extLst>
                <a:ext uri="{FF2B5EF4-FFF2-40B4-BE49-F238E27FC236}">
                  <a16:creationId xmlns:a16="http://schemas.microsoft.com/office/drawing/2014/main" xmlns="" id="{3B00F95B-3375-461F-92DD-E988561C1B8A}"/>
                </a:ext>
              </a:extLst>
            </p:cNvPr>
            <p:cNvSpPr>
              <a:spLocks noChangeArrowheads="1"/>
            </p:cNvSpPr>
            <p:nvPr/>
          </p:nvSpPr>
          <p:spPr bwMode="auto">
            <a:xfrm>
              <a:off x="5248" y="1184"/>
              <a:ext cx="79"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2" name="Oval 18">
              <a:extLst>
                <a:ext uri="{FF2B5EF4-FFF2-40B4-BE49-F238E27FC236}">
                  <a16:creationId xmlns:a16="http://schemas.microsoft.com/office/drawing/2014/main" xmlns="" id="{AEE5E1EA-D752-4695-8264-8FBA3659C731}"/>
                </a:ext>
              </a:extLst>
            </p:cNvPr>
            <p:cNvSpPr>
              <a:spLocks noChangeArrowheads="1"/>
            </p:cNvSpPr>
            <p:nvPr/>
          </p:nvSpPr>
          <p:spPr bwMode="auto">
            <a:xfrm>
              <a:off x="5360" y="1184"/>
              <a:ext cx="78" cy="7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3" name="Oval 19">
              <a:extLst>
                <a:ext uri="{FF2B5EF4-FFF2-40B4-BE49-F238E27FC236}">
                  <a16:creationId xmlns:a16="http://schemas.microsoft.com/office/drawing/2014/main" xmlns="" id="{F4FD033B-954F-46D1-A631-9F58DA1E50E0}"/>
                </a:ext>
              </a:extLst>
            </p:cNvPr>
            <p:cNvSpPr>
              <a:spLocks noChangeArrowheads="1"/>
            </p:cNvSpPr>
            <p:nvPr/>
          </p:nvSpPr>
          <p:spPr bwMode="auto">
            <a:xfrm>
              <a:off x="5472" y="1184"/>
              <a:ext cx="78" cy="7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4" name="Oval 20">
              <a:extLst>
                <a:ext uri="{FF2B5EF4-FFF2-40B4-BE49-F238E27FC236}">
                  <a16:creationId xmlns:a16="http://schemas.microsoft.com/office/drawing/2014/main" xmlns="" id="{B84A2C45-4127-4A6A-9505-EF0063C0859E}"/>
                </a:ext>
              </a:extLst>
            </p:cNvPr>
            <p:cNvSpPr>
              <a:spLocks noChangeArrowheads="1"/>
            </p:cNvSpPr>
            <p:nvPr/>
          </p:nvSpPr>
          <p:spPr bwMode="auto">
            <a:xfrm>
              <a:off x="5584" y="1184"/>
              <a:ext cx="80" cy="7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5" name="Oval 21">
              <a:extLst>
                <a:ext uri="{FF2B5EF4-FFF2-40B4-BE49-F238E27FC236}">
                  <a16:creationId xmlns:a16="http://schemas.microsoft.com/office/drawing/2014/main" xmlns="" id="{980419DC-4CE8-440C-AEB3-077344A49DF4}"/>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6" name="Oval 22">
              <a:extLst>
                <a:ext uri="{FF2B5EF4-FFF2-40B4-BE49-F238E27FC236}">
                  <a16:creationId xmlns:a16="http://schemas.microsoft.com/office/drawing/2014/main" xmlns="" id="{675D4B13-0B30-4DE5-8089-FFEBA87B9BAF}"/>
                </a:ext>
              </a:extLst>
            </p:cNvPr>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7" name="Oval 23">
              <a:extLst>
                <a:ext uri="{FF2B5EF4-FFF2-40B4-BE49-F238E27FC236}">
                  <a16:creationId xmlns:a16="http://schemas.microsoft.com/office/drawing/2014/main" xmlns="" id="{6C738D4C-6ABC-4DC2-AD97-903065A50D23}"/>
                </a:ext>
              </a:extLst>
            </p:cNvPr>
            <p:cNvSpPr>
              <a:spLocks noChangeArrowheads="1"/>
            </p:cNvSpPr>
            <p:nvPr/>
          </p:nvSpPr>
          <p:spPr bwMode="auto">
            <a:xfrm>
              <a:off x="5360" y="1296"/>
              <a:ext cx="78"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8" name="Oval 24">
              <a:extLst>
                <a:ext uri="{FF2B5EF4-FFF2-40B4-BE49-F238E27FC236}">
                  <a16:creationId xmlns:a16="http://schemas.microsoft.com/office/drawing/2014/main" xmlns="" id="{B0AB3778-83C5-4730-97B2-7CBEB935C134}"/>
                </a:ext>
              </a:extLst>
            </p:cNvPr>
            <p:cNvSpPr>
              <a:spLocks noChangeArrowheads="1"/>
            </p:cNvSpPr>
            <p:nvPr/>
          </p:nvSpPr>
          <p:spPr bwMode="auto">
            <a:xfrm>
              <a:off x="5472" y="1296"/>
              <a:ext cx="78"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49" name="Oval 25">
              <a:extLst>
                <a:ext uri="{FF2B5EF4-FFF2-40B4-BE49-F238E27FC236}">
                  <a16:creationId xmlns:a16="http://schemas.microsoft.com/office/drawing/2014/main" xmlns="" id="{8BC9C3EA-8ECE-45FE-B662-93F821766455}"/>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0" name="Oval 26">
              <a:extLst>
                <a:ext uri="{FF2B5EF4-FFF2-40B4-BE49-F238E27FC236}">
                  <a16:creationId xmlns:a16="http://schemas.microsoft.com/office/drawing/2014/main" xmlns="" id="{EA27102D-8831-4660-9157-50E05C44C183}"/>
                </a:ext>
              </a:extLst>
            </p:cNvPr>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1" name="Oval 27">
              <a:extLst>
                <a:ext uri="{FF2B5EF4-FFF2-40B4-BE49-F238E27FC236}">
                  <a16:creationId xmlns:a16="http://schemas.microsoft.com/office/drawing/2014/main" xmlns="" id="{4B0C5907-2644-42FE-B85A-42607A348BA8}"/>
                </a:ext>
              </a:extLst>
            </p:cNvPr>
            <p:cNvSpPr>
              <a:spLocks noChangeArrowheads="1"/>
            </p:cNvSpPr>
            <p:nvPr/>
          </p:nvSpPr>
          <p:spPr bwMode="auto">
            <a:xfrm>
              <a:off x="5360" y="1408"/>
              <a:ext cx="78"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2" name="Oval 28">
              <a:extLst>
                <a:ext uri="{FF2B5EF4-FFF2-40B4-BE49-F238E27FC236}">
                  <a16:creationId xmlns:a16="http://schemas.microsoft.com/office/drawing/2014/main" xmlns="" id="{317C300D-ADA7-4E55-AC66-6EFC7D0BA228}"/>
                </a:ext>
              </a:extLst>
            </p:cNvPr>
            <p:cNvSpPr>
              <a:spLocks noChangeArrowheads="1"/>
            </p:cNvSpPr>
            <p:nvPr/>
          </p:nvSpPr>
          <p:spPr bwMode="auto">
            <a:xfrm>
              <a:off x="5472" y="1408"/>
              <a:ext cx="78"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3" name="Oval 29">
              <a:extLst>
                <a:ext uri="{FF2B5EF4-FFF2-40B4-BE49-F238E27FC236}">
                  <a16:creationId xmlns:a16="http://schemas.microsoft.com/office/drawing/2014/main" xmlns="" id="{18938894-CD44-4101-8118-CC83338F11F5}"/>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4" name="Oval 30">
              <a:extLst>
                <a:ext uri="{FF2B5EF4-FFF2-40B4-BE49-F238E27FC236}">
                  <a16:creationId xmlns:a16="http://schemas.microsoft.com/office/drawing/2014/main" xmlns="" id="{345E6024-BD50-41F7-A7C2-A1E3BA8AEED5}"/>
                </a:ext>
              </a:extLst>
            </p:cNvPr>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5" name="Oval 31">
              <a:extLst>
                <a:ext uri="{FF2B5EF4-FFF2-40B4-BE49-F238E27FC236}">
                  <a16:creationId xmlns:a16="http://schemas.microsoft.com/office/drawing/2014/main" xmlns="" id="{41FF4DAD-ACB9-445C-BB82-09709DC0A607}"/>
                </a:ext>
              </a:extLst>
            </p:cNvPr>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6" name="Oval 32">
              <a:extLst>
                <a:ext uri="{FF2B5EF4-FFF2-40B4-BE49-F238E27FC236}">
                  <a16:creationId xmlns:a16="http://schemas.microsoft.com/office/drawing/2014/main" xmlns="" id="{A7D850C1-3E3E-4BDC-86AB-DFDDCCF483BD}"/>
                </a:ext>
              </a:extLst>
            </p:cNvPr>
            <p:cNvSpPr>
              <a:spLocks noChangeArrowheads="1"/>
            </p:cNvSpPr>
            <p:nvPr/>
          </p:nvSpPr>
          <p:spPr bwMode="auto">
            <a:xfrm>
              <a:off x="5360" y="1520"/>
              <a:ext cx="78"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7" name="Oval 33">
              <a:extLst>
                <a:ext uri="{FF2B5EF4-FFF2-40B4-BE49-F238E27FC236}">
                  <a16:creationId xmlns:a16="http://schemas.microsoft.com/office/drawing/2014/main" xmlns="" id="{2840FA31-09F6-4A46-A6B6-65EECFAFA5FD}"/>
                </a:ext>
              </a:extLst>
            </p:cNvPr>
            <p:cNvSpPr>
              <a:spLocks noChangeArrowheads="1"/>
            </p:cNvSpPr>
            <p:nvPr/>
          </p:nvSpPr>
          <p:spPr bwMode="auto">
            <a:xfrm>
              <a:off x="5472" y="1520"/>
              <a:ext cx="78"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8" name="Oval 34">
              <a:extLst>
                <a:ext uri="{FF2B5EF4-FFF2-40B4-BE49-F238E27FC236}">
                  <a16:creationId xmlns:a16="http://schemas.microsoft.com/office/drawing/2014/main" xmlns="" id="{05679E52-CF54-4127-AB21-9901DCC5A552}"/>
                </a:ext>
              </a:extLst>
            </p:cNvPr>
            <p:cNvSpPr>
              <a:spLocks noChangeArrowheads="1"/>
            </p:cNvSpPr>
            <p:nvPr/>
          </p:nvSpPr>
          <p:spPr bwMode="auto">
            <a:xfrm>
              <a:off x="5136" y="1632"/>
              <a:ext cx="80" cy="7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59" name="Oval 35">
              <a:extLst>
                <a:ext uri="{FF2B5EF4-FFF2-40B4-BE49-F238E27FC236}">
                  <a16:creationId xmlns:a16="http://schemas.microsoft.com/office/drawing/2014/main" xmlns="" id="{7F9A74C4-D0E2-4F75-A2F1-973AE31894F2}"/>
                </a:ext>
              </a:extLst>
            </p:cNvPr>
            <p:cNvSpPr>
              <a:spLocks noChangeArrowheads="1"/>
            </p:cNvSpPr>
            <p:nvPr/>
          </p:nvSpPr>
          <p:spPr bwMode="auto">
            <a:xfrm>
              <a:off x="5248" y="1632"/>
              <a:ext cx="79" cy="7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60" name="Oval 36">
              <a:extLst>
                <a:ext uri="{FF2B5EF4-FFF2-40B4-BE49-F238E27FC236}">
                  <a16:creationId xmlns:a16="http://schemas.microsoft.com/office/drawing/2014/main" xmlns="" id="{1E9B7152-A5F5-40E7-9AD1-39D1EE9790F1}"/>
                </a:ext>
              </a:extLst>
            </p:cNvPr>
            <p:cNvSpPr>
              <a:spLocks noChangeArrowheads="1"/>
            </p:cNvSpPr>
            <p:nvPr/>
          </p:nvSpPr>
          <p:spPr bwMode="auto">
            <a:xfrm>
              <a:off x="5360" y="1632"/>
              <a:ext cx="78" cy="7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61" name="Oval 37">
              <a:extLst>
                <a:ext uri="{FF2B5EF4-FFF2-40B4-BE49-F238E27FC236}">
                  <a16:creationId xmlns:a16="http://schemas.microsoft.com/office/drawing/2014/main" xmlns="" id="{D9C16069-3BF6-49C0-9B81-A2F199D46322}"/>
                </a:ext>
              </a:extLst>
            </p:cNvPr>
            <p:cNvSpPr>
              <a:spLocks noChangeArrowheads="1"/>
            </p:cNvSpPr>
            <p:nvPr/>
          </p:nvSpPr>
          <p:spPr bwMode="auto">
            <a:xfrm>
              <a:off x="5472" y="1632"/>
              <a:ext cx="78" cy="7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62" name="Oval 38">
              <a:extLst>
                <a:ext uri="{FF2B5EF4-FFF2-40B4-BE49-F238E27FC236}">
                  <a16:creationId xmlns:a16="http://schemas.microsoft.com/office/drawing/2014/main" xmlns="" id="{10B14397-0899-4E9F-97DF-5BB44605E123}"/>
                </a:ext>
              </a:extLst>
            </p:cNvPr>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063" name="Oval 39">
              <a:extLst>
                <a:ext uri="{FF2B5EF4-FFF2-40B4-BE49-F238E27FC236}">
                  <a16:creationId xmlns:a16="http://schemas.microsoft.com/office/drawing/2014/main" xmlns="" id="{3CC4FA6E-EC4F-45E1-94B6-F6129C9A0677}"/>
                </a:ext>
              </a:extLst>
            </p:cNvPr>
            <p:cNvSpPr>
              <a:spLocks noChangeArrowheads="1"/>
            </p:cNvSpPr>
            <p:nvPr/>
          </p:nvSpPr>
          <p:spPr bwMode="auto">
            <a:xfrm>
              <a:off x="5472" y="1744"/>
              <a:ext cx="78"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3718"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9" r:id="rId12"/>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tags/tag_area.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userpages.umbc.edu/~dblock/lecture6.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A162F026-DFA2-4921-9A5B-84EB6160B236}"/>
              </a:ext>
            </a:extLst>
          </p:cNvPr>
          <p:cNvSpPr>
            <a:spLocks noGrp="1" noChangeArrowheads="1"/>
          </p:cNvSpPr>
          <p:nvPr>
            <p:ph type="ctrTitle"/>
          </p:nvPr>
        </p:nvSpPr>
        <p:spPr/>
        <p:txBody>
          <a:bodyPr/>
          <a:lstStyle/>
          <a:p>
            <a:pPr eaLnBrk="1" hangingPunct="1"/>
            <a:r>
              <a:rPr lang="en-US" altLang="en-US"/>
              <a:t>Introduction to HTML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78D99056-6291-435A-B83B-7DA7B2E62F27}"/>
              </a:ext>
            </a:extLst>
          </p:cNvPr>
          <p:cNvSpPr>
            <a:spLocks noGrp="1"/>
          </p:cNvSpPr>
          <p:nvPr>
            <p:ph type="title"/>
          </p:nvPr>
        </p:nvSpPr>
        <p:spPr/>
        <p:txBody>
          <a:bodyPr/>
          <a:lstStyle/>
          <a:p>
            <a:r>
              <a:rPr lang="en-US" altLang="en-US"/>
              <a:t>Tags.. What they mean? </a:t>
            </a:r>
          </a:p>
        </p:txBody>
      </p:sp>
      <p:sp>
        <p:nvSpPr>
          <p:cNvPr id="13315" name="Content Placeholder 2">
            <a:extLst>
              <a:ext uri="{FF2B5EF4-FFF2-40B4-BE49-F238E27FC236}">
                <a16:creationId xmlns:a16="http://schemas.microsoft.com/office/drawing/2014/main" xmlns="" id="{A4ABC4ED-EDFA-43D0-9288-6DB5D07DE754}"/>
              </a:ext>
            </a:extLst>
          </p:cNvPr>
          <p:cNvSpPr>
            <a:spLocks noGrp="1"/>
          </p:cNvSpPr>
          <p:nvPr>
            <p:ph idx="1"/>
          </p:nvPr>
        </p:nvSpPr>
        <p:spPr/>
        <p:txBody>
          <a:bodyPr/>
          <a:lstStyle/>
          <a:p>
            <a:r>
              <a:rPr lang="en-US" altLang="en-US" b="1"/>
              <a:t>&lt;!DOCTYPE HTML&gt;: </a:t>
            </a:r>
            <a:r>
              <a:rPr lang="en-US" altLang="en-US"/>
              <a:t>This special tag is used to inform the browser that</a:t>
            </a:r>
          </a:p>
          <a:p>
            <a:r>
              <a:rPr lang="en-US" altLang="en-US"/>
              <a:t>the document type is HTML. This is how the browser knows you’ll be</a:t>
            </a:r>
          </a:p>
          <a:p>
            <a:r>
              <a:rPr lang="en-US" altLang="en-US"/>
              <a:t>writing an HTML5 document. You will sometimes see other values for the doctype, but HTML5 is the way to go these days.</a:t>
            </a:r>
          </a:p>
        </p:txBody>
      </p:sp>
      <p:sp>
        <p:nvSpPr>
          <p:cNvPr id="13316" name="Slide Number Placeholder 3">
            <a:extLst>
              <a:ext uri="{FF2B5EF4-FFF2-40B4-BE49-F238E27FC236}">
                <a16:creationId xmlns:a16="http://schemas.microsoft.com/office/drawing/2014/main" xmlns="" id="{5D43A16E-D2A6-4A0C-9BA0-147B1F920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7A198BC-69FD-48AA-9D73-050FACC96953}" type="slidenum">
              <a:rPr lang="en-US" altLang="en-US" sz="1000"/>
              <a:pPr eaLnBrk="1" hangingPunct="1">
                <a:spcBef>
                  <a:spcPct val="0"/>
                </a:spcBef>
                <a:buClrTx/>
                <a:buSzTx/>
                <a:buFontTx/>
                <a:buNone/>
              </a:pPr>
              <a:t>10</a:t>
            </a:fld>
            <a:endParaRPr lang="en-US" alt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4F60BE91-3BA8-4E0F-A444-93E7CC5456B9}"/>
              </a:ext>
            </a:extLst>
          </p:cNvPr>
          <p:cNvSpPr>
            <a:spLocks noGrp="1"/>
          </p:cNvSpPr>
          <p:nvPr>
            <p:ph type="title"/>
          </p:nvPr>
        </p:nvSpPr>
        <p:spPr>
          <a:xfrm>
            <a:off x="457200" y="122238"/>
            <a:ext cx="7543800" cy="1020762"/>
          </a:xfrm>
        </p:spPr>
        <p:txBody>
          <a:bodyPr/>
          <a:lstStyle/>
          <a:p>
            <a:r>
              <a:rPr lang="en-US" altLang="en-US"/>
              <a:t>Language </a:t>
            </a:r>
          </a:p>
        </p:txBody>
      </p:sp>
      <p:sp>
        <p:nvSpPr>
          <p:cNvPr id="14339" name="Content Placeholder 2">
            <a:extLst>
              <a:ext uri="{FF2B5EF4-FFF2-40B4-BE49-F238E27FC236}">
                <a16:creationId xmlns:a16="http://schemas.microsoft.com/office/drawing/2014/main" xmlns="" id="{2C2C04ED-A8B2-4974-A7DC-6E5D56F49426}"/>
              </a:ext>
            </a:extLst>
          </p:cNvPr>
          <p:cNvSpPr>
            <a:spLocks noGrp="1"/>
          </p:cNvSpPr>
          <p:nvPr>
            <p:ph idx="1"/>
          </p:nvPr>
        </p:nvSpPr>
        <p:spPr>
          <a:xfrm>
            <a:off x="457200" y="1371600"/>
            <a:ext cx="8610600" cy="4759325"/>
          </a:xfrm>
        </p:spPr>
        <p:txBody>
          <a:bodyPr/>
          <a:lstStyle/>
          <a:p>
            <a:r>
              <a:rPr lang="en-US" altLang="en-US" sz="2400" b="1"/>
              <a:t>&lt;html lang = “en”&gt;&lt;/html&gt;: </a:t>
            </a:r>
            <a:r>
              <a:rPr lang="en-US" altLang="en-US" sz="2400"/>
              <a:t>The &lt;html&gt; tag is the foundation of</a:t>
            </a:r>
          </a:p>
          <a:p>
            <a:r>
              <a:rPr lang="en-US" altLang="en-US" sz="2400"/>
              <a:t>the entire web page. The tag begins the page. Likewise, &lt;/html&gt; ends the page. </a:t>
            </a:r>
          </a:p>
          <a:p>
            <a:r>
              <a:rPr lang="en-US" altLang="en-US" sz="2400"/>
              <a:t>For example, the page begins with &lt;html&gt; and ends with &lt;/html&gt;. </a:t>
            </a:r>
          </a:p>
          <a:p>
            <a:r>
              <a:rPr lang="en-US" altLang="en-US" sz="2400"/>
              <a:t>The &lt;html&gt;&lt;/html&gt; combination indicates that everything in the page is defined as HTML code. </a:t>
            </a:r>
          </a:p>
          <a:p>
            <a:r>
              <a:rPr lang="en-US" altLang="en-US" sz="2400"/>
              <a:t>In HTML5, you’re expected to tellthe browser which language the page will be written in. </a:t>
            </a:r>
          </a:p>
          <a:p>
            <a:r>
              <a:rPr lang="en-US" altLang="en-US" sz="2400"/>
              <a:t>Because we write in English, specifying with the code </a:t>
            </a:r>
            <a:r>
              <a:rPr lang="en-US" altLang="en-US" sz="2400" b="1">
                <a:solidFill>
                  <a:srgbClr val="FF0000"/>
                </a:solidFill>
              </a:rPr>
              <a:t>“en.”</a:t>
            </a:r>
          </a:p>
        </p:txBody>
      </p:sp>
      <p:sp>
        <p:nvSpPr>
          <p:cNvPr id="14340" name="Slide Number Placeholder 3">
            <a:extLst>
              <a:ext uri="{FF2B5EF4-FFF2-40B4-BE49-F238E27FC236}">
                <a16:creationId xmlns:a16="http://schemas.microsoft.com/office/drawing/2014/main" xmlns="" id="{7D7F172C-ECF2-49A9-B8FD-244228A537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5FE2C8A3-55CD-46B5-B163-68E59459DC77}" type="slidenum">
              <a:rPr lang="en-US" altLang="en-US" sz="1000"/>
              <a:pPr eaLnBrk="1" hangingPunct="1">
                <a:spcBef>
                  <a:spcPct val="0"/>
                </a:spcBef>
                <a:buClrTx/>
                <a:buSzTx/>
                <a:buFontTx/>
                <a:buNone/>
              </a:pPr>
              <a:t>11</a:t>
            </a:fld>
            <a:endParaRPr lang="en-US" altLang="en-US"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6248BF02-59E1-4DD4-8648-E4D1617DAD37}"/>
              </a:ext>
            </a:extLst>
          </p:cNvPr>
          <p:cNvSpPr>
            <a:spLocks noGrp="1"/>
          </p:cNvSpPr>
          <p:nvPr>
            <p:ph type="title"/>
          </p:nvPr>
        </p:nvSpPr>
        <p:spPr/>
        <p:txBody>
          <a:bodyPr/>
          <a:lstStyle/>
          <a:p>
            <a:r>
              <a:rPr lang="en-US" altLang="en-US"/>
              <a:t>Meta tag </a:t>
            </a:r>
          </a:p>
        </p:txBody>
      </p:sp>
      <p:sp>
        <p:nvSpPr>
          <p:cNvPr id="15363" name="Content Placeholder 2">
            <a:extLst>
              <a:ext uri="{FF2B5EF4-FFF2-40B4-BE49-F238E27FC236}">
                <a16:creationId xmlns:a16="http://schemas.microsoft.com/office/drawing/2014/main" xmlns="" id="{61374382-A3CC-4E51-822A-7C30407D2629}"/>
              </a:ext>
            </a:extLst>
          </p:cNvPr>
          <p:cNvSpPr>
            <a:spLocks noGrp="1"/>
          </p:cNvSpPr>
          <p:nvPr>
            <p:ph idx="1"/>
          </p:nvPr>
        </p:nvSpPr>
        <p:spPr/>
        <p:txBody>
          <a:bodyPr/>
          <a:lstStyle/>
          <a:p>
            <a:r>
              <a:rPr lang="en-US" altLang="en-US" b="1"/>
              <a:t>&lt;meta charset=“UTF-8”&gt;: </a:t>
            </a:r>
            <a:r>
              <a:rPr lang="en-US" altLang="en-US"/>
              <a:t>The meta tag is used to provide a little more information to the browser.</a:t>
            </a:r>
          </a:p>
          <a:p>
            <a:r>
              <a:rPr lang="en-US" altLang="en-US"/>
              <a:t>This command gives a little more information to the browser, telling it which character set to use. </a:t>
            </a:r>
          </a:p>
          <a:p>
            <a:r>
              <a:rPr lang="en-US" altLang="en-US"/>
              <a:t>English normally uses a character set called (for obscure reasons) UTF-8.</a:t>
            </a:r>
          </a:p>
        </p:txBody>
      </p:sp>
      <p:sp>
        <p:nvSpPr>
          <p:cNvPr id="15364" name="Slide Number Placeholder 3">
            <a:extLst>
              <a:ext uri="{FF2B5EF4-FFF2-40B4-BE49-F238E27FC236}">
                <a16:creationId xmlns:a16="http://schemas.microsoft.com/office/drawing/2014/main" xmlns="" id="{B180928F-79B8-41BA-A101-5720FB452B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A5133D3F-7BC9-44D9-B0BE-C37BEB34A3BF}" type="slidenum">
              <a:rPr lang="en-US" altLang="en-US" sz="1000"/>
              <a:pPr eaLnBrk="1" hangingPunct="1">
                <a:spcBef>
                  <a:spcPct val="0"/>
                </a:spcBef>
                <a:buClrTx/>
                <a:buSzTx/>
                <a:buFontTx/>
                <a:buNone/>
              </a:pPr>
              <a:t>12</a:t>
            </a:fld>
            <a:endParaRPr lang="en-US" alt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F1373F9C-BB43-42A1-9ABF-8719B3A8E791}"/>
              </a:ext>
            </a:extLst>
          </p:cNvPr>
          <p:cNvSpPr>
            <a:spLocks noGrp="1"/>
          </p:cNvSpPr>
          <p:nvPr>
            <p:ph type="title"/>
          </p:nvPr>
        </p:nvSpPr>
        <p:spPr>
          <a:xfrm>
            <a:off x="457200" y="122238"/>
            <a:ext cx="7543800" cy="1020762"/>
          </a:xfrm>
        </p:spPr>
        <p:txBody>
          <a:bodyPr/>
          <a:lstStyle/>
          <a:p>
            <a:r>
              <a:rPr lang="en-US" altLang="en-US"/>
              <a:t>Comments .. Not for execution </a:t>
            </a:r>
          </a:p>
        </p:txBody>
      </p:sp>
      <p:sp>
        <p:nvSpPr>
          <p:cNvPr id="16387" name="Content Placeholder 2">
            <a:extLst>
              <a:ext uri="{FF2B5EF4-FFF2-40B4-BE49-F238E27FC236}">
                <a16:creationId xmlns:a16="http://schemas.microsoft.com/office/drawing/2014/main" xmlns="" id="{3D1F2A9D-E955-4946-BBE9-EE48EAD437C4}"/>
              </a:ext>
            </a:extLst>
          </p:cNvPr>
          <p:cNvSpPr>
            <a:spLocks noGrp="1"/>
          </p:cNvSpPr>
          <p:nvPr>
            <p:ph idx="1"/>
          </p:nvPr>
        </p:nvSpPr>
        <p:spPr/>
        <p:txBody>
          <a:bodyPr/>
          <a:lstStyle/>
          <a:p>
            <a:r>
              <a:rPr lang="en-US" altLang="en-US" b="1"/>
              <a:t>&lt;!--/--&gt;: </a:t>
            </a:r>
            <a:r>
              <a:rPr lang="en-US" altLang="en-US"/>
              <a:t>This tag indicates a </a:t>
            </a:r>
            <a:r>
              <a:rPr lang="en-US" altLang="en-US" i="1"/>
              <a:t>comment, </a:t>
            </a:r>
            <a:r>
              <a:rPr lang="en-US" altLang="en-US"/>
              <a:t>which is ignored by the browser.</a:t>
            </a:r>
          </a:p>
          <a:p>
            <a:r>
              <a:rPr lang="en-US" altLang="en-US"/>
              <a:t> However, a comment is used to describe what’s going on in a particular part of the code.</a:t>
            </a:r>
          </a:p>
        </p:txBody>
      </p:sp>
      <p:sp>
        <p:nvSpPr>
          <p:cNvPr id="16388" name="Slide Number Placeholder 3">
            <a:extLst>
              <a:ext uri="{FF2B5EF4-FFF2-40B4-BE49-F238E27FC236}">
                <a16:creationId xmlns:a16="http://schemas.microsoft.com/office/drawing/2014/main" xmlns="" id="{12813ADC-C469-4687-997D-AEF7436D84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0093195D-1E7A-4D49-9AE6-C458828E1BA6}" type="slidenum">
              <a:rPr lang="en-US" altLang="en-US" sz="1000"/>
              <a:pPr eaLnBrk="1" hangingPunct="1">
                <a:spcBef>
                  <a:spcPct val="0"/>
                </a:spcBef>
                <a:buClrTx/>
                <a:buSzTx/>
                <a:buFontTx/>
                <a:buNone/>
              </a:pPr>
              <a:t>13</a:t>
            </a:fld>
            <a:endParaRPr lang="en-US" altLang="en-US"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70FF645D-8F1E-4DE9-BE67-5B8C91BBC6C7}"/>
              </a:ext>
            </a:extLst>
          </p:cNvPr>
          <p:cNvSpPr>
            <a:spLocks noGrp="1"/>
          </p:cNvSpPr>
          <p:nvPr>
            <p:ph type="title"/>
          </p:nvPr>
        </p:nvSpPr>
        <p:spPr/>
        <p:txBody>
          <a:bodyPr/>
          <a:lstStyle/>
          <a:p>
            <a:r>
              <a:rPr lang="en-US" altLang="en-US"/>
              <a:t>More on tags</a:t>
            </a:r>
          </a:p>
        </p:txBody>
      </p:sp>
      <p:sp>
        <p:nvSpPr>
          <p:cNvPr id="3" name="Content Placeholder 2">
            <a:extLst>
              <a:ext uri="{FF2B5EF4-FFF2-40B4-BE49-F238E27FC236}">
                <a16:creationId xmlns:a16="http://schemas.microsoft.com/office/drawing/2014/main" xmlns="" id="{A1F27790-8338-438B-9E47-E49E713EAE64}"/>
              </a:ext>
            </a:extLst>
          </p:cNvPr>
          <p:cNvSpPr>
            <a:spLocks noGrp="1"/>
          </p:cNvSpPr>
          <p:nvPr>
            <p:ph idx="1"/>
          </p:nvPr>
        </p:nvSpPr>
        <p:spPr/>
        <p:txBody>
          <a:bodyPr/>
          <a:lstStyle/>
          <a:p>
            <a:pPr>
              <a:defRPr/>
            </a:pPr>
            <a:r>
              <a:rPr lang="en-US" b="1" dirty="0"/>
              <a:t>&lt;title&gt;&lt;/title&gt;: </a:t>
            </a:r>
            <a:r>
              <a:rPr lang="en-US" dirty="0"/>
              <a:t>This tag is used to determine the page’s title. The title usually contains ordinary text.</a:t>
            </a:r>
          </a:p>
          <a:p>
            <a:pPr>
              <a:defRPr/>
            </a:pPr>
            <a:r>
              <a:rPr lang="en-US" b="1" dirty="0"/>
              <a:t>&lt;body&gt;&lt;/body&gt;: </a:t>
            </a:r>
            <a:r>
              <a:rPr lang="en-US" dirty="0"/>
              <a:t>The page’s main content is contained within these tags.</a:t>
            </a:r>
          </a:p>
          <a:p>
            <a:pPr>
              <a:defRPr/>
            </a:pPr>
            <a:r>
              <a:rPr lang="en-US" b="1" dirty="0"/>
              <a:t>&lt;h1&gt;&lt;/h1&gt;: </a:t>
            </a:r>
            <a:r>
              <a:rPr lang="en-US" dirty="0"/>
              <a:t>H1 stands for </a:t>
            </a:r>
            <a:r>
              <a:rPr lang="en-US" i="1" dirty="0"/>
              <a:t>heading level one.</a:t>
            </a:r>
          </a:p>
          <a:p>
            <a:pPr>
              <a:defRPr/>
            </a:pPr>
            <a:r>
              <a:rPr lang="en-US" b="1" dirty="0"/>
              <a:t>&lt;p&gt;&lt;/p&gt;:</a:t>
            </a:r>
            <a:r>
              <a:rPr lang="en-US" dirty="0"/>
              <a:t> p stands for the paragraph tag. </a:t>
            </a:r>
          </a:p>
          <a:p>
            <a:pPr marL="0" indent="0">
              <a:buFont typeface="Wingdings" panose="05000000000000000000" pitchFamily="2" charset="2"/>
              <a:buNone/>
              <a:defRPr/>
            </a:pPr>
            <a:endParaRPr lang="en-US" dirty="0"/>
          </a:p>
        </p:txBody>
      </p:sp>
      <p:sp>
        <p:nvSpPr>
          <p:cNvPr id="17412" name="Slide Number Placeholder 3">
            <a:extLst>
              <a:ext uri="{FF2B5EF4-FFF2-40B4-BE49-F238E27FC236}">
                <a16:creationId xmlns:a16="http://schemas.microsoft.com/office/drawing/2014/main" xmlns="" id="{C15F3F16-B5CB-4E8B-A86F-8DCA84F47F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4D84B1E-39F4-4F30-8019-B5173D37F5A6}" type="slidenum">
              <a:rPr lang="en-US" altLang="en-US" sz="1000"/>
              <a:pPr eaLnBrk="1" hangingPunct="1">
                <a:spcBef>
                  <a:spcPct val="0"/>
                </a:spcBef>
                <a:buClrTx/>
                <a:buSzTx/>
                <a:buFontTx/>
                <a:buNone/>
              </a:pPr>
              <a:t>14</a:t>
            </a:fld>
            <a:endParaRPr lang="en-US" altLang="en-US"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4BC05185-D77E-4157-A28A-93D00B2549D6}"/>
              </a:ext>
            </a:extLst>
          </p:cNvPr>
          <p:cNvSpPr>
            <a:spLocks noGrp="1"/>
          </p:cNvSpPr>
          <p:nvPr>
            <p:ph type="title"/>
          </p:nvPr>
        </p:nvSpPr>
        <p:spPr>
          <a:xfrm>
            <a:off x="457200" y="122238"/>
            <a:ext cx="7543800" cy="944562"/>
          </a:xfrm>
        </p:spPr>
        <p:txBody>
          <a:bodyPr/>
          <a:lstStyle/>
          <a:p>
            <a:r>
              <a:rPr lang="en-US" altLang="en-US"/>
              <a:t>Basic Elements</a:t>
            </a:r>
          </a:p>
        </p:txBody>
      </p:sp>
      <p:sp>
        <p:nvSpPr>
          <p:cNvPr id="18435" name="Content Placeholder 2">
            <a:extLst>
              <a:ext uri="{FF2B5EF4-FFF2-40B4-BE49-F238E27FC236}">
                <a16:creationId xmlns:a16="http://schemas.microsoft.com/office/drawing/2014/main" xmlns="" id="{83FA5826-7B47-4922-B93C-C364D29914CA}"/>
              </a:ext>
            </a:extLst>
          </p:cNvPr>
          <p:cNvSpPr>
            <a:spLocks noGrp="1"/>
          </p:cNvSpPr>
          <p:nvPr>
            <p:ph idx="1"/>
          </p:nvPr>
        </p:nvSpPr>
        <p:spPr>
          <a:xfrm>
            <a:off x="457200" y="914400"/>
            <a:ext cx="8534400" cy="5486400"/>
          </a:xfrm>
        </p:spPr>
        <p:txBody>
          <a:bodyPr/>
          <a:lstStyle/>
          <a:p>
            <a:r>
              <a:rPr lang="en-US" altLang="en-US"/>
              <a:t>A text header, denoted using the &lt;h1&gt;, &lt;h2&gt;, &lt;h3&gt;, &lt;h4&gt;, &lt;h5&gt;, &lt;h6&gt; tags.</a:t>
            </a:r>
          </a:p>
          <a:p>
            <a:r>
              <a:rPr lang="en-US" altLang="en-US"/>
              <a:t>A paragraph, denoted using the &lt;p&gt; tag.</a:t>
            </a:r>
          </a:p>
          <a:p>
            <a:r>
              <a:rPr lang="en-US" altLang="en-US"/>
              <a:t>A horizontal ruler, denoted using the &lt;hr&gt; tag.</a:t>
            </a:r>
          </a:p>
          <a:p>
            <a:r>
              <a:rPr lang="en-US" altLang="en-US"/>
              <a:t>A link, denoted using the &lt;a&gt; (anchor) tag.</a:t>
            </a:r>
          </a:p>
          <a:p>
            <a:r>
              <a:rPr lang="en-US" altLang="en-US"/>
              <a:t>A list, denoted using the &lt;ul&gt; (unordered list), &lt;ol&gt; (ordered list) and &lt;li&gt; (list element) tags.</a:t>
            </a:r>
          </a:p>
          <a:p>
            <a:r>
              <a:rPr lang="en-US" altLang="en-US"/>
              <a:t>An image, denoted using the &lt;img&gt; tag</a:t>
            </a:r>
          </a:p>
          <a:p>
            <a:r>
              <a:rPr lang="en-US" altLang="en-US"/>
              <a:t>A divider, denoted using the &lt;div&gt; tag</a:t>
            </a:r>
          </a:p>
          <a:p>
            <a:r>
              <a:rPr lang="en-US" altLang="en-US"/>
              <a:t>A text span, denoted using the &lt;span&gt; tag</a:t>
            </a:r>
          </a:p>
          <a:p>
            <a:endParaRPr lang="en-US" altLang="en-US"/>
          </a:p>
        </p:txBody>
      </p:sp>
      <p:sp>
        <p:nvSpPr>
          <p:cNvPr id="18436" name="Slide Number Placeholder 3">
            <a:extLst>
              <a:ext uri="{FF2B5EF4-FFF2-40B4-BE49-F238E27FC236}">
                <a16:creationId xmlns:a16="http://schemas.microsoft.com/office/drawing/2014/main" xmlns="" id="{3114E1F4-B0B8-4D68-8982-5B3D25D00E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3F422515-ED05-41AD-91D4-68837ADCC02D}" type="slidenum">
              <a:rPr lang="en-US" altLang="en-US" sz="1000"/>
              <a:pPr eaLnBrk="1" hangingPunct="1">
                <a:spcBef>
                  <a:spcPct val="0"/>
                </a:spcBef>
                <a:buClrTx/>
                <a:buSzTx/>
                <a:buFontTx/>
                <a:buNone/>
              </a:pPr>
              <a:t>15</a:t>
            </a:fld>
            <a:endParaRPr lang="en-US" altLang="en-US"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015D1805-A6D7-4ED3-99EC-E6C6F61DD751}"/>
              </a:ext>
            </a:extLst>
          </p:cNvPr>
          <p:cNvSpPr>
            <a:spLocks noGrp="1"/>
          </p:cNvSpPr>
          <p:nvPr>
            <p:ph type="title"/>
          </p:nvPr>
        </p:nvSpPr>
        <p:spPr/>
        <p:txBody>
          <a:bodyPr/>
          <a:lstStyle/>
          <a:p>
            <a:r>
              <a:rPr lang="en-US" altLang="en-US"/>
              <a:t>Text headers and paragraphs</a:t>
            </a:r>
          </a:p>
        </p:txBody>
      </p:sp>
      <p:sp>
        <p:nvSpPr>
          <p:cNvPr id="19459" name="Content Placeholder 2">
            <a:extLst>
              <a:ext uri="{FF2B5EF4-FFF2-40B4-BE49-F238E27FC236}">
                <a16:creationId xmlns:a16="http://schemas.microsoft.com/office/drawing/2014/main" xmlns="" id="{373968C9-1E45-41E0-B0EB-18879E446162}"/>
              </a:ext>
            </a:extLst>
          </p:cNvPr>
          <p:cNvSpPr>
            <a:spLocks noGrp="1"/>
          </p:cNvSpPr>
          <p:nvPr>
            <p:ph idx="1"/>
          </p:nvPr>
        </p:nvSpPr>
        <p:spPr/>
        <p:txBody>
          <a:bodyPr/>
          <a:lstStyle/>
          <a:p>
            <a:r>
              <a:rPr lang="en-US" altLang="en-US"/>
              <a:t>six different types of text header you can choose from, h1 being the topmost heading with the largest text, and h6 being the most inner heading with the smallest text. </a:t>
            </a:r>
          </a:p>
          <a:p>
            <a:r>
              <a:rPr lang="en-US" altLang="en-US"/>
              <a:t>In general, you should have only one h1 tag with a page, since it should be the primary description of the HTML page.</a:t>
            </a:r>
          </a:p>
          <a:p>
            <a:endParaRPr lang="en-US" altLang="en-US"/>
          </a:p>
        </p:txBody>
      </p:sp>
      <p:sp>
        <p:nvSpPr>
          <p:cNvPr id="19460" name="Slide Number Placeholder 3">
            <a:extLst>
              <a:ext uri="{FF2B5EF4-FFF2-40B4-BE49-F238E27FC236}">
                <a16:creationId xmlns:a16="http://schemas.microsoft.com/office/drawing/2014/main" xmlns="" id="{1179BB45-D58A-42FB-BF20-13B2A07809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F4AF3739-472A-42C8-B261-0B79BFDBF4E1}" type="slidenum">
              <a:rPr lang="en-US" altLang="en-US" sz="1000"/>
              <a:pPr eaLnBrk="1" hangingPunct="1">
                <a:spcBef>
                  <a:spcPct val="0"/>
                </a:spcBef>
                <a:buClrTx/>
                <a:buSzTx/>
                <a:buFontTx/>
                <a:buNone/>
              </a:pPr>
              <a:t>16</a:t>
            </a:fld>
            <a:endParaRPr lang="en-US" alt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C807BEE7-E878-4C9F-B65A-A03B7586BB04}"/>
              </a:ext>
            </a:extLst>
          </p:cNvPr>
          <p:cNvSpPr>
            <a:spLocks noGrp="1"/>
          </p:cNvSpPr>
          <p:nvPr>
            <p:ph type="title"/>
          </p:nvPr>
        </p:nvSpPr>
        <p:spPr>
          <a:xfrm>
            <a:off x="457200" y="122238"/>
            <a:ext cx="7543800" cy="715962"/>
          </a:xfrm>
        </p:spPr>
        <p:txBody>
          <a:bodyPr/>
          <a:lstStyle/>
          <a:p>
            <a:r>
              <a:rPr lang="en-US" altLang="en-US" sz="2800"/>
              <a:t>Example of Header –Save this and execute </a:t>
            </a:r>
          </a:p>
        </p:txBody>
      </p:sp>
      <p:sp>
        <p:nvSpPr>
          <p:cNvPr id="20483" name="Content Placeholder 2">
            <a:extLst>
              <a:ext uri="{FF2B5EF4-FFF2-40B4-BE49-F238E27FC236}">
                <a16:creationId xmlns:a16="http://schemas.microsoft.com/office/drawing/2014/main" xmlns="" id="{9CF41701-0BA1-4BDD-8659-A80B2200F278}"/>
              </a:ext>
            </a:extLst>
          </p:cNvPr>
          <p:cNvSpPr>
            <a:spLocks noGrp="1"/>
          </p:cNvSpPr>
          <p:nvPr>
            <p:ph idx="1"/>
          </p:nvPr>
        </p:nvSpPr>
        <p:spPr>
          <a:xfrm>
            <a:off x="457200" y="914400"/>
            <a:ext cx="8229600" cy="5334000"/>
          </a:xfrm>
        </p:spPr>
        <p:txBody>
          <a:bodyPr/>
          <a:lstStyle/>
          <a:p>
            <a:pPr marL="0" indent="0">
              <a:buFont typeface="Wingdings" panose="05000000000000000000" pitchFamily="2" charset="2"/>
              <a:buNone/>
            </a:pPr>
            <a:r>
              <a:rPr lang="en-US" altLang="en-US"/>
              <a:t>&lt;!DOCTYPE html&gt;</a:t>
            </a:r>
          </a:p>
          <a:p>
            <a:pPr marL="0" indent="0">
              <a:buFont typeface="Wingdings" panose="05000000000000000000" pitchFamily="2" charset="2"/>
              <a:buNone/>
            </a:pPr>
            <a:r>
              <a:rPr lang="en-US" altLang="en-US"/>
              <a:t>&lt;html&gt; </a:t>
            </a:r>
          </a:p>
          <a:p>
            <a:pPr marL="0" indent="0">
              <a:buFont typeface="Wingdings" panose="05000000000000000000" pitchFamily="2" charset="2"/>
              <a:buNone/>
            </a:pPr>
            <a:r>
              <a:rPr lang="en-US" altLang="en-US"/>
              <a:t>&lt;head&gt; </a:t>
            </a:r>
          </a:p>
          <a:p>
            <a:pPr marL="0" indent="0">
              <a:buFont typeface="Wingdings" panose="05000000000000000000" pitchFamily="2" charset="2"/>
              <a:buNone/>
            </a:pPr>
            <a:r>
              <a:rPr lang="en-US" altLang="en-US"/>
              <a:t>&lt;/head&gt; </a:t>
            </a:r>
          </a:p>
          <a:p>
            <a:pPr marL="0" indent="0">
              <a:buFont typeface="Wingdings" panose="05000000000000000000" pitchFamily="2" charset="2"/>
              <a:buNone/>
            </a:pPr>
            <a:r>
              <a:rPr lang="en-US" altLang="en-US"/>
              <a:t>&lt;body&gt; </a:t>
            </a:r>
          </a:p>
          <a:p>
            <a:pPr marL="0" indent="0">
              <a:buFont typeface="Wingdings" panose="05000000000000000000" pitchFamily="2" charset="2"/>
              <a:buNone/>
            </a:pPr>
            <a:r>
              <a:rPr lang="en-US" altLang="en-US"/>
              <a:t>&lt;h1&gt;My First Page&lt;/h1&gt; </a:t>
            </a:r>
          </a:p>
          <a:p>
            <a:pPr marL="0" indent="0">
              <a:buFont typeface="Wingdings" panose="05000000000000000000" pitchFamily="2" charset="2"/>
              <a:buNone/>
            </a:pPr>
            <a:r>
              <a:rPr lang="en-US" altLang="en-US"/>
              <a:t>&lt;p&gt;This is my first page.&lt;/p&gt; </a:t>
            </a:r>
          </a:p>
          <a:p>
            <a:pPr marL="0" indent="0">
              <a:buFont typeface="Wingdings" panose="05000000000000000000" pitchFamily="2" charset="2"/>
              <a:buNone/>
            </a:pPr>
            <a:r>
              <a:rPr lang="en-US" altLang="en-US"/>
              <a:t>&lt;h2&gt;A secondary header.&lt;/h2&gt; </a:t>
            </a:r>
          </a:p>
          <a:p>
            <a:pPr marL="0" indent="0">
              <a:buFont typeface="Wingdings" panose="05000000000000000000" pitchFamily="2" charset="2"/>
              <a:buNone/>
            </a:pPr>
            <a:r>
              <a:rPr lang="en-US" altLang="en-US"/>
              <a:t>&lt;p&gt;Some more text.&lt;/p&gt; </a:t>
            </a:r>
          </a:p>
          <a:p>
            <a:pPr marL="0" indent="0">
              <a:buFont typeface="Wingdings" panose="05000000000000000000" pitchFamily="2" charset="2"/>
              <a:buNone/>
            </a:pPr>
            <a:r>
              <a:rPr lang="en-US" altLang="en-US"/>
              <a:t>&lt;/body&gt; &lt;/html&gt; </a:t>
            </a:r>
          </a:p>
        </p:txBody>
      </p:sp>
      <p:sp>
        <p:nvSpPr>
          <p:cNvPr id="20484" name="Slide Number Placeholder 3">
            <a:extLst>
              <a:ext uri="{FF2B5EF4-FFF2-40B4-BE49-F238E27FC236}">
                <a16:creationId xmlns:a16="http://schemas.microsoft.com/office/drawing/2014/main" xmlns="" id="{817525F6-FA40-4E97-B7CD-4341CAEDC8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11F7013B-4B16-4A08-8E60-FFC98E2C1348}" type="slidenum">
              <a:rPr lang="en-US" altLang="en-US" sz="1000"/>
              <a:pPr eaLnBrk="1" hangingPunct="1">
                <a:spcBef>
                  <a:spcPct val="0"/>
                </a:spcBef>
                <a:buClrTx/>
                <a:buSzTx/>
                <a:buFontTx/>
                <a:buNone/>
              </a:pPr>
              <a:t>17</a:t>
            </a:fld>
            <a:endParaRPr lang="en-US" altLang="en-US"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A6BFEC18-6F17-4B88-989A-8A38EFA96D19}"/>
              </a:ext>
            </a:extLst>
          </p:cNvPr>
          <p:cNvSpPr>
            <a:spLocks noGrp="1"/>
          </p:cNvSpPr>
          <p:nvPr>
            <p:ph type="title"/>
          </p:nvPr>
        </p:nvSpPr>
        <p:spPr>
          <a:xfrm>
            <a:off x="457200" y="122238"/>
            <a:ext cx="7543800" cy="792162"/>
          </a:xfrm>
        </p:spPr>
        <p:txBody>
          <a:bodyPr/>
          <a:lstStyle/>
          <a:p>
            <a:r>
              <a:rPr lang="en-US" altLang="en-US"/>
              <a:t>Horizontal rulers</a:t>
            </a:r>
          </a:p>
        </p:txBody>
      </p:sp>
      <p:sp>
        <p:nvSpPr>
          <p:cNvPr id="3" name="Content Placeholder 2">
            <a:extLst>
              <a:ext uri="{FF2B5EF4-FFF2-40B4-BE49-F238E27FC236}">
                <a16:creationId xmlns:a16="http://schemas.microsoft.com/office/drawing/2014/main" xmlns="" id="{6E33A4CC-1702-46F7-AD04-E5A4FC56675F}"/>
              </a:ext>
            </a:extLst>
          </p:cNvPr>
          <p:cNvSpPr>
            <a:spLocks noGrp="1"/>
          </p:cNvSpPr>
          <p:nvPr>
            <p:ph idx="1"/>
          </p:nvPr>
        </p:nvSpPr>
        <p:spPr>
          <a:xfrm>
            <a:off x="457200" y="1219200"/>
            <a:ext cx="8229600" cy="4911725"/>
          </a:xfrm>
        </p:spPr>
        <p:txBody>
          <a:bodyPr/>
          <a:lstStyle/>
          <a:p>
            <a:pPr>
              <a:defRPr/>
            </a:pPr>
            <a:r>
              <a:rPr lang="en-US" sz="2000" dirty="0"/>
              <a:t>A horizontal ruler &lt;</a:t>
            </a:r>
            <a:r>
              <a:rPr lang="en-US" sz="2000" dirty="0" err="1"/>
              <a:t>hr</a:t>
            </a:r>
            <a:r>
              <a:rPr lang="en-US" sz="2000" dirty="0"/>
              <a:t>&gt; tag acts as a simple separator between page sections.</a:t>
            </a:r>
          </a:p>
          <a:p>
            <a:pPr marL="0" indent="0">
              <a:buFont typeface="Wingdings" panose="05000000000000000000" pitchFamily="2" charset="2"/>
              <a:buNone/>
              <a:defRPr/>
            </a:pPr>
            <a:r>
              <a:rPr lang="en-US" sz="2000" dirty="0"/>
              <a:t>&lt;!DOCTYPE html&gt; </a:t>
            </a:r>
          </a:p>
          <a:p>
            <a:pPr marL="0" indent="0">
              <a:buFont typeface="Wingdings" panose="05000000000000000000" pitchFamily="2" charset="2"/>
              <a:buNone/>
              <a:defRPr/>
            </a:pPr>
            <a:r>
              <a:rPr lang="en-US" sz="2000" dirty="0"/>
              <a:t>&lt;html&gt; </a:t>
            </a:r>
          </a:p>
          <a:p>
            <a:pPr marL="0" indent="0">
              <a:buFont typeface="Wingdings" panose="05000000000000000000" pitchFamily="2" charset="2"/>
              <a:buNone/>
              <a:defRPr/>
            </a:pPr>
            <a:r>
              <a:rPr lang="en-US" sz="2000" dirty="0"/>
              <a:t>&lt;head&gt; </a:t>
            </a:r>
          </a:p>
          <a:p>
            <a:pPr marL="0" indent="0">
              <a:buFont typeface="Wingdings" panose="05000000000000000000" pitchFamily="2" charset="2"/>
              <a:buNone/>
              <a:defRPr/>
            </a:pPr>
            <a:r>
              <a:rPr lang="en-US" sz="2000" dirty="0"/>
              <a:t>&lt;/head&gt; </a:t>
            </a:r>
          </a:p>
          <a:p>
            <a:pPr marL="0" indent="0">
              <a:buFont typeface="Wingdings" panose="05000000000000000000" pitchFamily="2" charset="2"/>
              <a:buNone/>
              <a:defRPr/>
            </a:pPr>
            <a:r>
              <a:rPr lang="en-US" sz="2000" dirty="0"/>
              <a:t>&lt;body&gt; </a:t>
            </a:r>
          </a:p>
          <a:p>
            <a:pPr marL="0" indent="0">
              <a:buFont typeface="Wingdings" panose="05000000000000000000" pitchFamily="2" charset="2"/>
              <a:buNone/>
              <a:defRPr/>
            </a:pPr>
            <a:r>
              <a:rPr lang="en-US" sz="2000" dirty="0"/>
              <a:t>&lt;h1&gt;My First Page&lt;/h1&gt; </a:t>
            </a:r>
          </a:p>
          <a:p>
            <a:pPr marL="0" indent="0">
              <a:buFont typeface="Wingdings" panose="05000000000000000000" pitchFamily="2" charset="2"/>
              <a:buNone/>
              <a:defRPr/>
            </a:pPr>
            <a:r>
              <a:rPr lang="en-US" sz="2000" dirty="0"/>
              <a:t>&lt;p&gt;This is my first page.&lt;/p&gt; </a:t>
            </a:r>
          </a:p>
          <a:p>
            <a:pPr marL="0" indent="0">
              <a:buFont typeface="Wingdings" panose="05000000000000000000" pitchFamily="2" charset="2"/>
              <a:buNone/>
              <a:defRPr/>
            </a:pPr>
            <a:r>
              <a:rPr lang="en-US" sz="2000" dirty="0"/>
              <a:t>&lt;</a:t>
            </a:r>
            <a:r>
              <a:rPr lang="en-US" sz="2000" dirty="0" err="1"/>
              <a:t>hr</a:t>
            </a:r>
            <a:r>
              <a:rPr lang="en-US" sz="2000" dirty="0"/>
              <a:t>/&gt; </a:t>
            </a:r>
          </a:p>
          <a:p>
            <a:pPr marL="0" indent="0">
              <a:buFont typeface="Wingdings" panose="05000000000000000000" pitchFamily="2" charset="2"/>
              <a:buNone/>
              <a:defRPr/>
            </a:pPr>
            <a:r>
              <a:rPr lang="en-US" sz="2000" dirty="0"/>
              <a:t>&lt;p&gt;This is the footer - all rights are reserved to me.&lt;/p&gt; </a:t>
            </a:r>
          </a:p>
          <a:p>
            <a:pPr marL="0" indent="0">
              <a:buFont typeface="Wingdings" panose="05000000000000000000" pitchFamily="2" charset="2"/>
              <a:buNone/>
              <a:defRPr/>
            </a:pPr>
            <a:r>
              <a:rPr lang="en-US" sz="2000" dirty="0"/>
              <a:t>&lt;/body&gt; </a:t>
            </a:r>
          </a:p>
          <a:p>
            <a:pPr marL="0" indent="0">
              <a:buFont typeface="Wingdings" panose="05000000000000000000" pitchFamily="2" charset="2"/>
              <a:buNone/>
              <a:defRPr/>
            </a:pPr>
            <a:r>
              <a:rPr lang="en-US" sz="2000" dirty="0"/>
              <a:t>&lt;/html&gt; </a:t>
            </a:r>
            <a:br>
              <a:rPr lang="en-US" sz="2000" dirty="0"/>
            </a:br>
            <a:endParaRPr lang="en-US" sz="2000" dirty="0"/>
          </a:p>
        </p:txBody>
      </p:sp>
      <p:sp>
        <p:nvSpPr>
          <p:cNvPr id="21508" name="Slide Number Placeholder 3">
            <a:extLst>
              <a:ext uri="{FF2B5EF4-FFF2-40B4-BE49-F238E27FC236}">
                <a16:creationId xmlns:a16="http://schemas.microsoft.com/office/drawing/2014/main" xmlns="" id="{E6F54A1F-D22E-487E-B404-ADA2B7FF58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D564448-2DE5-4718-BE8F-9F263B220010}" type="slidenum">
              <a:rPr lang="en-US" altLang="en-US" sz="1000"/>
              <a:pPr eaLnBrk="1" hangingPunct="1">
                <a:spcBef>
                  <a:spcPct val="0"/>
                </a:spcBef>
                <a:buClrTx/>
                <a:buSzTx/>
                <a:buFontTx/>
                <a:buNone/>
              </a:pPr>
              <a:t>18</a:t>
            </a:fld>
            <a:endParaRPr lang="en-US" altLang="en-US"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3A391D86-FEE1-4508-9081-03F79AD67C76}"/>
              </a:ext>
            </a:extLst>
          </p:cNvPr>
          <p:cNvSpPr>
            <a:spLocks noGrp="1"/>
          </p:cNvSpPr>
          <p:nvPr>
            <p:ph type="title"/>
          </p:nvPr>
        </p:nvSpPr>
        <p:spPr/>
        <p:txBody>
          <a:bodyPr/>
          <a:lstStyle/>
          <a:p>
            <a:r>
              <a:rPr lang="en-US" altLang="en-US"/>
              <a:t>Exercise</a:t>
            </a:r>
            <a:br>
              <a:rPr lang="en-US" altLang="en-US"/>
            </a:br>
            <a:endParaRPr lang="en-US" altLang="en-US"/>
          </a:p>
        </p:txBody>
      </p:sp>
      <p:sp>
        <p:nvSpPr>
          <p:cNvPr id="22531" name="Content Placeholder 2">
            <a:extLst>
              <a:ext uri="{FF2B5EF4-FFF2-40B4-BE49-F238E27FC236}">
                <a16:creationId xmlns:a16="http://schemas.microsoft.com/office/drawing/2014/main" xmlns="" id="{E1905D6F-B42B-49D9-B068-A8A170640D3D}"/>
              </a:ext>
            </a:extLst>
          </p:cNvPr>
          <p:cNvSpPr>
            <a:spLocks noGrp="1"/>
          </p:cNvSpPr>
          <p:nvPr>
            <p:ph idx="1"/>
          </p:nvPr>
        </p:nvSpPr>
        <p:spPr>
          <a:xfrm>
            <a:off x="228600" y="1719263"/>
            <a:ext cx="8458200" cy="4411662"/>
          </a:xfrm>
        </p:spPr>
        <p:txBody>
          <a:bodyPr/>
          <a:lstStyle/>
          <a:p>
            <a:r>
              <a:rPr lang="en-US" altLang="en-US"/>
              <a:t>Add an HTML &lt;h1&gt; tag with the text "I'm the most important!"</a:t>
            </a:r>
          </a:p>
          <a:p>
            <a:r>
              <a:rPr lang="en-US" altLang="en-US"/>
              <a:t>Add an HTML &lt;h2&gt; tag with the text "I'm less important!"</a:t>
            </a:r>
          </a:p>
          <a:p>
            <a:r>
              <a:rPr lang="en-US" altLang="en-US"/>
              <a:t>Add an HTML &lt;h6&gt; tag with the text "I'm the least important!"</a:t>
            </a:r>
          </a:p>
          <a:p>
            <a:endParaRPr lang="en-US" altLang="en-US"/>
          </a:p>
        </p:txBody>
      </p:sp>
      <p:sp>
        <p:nvSpPr>
          <p:cNvPr id="22532" name="Slide Number Placeholder 3">
            <a:extLst>
              <a:ext uri="{FF2B5EF4-FFF2-40B4-BE49-F238E27FC236}">
                <a16:creationId xmlns:a16="http://schemas.microsoft.com/office/drawing/2014/main" xmlns="" id="{E39131AB-01EE-441D-88A0-E2DADD9E5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55226C30-3846-4528-A809-43EDF1EB0026}" type="slidenum">
              <a:rPr lang="en-US" altLang="en-US" sz="1000"/>
              <a:pPr eaLnBrk="1" hangingPunct="1">
                <a:spcBef>
                  <a:spcPct val="0"/>
                </a:spcBef>
                <a:buClrTx/>
                <a:buSzTx/>
                <a:buFontTx/>
                <a:buNone/>
              </a:pPr>
              <a:t>19</a:t>
            </a:fld>
            <a:endParaRPr lang="en-US" alt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xmlns="" id="{92F94E0D-5342-411D-B251-BF96ADDD5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7B964447-F6B9-422D-A94D-DFD7CEC83ED8}" type="slidenum">
              <a:rPr lang="en-US" altLang="en-US" sz="1000"/>
              <a:pPr eaLnBrk="1" hangingPunct="1">
                <a:spcBef>
                  <a:spcPct val="0"/>
                </a:spcBef>
                <a:buClrTx/>
                <a:buSzTx/>
                <a:buFontTx/>
                <a:buNone/>
              </a:pPr>
              <a:t>2</a:t>
            </a:fld>
            <a:endParaRPr lang="en-US" altLang="en-US" sz="1000"/>
          </a:p>
        </p:txBody>
      </p:sp>
      <p:sp>
        <p:nvSpPr>
          <p:cNvPr id="5123" name="Rectangle 2">
            <a:extLst>
              <a:ext uri="{FF2B5EF4-FFF2-40B4-BE49-F238E27FC236}">
                <a16:creationId xmlns:a16="http://schemas.microsoft.com/office/drawing/2014/main" xmlns="" id="{568DC67A-82D6-4873-A333-17318F073040}"/>
              </a:ext>
            </a:extLst>
          </p:cNvPr>
          <p:cNvSpPr>
            <a:spLocks noGrp="1" noChangeArrowheads="1"/>
          </p:cNvSpPr>
          <p:nvPr>
            <p:ph type="title"/>
          </p:nvPr>
        </p:nvSpPr>
        <p:spPr/>
        <p:txBody>
          <a:bodyPr/>
          <a:lstStyle/>
          <a:p>
            <a:pPr eaLnBrk="1" hangingPunct="1"/>
            <a:r>
              <a:rPr lang="en-US" altLang="en-US"/>
              <a:t>HTML	</a:t>
            </a:r>
          </a:p>
        </p:txBody>
      </p:sp>
      <p:sp>
        <p:nvSpPr>
          <p:cNvPr id="5124" name="Rectangle 3">
            <a:extLst>
              <a:ext uri="{FF2B5EF4-FFF2-40B4-BE49-F238E27FC236}">
                <a16:creationId xmlns:a16="http://schemas.microsoft.com/office/drawing/2014/main" xmlns="" id="{AEB2D2C3-0B43-4774-B45D-2738910EA94F}"/>
              </a:ext>
            </a:extLst>
          </p:cNvPr>
          <p:cNvSpPr>
            <a:spLocks noGrp="1" noChangeArrowheads="1"/>
          </p:cNvSpPr>
          <p:nvPr>
            <p:ph type="body" idx="1"/>
          </p:nvPr>
        </p:nvSpPr>
        <p:spPr>
          <a:xfrm>
            <a:off x="457200" y="1719263"/>
            <a:ext cx="8229600" cy="2395537"/>
          </a:xfrm>
        </p:spPr>
        <p:txBody>
          <a:bodyPr/>
          <a:lstStyle/>
          <a:p>
            <a:pPr eaLnBrk="1" hangingPunct="1">
              <a:lnSpc>
                <a:spcPct val="80000"/>
              </a:lnSpc>
            </a:pPr>
            <a:r>
              <a:rPr lang="en-US" altLang="en-US" sz="2600"/>
              <a:t>Stands for HyperText Markup Language</a:t>
            </a:r>
          </a:p>
          <a:p>
            <a:pPr eaLnBrk="1" hangingPunct="1">
              <a:lnSpc>
                <a:spcPct val="80000"/>
              </a:lnSpc>
            </a:pPr>
            <a:r>
              <a:rPr lang="en-US" altLang="en-US" sz="2600"/>
              <a:t>Used to create a Web page</a:t>
            </a:r>
          </a:p>
          <a:p>
            <a:pPr eaLnBrk="1" hangingPunct="1">
              <a:lnSpc>
                <a:spcPct val="80000"/>
              </a:lnSpc>
            </a:pPr>
            <a:r>
              <a:rPr lang="en-US" altLang="en-US" sz="2600"/>
              <a:t>Made up of tags that specify the structure of the document (this section is a heading, this section is a paragraph, etc..)</a:t>
            </a:r>
          </a:p>
          <a:p>
            <a:pPr eaLnBrk="1" hangingPunct="1">
              <a:lnSpc>
                <a:spcPct val="80000"/>
              </a:lnSpc>
            </a:pPr>
            <a:r>
              <a:rPr lang="en-US" altLang="en-US" sz="2600"/>
              <a:t>An excerpt from a sample HTML document:</a:t>
            </a:r>
          </a:p>
          <a:p>
            <a:pPr eaLnBrk="1" hangingPunct="1">
              <a:lnSpc>
                <a:spcPct val="80000"/>
              </a:lnSpc>
            </a:pPr>
            <a:endParaRPr lang="en-US" altLang="en-US" sz="2600"/>
          </a:p>
        </p:txBody>
      </p:sp>
      <p:sp>
        <p:nvSpPr>
          <p:cNvPr id="5125" name="Text Box 4">
            <a:extLst>
              <a:ext uri="{FF2B5EF4-FFF2-40B4-BE49-F238E27FC236}">
                <a16:creationId xmlns:a16="http://schemas.microsoft.com/office/drawing/2014/main" xmlns="" id="{BE1DBB61-F6A7-4193-915C-1B82CA9BE620}"/>
              </a:ext>
            </a:extLst>
          </p:cNvPr>
          <p:cNvSpPr txBox="1">
            <a:spLocks noChangeArrowheads="1"/>
          </p:cNvSpPr>
          <p:nvPr/>
        </p:nvSpPr>
        <p:spPr bwMode="auto">
          <a:xfrm>
            <a:off x="1828800" y="4038600"/>
            <a:ext cx="365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p>
        </p:txBody>
      </p:sp>
      <p:sp>
        <p:nvSpPr>
          <p:cNvPr id="5126" name="Text Box 5">
            <a:extLst>
              <a:ext uri="{FF2B5EF4-FFF2-40B4-BE49-F238E27FC236}">
                <a16:creationId xmlns:a16="http://schemas.microsoft.com/office/drawing/2014/main" xmlns="" id="{68823461-368D-4FAF-A6B6-A88842B08F69}"/>
              </a:ext>
            </a:extLst>
          </p:cNvPr>
          <p:cNvSpPr txBox="1">
            <a:spLocks noChangeArrowheads="1"/>
          </p:cNvSpPr>
          <p:nvPr/>
        </p:nvSpPr>
        <p:spPr bwMode="auto">
          <a:xfrm>
            <a:off x="3184525" y="4456113"/>
            <a:ext cx="3368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127" name="Text Box 6">
            <a:extLst>
              <a:ext uri="{FF2B5EF4-FFF2-40B4-BE49-F238E27FC236}">
                <a16:creationId xmlns:a16="http://schemas.microsoft.com/office/drawing/2014/main" xmlns="" id="{1D8CF5F8-C62D-46AA-9094-2B7B813D4D88}"/>
              </a:ext>
            </a:extLst>
          </p:cNvPr>
          <p:cNvSpPr txBox="1">
            <a:spLocks noChangeArrowheads="1"/>
          </p:cNvSpPr>
          <p:nvPr/>
        </p:nvSpPr>
        <p:spPr bwMode="auto">
          <a:xfrm>
            <a:off x="1447800" y="4114800"/>
            <a:ext cx="6248400" cy="2446338"/>
          </a:xfrm>
          <a:prstGeom prst="rect">
            <a:avLst/>
          </a:prstGeom>
          <a:solidFill>
            <a:schemeClr val="accent2">
              <a:alpha val="39999"/>
            </a:schemeClr>
          </a:solidFill>
          <a:ln w="3175">
            <a:solidFill>
              <a:schemeClr val="tx2"/>
            </a:solidFill>
            <a:prstDash val="dash"/>
            <a:miter lim="800000"/>
            <a:headEnd/>
            <a:tailEnd/>
          </a:ln>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b="1">
                <a:solidFill>
                  <a:schemeClr val="tx2"/>
                </a:solidFill>
                <a:latin typeface="Courier New" panose="02070309020205020404" pitchFamily="49" charset="0"/>
              </a:rPr>
              <a:t>&lt;html&gt;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&lt;head&gt;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&lt;title&gt;Bob’s Web page&lt;/title&gt;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&lt;/head&gt;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&lt;body&gt;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&lt;h1&gt;This is my first Web page&lt;/h1&gt;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a:extLst>
              <a:ext uri="{FF2B5EF4-FFF2-40B4-BE49-F238E27FC236}">
                <a16:creationId xmlns:a16="http://schemas.microsoft.com/office/drawing/2014/main" xmlns="" id="{19784992-22FD-418B-B9A7-284CEF4DDF07}"/>
              </a:ext>
            </a:extLst>
          </p:cNvPr>
          <p:cNvSpPr>
            <a:spLocks noGrp="1" noChangeArrowheads="1"/>
          </p:cNvSpPr>
          <p:nvPr>
            <p:ph type="title"/>
          </p:nvPr>
        </p:nvSpPr>
        <p:spPr>
          <a:xfrm>
            <a:off x="1524000" y="152400"/>
            <a:ext cx="6553200" cy="909638"/>
          </a:xfrm>
        </p:spPr>
        <p:txBody>
          <a:bodyPr rtlCol="0">
            <a:noAutofit/>
          </a:bodyPr>
          <a:lstStyle/>
          <a:p>
            <a:pPr fontAlgn="auto">
              <a:lnSpc>
                <a:spcPts val="4000"/>
              </a:lnSpc>
              <a:spcAft>
                <a:spcPts val="0"/>
              </a:spcAft>
              <a:defRPr/>
            </a:pPr>
            <a:r>
              <a:rPr lang="en-US" sz="3200" dirty="0">
                <a:solidFill>
                  <a:srgbClr val="0070C0"/>
                </a:solidFill>
                <a:effectLst>
                  <a:outerShdw blurRad="38100" dist="38100" dir="2700000" algn="tl">
                    <a:srgbClr val="000000">
                      <a:alpha val="43137"/>
                    </a:srgbClr>
                  </a:outerShdw>
                  <a:reflection blurRad="12700" stA="20000" endPos="50000" dist="12700" dir="5400000" sy="-100000" algn="bl" rotWithShape="0"/>
                </a:effectLst>
              </a:rPr>
              <a:t>Text Formatting</a:t>
            </a:r>
          </a:p>
        </p:txBody>
      </p:sp>
      <p:sp>
        <p:nvSpPr>
          <p:cNvPr id="23555" name="Rectangle 3">
            <a:extLst>
              <a:ext uri="{FF2B5EF4-FFF2-40B4-BE49-F238E27FC236}">
                <a16:creationId xmlns:a16="http://schemas.microsoft.com/office/drawing/2014/main" xmlns="" id="{685498D3-E772-46DC-841E-70E70CABA063}"/>
              </a:ext>
            </a:extLst>
          </p:cNvPr>
          <p:cNvSpPr>
            <a:spLocks noGrp="1" noChangeArrowheads="1"/>
          </p:cNvSpPr>
          <p:nvPr>
            <p:ph type="body" sz="half" idx="1"/>
          </p:nvPr>
        </p:nvSpPr>
        <p:spPr>
          <a:xfrm>
            <a:off x="231775" y="887413"/>
            <a:ext cx="8683625" cy="5741987"/>
          </a:xfrm>
        </p:spPr>
        <p:txBody>
          <a:bodyPr/>
          <a:lstStyle/>
          <a:p>
            <a:pPr eaLnBrk="1" hangingPunct="1"/>
            <a:r>
              <a:rPr lang="en-US" altLang="en-US"/>
              <a:t>Text formatting tags modify the text between the opening tag and the closing tag</a:t>
            </a:r>
          </a:p>
          <a:p>
            <a:pPr lvl="1" eaLnBrk="1" hangingPunct="1"/>
            <a:r>
              <a:rPr lang="en-US" altLang="en-US"/>
              <a:t>Ex. </a:t>
            </a:r>
            <a:r>
              <a:rPr lang="en-US" altLang="en-US">
                <a:latin typeface="Consolas" panose="020B0609020204030204" pitchFamily="49" charset="0"/>
                <a:ea typeface="Consolas" panose="020B0609020204030204" pitchFamily="49" charset="0"/>
                <a:cs typeface="Consolas" panose="020B0609020204030204" pitchFamily="49" charset="0"/>
              </a:rPr>
              <a:t>&lt;b&gt;Hello&lt;/b&gt;</a:t>
            </a:r>
            <a:r>
              <a:rPr lang="en-US" altLang="en-US"/>
              <a:t> makes “Hello” bold</a:t>
            </a:r>
          </a:p>
        </p:txBody>
      </p:sp>
      <p:graphicFrame>
        <p:nvGraphicFramePr>
          <p:cNvPr id="909375" name="Group 63">
            <a:extLst>
              <a:ext uri="{FF2B5EF4-FFF2-40B4-BE49-F238E27FC236}">
                <a16:creationId xmlns:a16="http://schemas.microsoft.com/office/drawing/2014/main" xmlns="" id="{389C78D8-CCA1-4BD6-B1A7-A6F2A41F4805}"/>
              </a:ext>
            </a:extLst>
          </p:cNvPr>
          <p:cNvGraphicFramePr>
            <a:graphicFrameLocks noGrp="1"/>
          </p:cNvGraphicFramePr>
          <p:nvPr>
            <p:ph sz="half" idx="2"/>
          </p:nvPr>
        </p:nvGraphicFramePr>
        <p:xfrm>
          <a:off x="762000" y="2667000"/>
          <a:ext cx="7543800" cy="3815800"/>
        </p:xfrm>
        <a:graphic>
          <a:graphicData uri="http://schemas.openxmlformats.org/drawingml/2006/table">
            <a:tbl>
              <a:tblPr/>
              <a:tblGrid>
                <a:gridCol w="3886200">
                  <a:extLst>
                    <a:ext uri="{9D8B030D-6E8A-4147-A177-3AD203B41FA5}">
                      <a16:colId xmlns:a16="http://schemas.microsoft.com/office/drawing/2014/main" xmlns="" val="20000"/>
                    </a:ext>
                  </a:extLst>
                </a:gridCol>
                <a:gridCol w="3657600">
                  <a:extLst>
                    <a:ext uri="{9D8B030D-6E8A-4147-A177-3AD203B41FA5}">
                      <a16:colId xmlns:a16="http://schemas.microsoft.com/office/drawing/2014/main" xmlns="" val="20001"/>
                    </a:ext>
                  </a:extLst>
                </a:gridCol>
              </a:tblGrid>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&lt;b&gt;&lt;/b&gt;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Arial" charset="0"/>
                          <a:cs typeface="Times New Roman" pitchFamily="18" charset="0"/>
                        </a:rPr>
                        <a:t>bold</a:t>
                      </a:r>
                      <a:endParaRPr kumimoji="1" lang="en-US" sz="2000" b="1" i="0" u="none" strike="noStrike" cap="none" normalizeH="0" baseline="0" dirty="0">
                        <a:ln>
                          <a:noFill/>
                        </a:ln>
                        <a:solidFill>
                          <a:schemeClr val="tx1"/>
                        </a:solidFill>
                        <a:effectLst/>
                        <a:latin typeface="Arial" charset="0"/>
                      </a:endParaRP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&lt;i&gt;&lt;/i&gt;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1" u="none" strike="noStrike" cap="none" normalizeH="0" baseline="0" dirty="0">
                          <a:ln>
                            <a:noFill/>
                          </a:ln>
                          <a:solidFill>
                            <a:schemeClr val="tx1"/>
                          </a:solidFill>
                          <a:effectLst/>
                          <a:latin typeface="Arial" charset="0"/>
                          <a:cs typeface="Times New Roman" pitchFamily="18" charset="0"/>
                        </a:rPr>
                        <a:t>italicized</a:t>
                      </a:r>
                      <a:endParaRPr kumimoji="1" lang="en-US" sz="2000" b="0" i="1" u="none" strike="noStrike" cap="none" normalizeH="0" baseline="0" dirty="0">
                        <a:ln>
                          <a:noFill/>
                        </a:ln>
                        <a:solidFill>
                          <a:schemeClr val="tx1"/>
                        </a:solidFill>
                        <a:effectLst/>
                        <a:latin typeface="Arial" charset="0"/>
                      </a:endParaRP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&lt;u&gt;&lt;/u&gt;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sng" strike="noStrike" cap="none" normalizeH="0" baseline="0" dirty="0">
                          <a:ln>
                            <a:noFill/>
                          </a:ln>
                          <a:solidFill>
                            <a:schemeClr val="tx1"/>
                          </a:solidFill>
                          <a:effectLst/>
                          <a:latin typeface="Arial" charset="0"/>
                          <a:cs typeface="Times New Roman" pitchFamily="18" charset="0"/>
                        </a:rPr>
                        <a:t>underlined</a:t>
                      </a:r>
                      <a:endParaRPr kumimoji="1" lang="en-US" sz="2000" b="0" i="0" u="sng" strike="noStrike" cap="none" normalizeH="0" baseline="0" dirty="0">
                        <a:ln>
                          <a:noFill/>
                        </a:ln>
                        <a:solidFill>
                          <a:schemeClr val="tx1"/>
                        </a:solidFill>
                        <a:effectLst/>
                        <a:latin typeface="Arial" charset="0"/>
                      </a:endParaRP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&lt;sup&gt;&lt;/sup&gt;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noProof="1">
                          <a:ln>
                            <a:noFill/>
                          </a:ln>
                          <a:solidFill>
                            <a:schemeClr val="tx1"/>
                          </a:solidFill>
                          <a:effectLst/>
                          <a:latin typeface="Arial" charset="0"/>
                          <a:cs typeface="Times New Roman" pitchFamily="18" charset="0"/>
                        </a:rPr>
                        <a:t>Sample</a:t>
                      </a:r>
                      <a:r>
                        <a:rPr kumimoji="1" lang="en-US" sz="2000" b="0" i="0" u="none" strike="noStrike" cap="none" normalizeH="0" baseline="30000" noProof="1">
                          <a:ln>
                            <a:noFill/>
                          </a:ln>
                          <a:solidFill>
                            <a:schemeClr val="tx1"/>
                          </a:solidFill>
                          <a:effectLst/>
                          <a:latin typeface="Arial" charset="0"/>
                          <a:cs typeface="Times New Roman" pitchFamily="18" charset="0"/>
                        </a:rPr>
                        <a:t>superscript</a:t>
                      </a: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&lt;sub&gt;&lt;/sub&gt;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noProof="1">
                          <a:ln>
                            <a:noFill/>
                          </a:ln>
                          <a:solidFill>
                            <a:schemeClr val="tx1"/>
                          </a:solidFill>
                          <a:effectLst/>
                          <a:latin typeface="Arial" charset="0"/>
                          <a:cs typeface="Times New Roman" pitchFamily="18" charset="0"/>
                        </a:rPr>
                        <a:t>Sample</a:t>
                      </a:r>
                      <a:r>
                        <a:rPr kumimoji="1" lang="en-US" sz="2000" b="0" i="0" u="none" strike="noStrike" cap="none" normalizeH="0" baseline="-25000" noProof="1">
                          <a:ln>
                            <a:noFill/>
                          </a:ln>
                          <a:solidFill>
                            <a:schemeClr val="tx1"/>
                          </a:solidFill>
                          <a:effectLst/>
                          <a:latin typeface="Arial" charset="0"/>
                          <a:cs typeface="Times New Roman" pitchFamily="18" charset="0"/>
                        </a:rPr>
                        <a:t>subscript</a:t>
                      </a:r>
                      <a:endParaRPr kumimoji="1" lang="en-US" sz="2000" b="0" i="0" u="none" strike="noStrike" cap="none" normalizeH="0" baseline="-25000" noProof="1">
                        <a:ln>
                          <a:noFill/>
                        </a:ln>
                        <a:solidFill>
                          <a:schemeClr val="tx1"/>
                        </a:solidFill>
                        <a:effectLst/>
                        <a:latin typeface="Arial" charset="0"/>
                      </a:endParaRP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&lt;strong&gt;&lt;/strong&gt;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Arial" charset="0"/>
                          <a:cs typeface="Times New Roman" pitchFamily="18" charset="0"/>
                        </a:rPr>
                        <a:t>strong</a:t>
                      </a:r>
                      <a:endParaRPr kumimoji="1" lang="en-US" sz="2000" b="1" i="0" u="none" strike="noStrike" cap="none" normalizeH="0" baseline="0" dirty="0">
                        <a:ln>
                          <a:noFill/>
                        </a:ln>
                        <a:solidFill>
                          <a:schemeClr val="tx1"/>
                        </a:solidFill>
                        <a:effectLst/>
                        <a:latin typeface="Arial" charset="0"/>
                      </a:endParaRP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&lt;em&gt;&lt;/em&gt;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1" u="none" strike="noStrike" cap="none" normalizeH="0" baseline="0" dirty="0">
                          <a:ln>
                            <a:noFill/>
                          </a:ln>
                          <a:solidFill>
                            <a:schemeClr val="tx1"/>
                          </a:solidFill>
                          <a:effectLst/>
                          <a:latin typeface="Arial" charset="0"/>
                        </a:rPr>
                        <a:t>emphasized</a:t>
                      </a: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404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&lt;pre&gt;&lt;/pre&gt;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dirty="0">
                          <a:ln>
                            <a:noFill/>
                          </a:ln>
                          <a:solidFill>
                            <a:schemeClr val="tx1"/>
                          </a:solidFill>
                          <a:effectLst/>
                          <a:latin typeface="Courier New" pitchFamily="49" charset="0"/>
                        </a:rPr>
                        <a:t>Preformatted text</a:t>
                      </a: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404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&lt;blockquote&gt;&lt;/blockquote&gt;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dirty="0">
                          <a:ln>
                            <a:noFill/>
                          </a:ln>
                          <a:solidFill>
                            <a:schemeClr val="tx1"/>
                          </a:solidFill>
                          <a:effectLst/>
                          <a:latin typeface="Courier New" pitchFamily="49" charset="0"/>
                        </a:rPr>
                        <a:t>Quoted text block</a:t>
                      </a: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8024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Consolas" pitchFamily="49" charset="0"/>
                          <a:cs typeface="Consolas" pitchFamily="49" charset="0"/>
                        </a:rPr>
                        <a:t>&lt;del&gt;&lt;/del&gt;</a:t>
                      </a:r>
                    </a:p>
                  </a:txBody>
                  <a:tcPr marT="45629" marB="45629"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dirty="0">
                          <a:ln>
                            <a:noFill/>
                          </a:ln>
                          <a:solidFill>
                            <a:schemeClr val="tx1"/>
                          </a:solidFill>
                          <a:effectLst/>
                          <a:latin typeface="Arial" charset="0"/>
                        </a:rPr>
                        <a:t>Deleted text – </a:t>
                      </a:r>
                      <a:r>
                        <a:rPr kumimoji="1" lang="en-US" sz="2000" b="0" i="0" u="none" strike="sngStrike" cap="none" normalizeH="0" baseline="0" dirty="0">
                          <a:ln>
                            <a:noFill/>
                          </a:ln>
                          <a:solidFill>
                            <a:schemeClr val="tx1"/>
                          </a:solidFill>
                          <a:effectLst/>
                          <a:latin typeface="Arial" charset="0"/>
                        </a:rPr>
                        <a:t>strike through</a:t>
                      </a:r>
                    </a:p>
                  </a:txBody>
                  <a:tcPr marT="45629" marB="45629"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23557" name="Slide Number Placeholder 3">
            <a:extLst>
              <a:ext uri="{FF2B5EF4-FFF2-40B4-BE49-F238E27FC236}">
                <a16:creationId xmlns:a16="http://schemas.microsoft.com/office/drawing/2014/main" xmlns="" id="{319076B1-538B-42CD-8846-7548689999F0}"/>
              </a:ext>
            </a:extLst>
          </p:cNvPr>
          <p:cNvSpPr txBox="1">
            <a:spLocks/>
          </p:cNvSpPr>
          <p:nvPr/>
        </p:nvSpPr>
        <p:spPr bwMode="auto">
          <a:xfrm>
            <a:off x="8610600" y="65532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4451F49-A2D2-4D05-A2F2-4EEA59C01036}" type="slidenum">
              <a:rPr lang="en-US" altLang="en-US" sz="1100">
                <a:solidFill>
                  <a:srgbClr val="EBFFC2"/>
                </a:solidFill>
                <a:latin typeface="Corbel" panose="020B0503020204020204" pitchFamily="34" charset="0"/>
              </a:rPr>
              <a:pPr algn="r" eaLnBrk="1" hangingPunct="1"/>
              <a:t>20</a:t>
            </a:fld>
            <a:endParaRPr lang="en-US" altLang="en-US" sz="1100">
              <a:solidFill>
                <a:srgbClr val="EBFFC2"/>
              </a:solidFill>
              <a:latin typeface="Corbel" panose="020B0503020204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6EFC49AE-018E-4636-BA17-9E089517CE1C}"/>
              </a:ext>
            </a:extLst>
          </p:cNvPr>
          <p:cNvSpPr>
            <a:spLocks noGrp="1"/>
          </p:cNvSpPr>
          <p:nvPr>
            <p:ph type="title"/>
          </p:nvPr>
        </p:nvSpPr>
        <p:spPr>
          <a:xfrm>
            <a:off x="457200" y="122238"/>
            <a:ext cx="7543800" cy="944562"/>
          </a:xfrm>
        </p:spPr>
        <p:txBody>
          <a:bodyPr/>
          <a:lstStyle/>
          <a:p>
            <a:r>
              <a:rPr lang="en-US" altLang="en-US"/>
              <a:t>Links</a:t>
            </a:r>
          </a:p>
        </p:txBody>
      </p:sp>
      <p:sp>
        <p:nvSpPr>
          <p:cNvPr id="24579" name="Content Placeholder 2">
            <a:extLst>
              <a:ext uri="{FF2B5EF4-FFF2-40B4-BE49-F238E27FC236}">
                <a16:creationId xmlns:a16="http://schemas.microsoft.com/office/drawing/2014/main" xmlns="" id="{92848036-9BCE-4CAF-BB1D-545688A22675}"/>
              </a:ext>
            </a:extLst>
          </p:cNvPr>
          <p:cNvSpPr>
            <a:spLocks noGrp="1"/>
          </p:cNvSpPr>
          <p:nvPr>
            <p:ph idx="1"/>
          </p:nvPr>
        </p:nvSpPr>
        <p:spPr>
          <a:xfrm>
            <a:off x="457200" y="1219200"/>
            <a:ext cx="8382000" cy="5257800"/>
          </a:xfrm>
        </p:spPr>
        <p:txBody>
          <a:bodyPr/>
          <a:lstStyle/>
          <a:p>
            <a:r>
              <a:rPr lang="en-US" altLang="en-US" sz="2400"/>
              <a:t>A link ("anchor") is a small span of text that will direct you to a different section in the page, or to a different page. To create a link, you will need to specify where you would like the user to be directed to when the link is clicked by specifying the href attribute.</a:t>
            </a:r>
          </a:p>
          <a:p>
            <a:r>
              <a:rPr lang="en-US" altLang="en-US" sz="2400"/>
              <a:t>For example:</a:t>
            </a:r>
          </a:p>
          <a:p>
            <a:r>
              <a:rPr lang="en-US" altLang="en-US" sz="2400"/>
              <a:t>&lt;a href="https://www.google.com"&gt;A link to Google&lt;/a&gt; </a:t>
            </a:r>
          </a:p>
          <a:p>
            <a:r>
              <a:rPr lang="en-US" altLang="en-US" sz="2400"/>
              <a:t>To create a link to a different section in the same page, you will need to use a hash sign along with the element ID to where you would like the browser to jump to. </a:t>
            </a:r>
          </a:p>
          <a:p>
            <a:r>
              <a:rPr lang="en-US" altLang="en-US" sz="2400"/>
              <a:t>For example:</a:t>
            </a:r>
          </a:p>
          <a:p>
            <a:r>
              <a:rPr lang="en-US" altLang="en-US" sz="2400"/>
              <a:t>&lt;a href="#faq"&gt;Click here to read the Frequently Asked Questions&lt;/p&gt; </a:t>
            </a:r>
          </a:p>
        </p:txBody>
      </p:sp>
      <p:sp>
        <p:nvSpPr>
          <p:cNvPr id="24580" name="Slide Number Placeholder 3">
            <a:extLst>
              <a:ext uri="{FF2B5EF4-FFF2-40B4-BE49-F238E27FC236}">
                <a16:creationId xmlns:a16="http://schemas.microsoft.com/office/drawing/2014/main" xmlns="" id="{447B6080-0A08-48D5-A40C-234D0EDE07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BB4507C4-86B7-41B3-AEB5-6F686E036DBC}" type="slidenum">
              <a:rPr lang="en-US" altLang="en-US" sz="1000"/>
              <a:pPr eaLnBrk="1" hangingPunct="1">
                <a:spcBef>
                  <a:spcPct val="0"/>
                </a:spcBef>
                <a:buClrTx/>
                <a:buSzTx/>
                <a:buFontTx/>
                <a:buNone/>
              </a:pPr>
              <a:t>21</a:t>
            </a:fld>
            <a:endParaRPr lang="en-US" altLang="en-US"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277D3418-8EC0-4986-B209-3F73FB2C2AA2}"/>
              </a:ext>
            </a:extLst>
          </p:cNvPr>
          <p:cNvSpPr>
            <a:spLocks noGrp="1" noChangeArrowheads="1"/>
          </p:cNvSpPr>
          <p:nvPr>
            <p:ph type="title"/>
          </p:nvPr>
        </p:nvSpPr>
        <p:spPr>
          <a:xfrm>
            <a:off x="1539875" y="314325"/>
            <a:ext cx="6248400" cy="868363"/>
          </a:xfrm>
        </p:spPr>
        <p:txBody>
          <a:bodyPr/>
          <a:lstStyle/>
          <a:p>
            <a:pPr eaLnBrk="1" hangingPunct="1"/>
            <a:r>
              <a:rPr lang="en-US" altLang="en-US" sz="2800">
                <a:solidFill>
                  <a:srgbClr val="0070C0"/>
                </a:solidFill>
              </a:rPr>
              <a:t>Hyperlinks: &lt;a&gt; Tag (2)</a:t>
            </a:r>
          </a:p>
        </p:txBody>
      </p:sp>
      <p:sp>
        <p:nvSpPr>
          <p:cNvPr id="25603" name="Text Box 3">
            <a:extLst>
              <a:ext uri="{FF2B5EF4-FFF2-40B4-BE49-F238E27FC236}">
                <a16:creationId xmlns:a16="http://schemas.microsoft.com/office/drawing/2014/main" xmlns="" id="{98D47EEB-37F8-4FEA-9FBF-B1FAD4E1D100}"/>
              </a:ext>
            </a:extLst>
          </p:cNvPr>
          <p:cNvSpPr>
            <a:spLocks noGrp="1" noChangeArrowheads="1"/>
          </p:cNvSpPr>
          <p:nvPr>
            <p:ph idx="1"/>
          </p:nvPr>
        </p:nvSpPr>
        <p:spPr/>
        <p:txBody>
          <a:bodyPr lIns="91436" tIns="45718" rIns="91436" bIns="45718"/>
          <a:lstStyle/>
          <a:p>
            <a:pPr eaLnBrk="1" hangingPunct="1"/>
            <a:r>
              <a:rPr lang="en-US" altLang="en-US"/>
              <a:t>Link to an external Web site:</a:t>
            </a:r>
            <a:endParaRPr lang="en-US" altLang="en-US" sz="2800">
              <a:latin typeface="Courier New" panose="02070309020205020404" pitchFamily="49" charset="0"/>
            </a:endParaRPr>
          </a:p>
          <a:p>
            <a:pPr lvl="1" eaLnBrk="1" hangingPunct="1"/>
            <a:endParaRPr lang="en-US" altLang="en-US"/>
          </a:p>
          <a:p>
            <a:pPr lvl="1" eaLnBrk="1" hangingPunct="1">
              <a:spcBef>
                <a:spcPts val="1200"/>
              </a:spcBef>
            </a:pPr>
            <a:r>
              <a:rPr lang="en-US" altLang="en-US"/>
              <a:t>Always use a full URL, including "</a:t>
            </a:r>
            <a:r>
              <a:rPr lang="en-US" altLang="en-US">
                <a:latin typeface="Consolas" panose="020B0609020204030204" pitchFamily="49" charset="0"/>
                <a:ea typeface="Consolas" panose="020B0609020204030204" pitchFamily="49" charset="0"/>
                <a:cs typeface="Consolas" panose="020B0609020204030204" pitchFamily="49" charset="0"/>
              </a:rPr>
              <a:t>http://</a:t>
            </a:r>
            <a:r>
              <a:rPr lang="en-US" altLang="en-US"/>
              <a:t>", not just "</a:t>
            </a:r>
            <a:r>
              <a:rPr lang="en-US" altLang="en-US">
                <a:latin typeface="Consolas" panose="020B0609020204030204" pitchFamily="49" charset="0"/>
                <a:ea typeface="Consolas" panose="020B0609020204030204" pitchFamily="49" charset="0"/>
                <a:cs typeface="Consolas" panose="020B0609020204030204" pitchFamily="49" charset="0"/>
              </a:rPr>
              <a:t>www.somesite.com</a:t>
            </a:r>
            <a:r>
              <a:rPr lang="en-US" altLang="en-US"/>
              <a:t>"</a:t>
            </a:r>
          </a:p>
          <a:p>
            <a:pPr lvl="1" eaLnBrk="1" hangingPunct="1"/>
            <a:r>
              <a:rPr lang="en-US" altLang="en-US"/>
              <a:t>Using the </a:t>
            </a:r>
            <a:r>
              <a:rPr lang="en-US" altLang="en-US">
                <a:latin typeface="Consolas" panose="020B0609020204030204" pitchFamily="49" charset="0"/>
                <a:ea typeface="Consolas" panose="020B0609020204030204" pitchFamily="49" charset="0"/>
                <a:cs typeface="Consolas" panose="020B0609020204030204" pitchFamily="49" charset="0"/>
              </a:rPr>
              <a:t>target="_blank"</a:t>
            </a:r>
            <a:r>
              <a:rPr lang="en-US" altLang="en-US"/>
              <a:t> attribute opens the link in a new window</a:t>
            </a:r>
          </a:p>
          <a:p>
            <a:pPr eaLnBrk="1" hangingPunct="1"/>
            <a:r>
              <a:rPr lang="en-US" altLang="en-US"/>
              <a:t>Link to an e-mail address:</a:t>
            </a:r>
          </a:p>
        </p:txBody>
      </p:sp>
      <p:sp>
        <p:nvSpPr>
          <p:cNvPr id="25604" name="Slide Number Placeholder 3">
            <a:extLst>
              <a:ext uri="{FF2B5EF4-FFF2-40B4-BE49-F238E27FC236}">
                <a16:creationId xmlns:a16="http://schemas.microsoft.com/office/drawing/2014/main" xmlns="" id="{B65583A1-E496-4761-90AF-5C8661E90942}"/>
              </a:ext>
            </a:extLst>
          </p:cNvPr>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fld id="{05570F41-3563-479C-800E-46CB1BD42DFA}" type="slidenum">
              <a:rPr lang="en-US" altLang="en-US" sz="1000">
                <a:solidFill>
                  <a:srgbClr val="898989"/>
                </a:solidFill>
                <a:latin typeface="Calibri" panose="020F0502020204030204" pitchFamily="34" charset="0"/>
                <a:cs typeface="Arial" panose="020B0604020202020204" pitchFamily="34" charset="0"/>
              </a:rPr>
              <a:pPr algn="l" eaLnBrk="1" hangingPunct="1">
                <a:spcBef>
                  <a:spcPct val="0"/>
                </a:spcBef>
                <a:buClrTx/>
                <a:buSzTx/>
                <a:buFontTx/>
                <a:buNone/>
              </a:pPr>
              <a:t>22</a:t>
            </a:fld>
            <a:endParaRPr lang="en-US" altLang="en-US" sz="1000">
              <a:solidFill>
                <a:srgbClr val="898989"/>
              </a:solidFill>
              <a:latin typeface="Calibri" panose="020F0502020204030204" pitchFamily="34" charset="0"/>
              <a:cs typeface="Arial" panose="020B0604020202020204" pitchFamily="34" charset="0"/>
            </a:endParaRPr>
          </a:p>
        </p:txBody>
      </p:sp>
      <p:sp>
        <p:nvSpPr>
          <p:cNvPr id="915461" name="Rectangle 5">
            <a:extLst>
              <a:ext uri="{FF2B5EF4-FFF2-40B4-BE49-F238E27FC236}">
                <a16:creationId xmlns:a16="http://schemas.microsoft.com/office/drawing/2014/main" xmlns="" id="{C9C7184A-3C52-451C-99D2-8397AC69E18C}"/>
              </a:ext>
            </a:extLst>
          </p:cNvPr>
          <p:cNvSpPr>
            <a:spLocks noChangeArrowheads="1"/>
          </p:cNvSpPr>
          <p:nvPr/>
        </p:nvSpPr>
        <p:spPr bwMode="auto">
          <a:xfrm>
            <a:off x="609600" y="2209800"/>
            <a:ext cx="8070850" cy="42862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05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&lt;a href="http://www.devbg.org" target="_blank"&gt;BASD&lt;/a&gt;</a:t>
            </a:r>
          </a:p>
        </p:txBody>
      </p:sp>
      <p:sp>
        <p:nvSpPr>
          <p:cNvPr id="915462" name="Rectangle 6">
            <a:extLst>
              <a:ext uri="{FF2B5EF4-FFF2-40B4-BE49-F238E27FC236}">
                <a16:creationId xmlns:a16="http://schemas.microsoft.com/office/drawing/2014/main" xmlns="" id="{73101C08-D6FE-4E90-B065-B6C1312A49F2}"/>
              </a:ext>
            </a:extLst>
          </p:cNvPr>
          <p:cNvSpPr>
            <a:spLocks noChangeArrowheads="1"/>
          </p:cNvSpPr>
          <p:nvPr/>
        </p:nvSpPr>
        <p:spPr bwMode="auto">
          <a:xfrm>
            <a:off x="539750" y="5387975"/>
            <a:ext cx="8070850" cy="80327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1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&lt;a href="mailto:bugs@example.com?subject=Bug+Report"&gt;</a:t>
            </a:r>
          </a:p>
          <a:p>
            <a:pPr eaLnBrk="0" fontAlgn="auto" hangingPunct="0">
              <a:lnSpc>
                <a:spcPct val="110000"/>
              </a:lnSpc>
              <a:spcBef>
                <a:spcPts val="0"/>
              </a:spcBef>
              <a:spcAft>
                <a:spcPts val="0"/>
              </a:spcAft>
              <a:buClr>
                <a:srgbClr val="4BACC6">
                  <a:lumMod val="40000"/>
                  <a:lumOff val="60000"/>
                </a:srgbClr>
              </a:buClr>
              <a:buSzPct val="70000"/>
              <a:defRPr/>
            </a:pPr>
            <a:r>
              <a:rPr lang="en-US" sz="21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Please report bugs here (by e-mail only)&lt;/a&gt;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4BAA249D-1B72-41D2-A14F-A16D27CE6B4C}"/>
              </a:ext>
            </a:extLst>
          </p:cNvPr>
          <p:cNvSpPr>
            <a:spLocks noGrp="1" noChangeArrowheads="1"/>
          </p:cNvSpPr>
          <p:nvPr>
            <p:ph type="title"/>
          </p:nvPr>
        </p:nvSpPr>
        <p:spPr>
          <a:xfrm>
            <a:off x="1066800" y="304800"/>
            <a:ext cx="7543800" cy="792163"/>
          </a:xfrm>
        </p:spPr>
        <p:txBody>
          <a:bodyPr/>
          <a:lstStyle/>
          <a:p>
            <a:pPr eaLnBrk="1" hangingPunct="1"/>
            <a:r>
              <a:rPr lang="en-US" altLang="en-US" sz="3200">
                <a:solidFill>
                  <a:srgbClr val="0070C0"/>
                </a:solidFill>
              </a:rPr>
              <a:t>Hyperlinks: &lt;a&gt; Tag</a:t>
            </a:r>
          </a:p>
        </p:txBody>
      </p:sp>
      <p:sp>
        <p:nvSpPr>
          <p:cNvPr id="26627" name="Rectangle 3">
            <a:extLst>
              <a:ext uri="{FF2B5EF4-FFF2-40B4-BE49-F238E27FC236}">
                <a16:creationId xmlns:a16="http://schemas.microsoft.com/office/drawing/2014/main" xmlns="" id="{F6C47049-D983-4586-A4B6-035B99803F5E}"/>
              </a:ext>
            </a:extLst>
          </p:cNvPr>
          <p:cNvSpPr>
            <a:spLocks noGrp="1" noChangeArrowheads="1"/>
          </p:cNvSpPr>
          <p:nvPr>
            <p:ph idx="1"/>
          </p:nvPr>
        </p:nvSpPr>
        <p:spPr>
          <a:xfrm>
            <a:off x="228600" y="990600"/>
            <a:ext cx="8686800" cy="5638800"/>
          </a:xfrm>
        </p:spPr>
        <p:txBody>
          <a:bodyPr/>
          <a:lstStyle/>
          <a:p>
            <a:pPr eaLnBrk="1" hangingPunct="1">
              <a:spcBef>
                <a:spcPts val="2400"/>
              </a:spcBef>
            </a:pPr>
            <a:r>
              <a:rPr lang="en-US" altLang="en-US"/>
              <a:t>Link to a document called </a:t>
            </a:r>
            <a:r>
              <a:rPr lang="en-US" altLang="en-US">
                <a:latin typeface="Consolas" panose="020B0609020204030204" pitchFamily="49" charset="0"/>
                <a:ea typeface="Consolas" panose="020B0609020204030204" pitchFamily="49" charset="0"/>
                <a:cs typeface="Consolas" panose="020B0609020204030204" pitchFamily="49" charset="0"/>
              </a:rPr>
              <a:t>form.html</a:t>
            </a:r>
            <a:r>
              <a:rPr lang="en-US" altLang="en-US"/>
              <a:t> on the same server in the same directory:</a:t>
            </a:r>
            <a:br>
              <a:rPr lang="en-US" altLang="en-US"/>
            </a:br>
            <a:endParaRPr lang="en-US" altLang="en-US">
              <a:latin typeface="Courier New" panose="02070309020205020404" pitchFamily="49" charset="0"/>
            </a:endParaRPr>
          </a:p>
          <a:p>
            <a:pPr eaLnBrk="1" hangingPunct="1">
              <a:spcBef>
                <a:spcPts val="2400"/>
              </a:spcBef>
            </a:pPr>
            <a:r>
              <a:rPr lang="en-US" altLang="en-US"/>
              <a:t>Link to a document called </a:t>
            </a:r>
            <a:r>
              <a:rPr lang="en-US" altLang="en-US">
                <a:latin typeface="Consolas" panose="020B0609020204030204" pitchFamily="49" charset="0"/>
                <a:ea typeface="Consolas" panose="020B0609020204030204" pitchFamily="49" charset="0"/>
                <a:cs typeface="Consolas" panose="020B0609020204030204" pitchFamily="49" charset="0"/>
              </a:rPr>
              <a:t>parent.html</a:t>
            </a:r>
            <a:r>
              <a:rPr lang="en-US" altLang="en-US"/>
              <a:t> on the same server in the parent directory:</a:t>
            </a:r>
            <a:br>
              <a:rPr lang="en-US" altLang="en-US"/>
            </a:br>
            <a:endParaRPr lang="en-US" altLang="en-US">
              <a:latin typeface="Courier New" panose="02070309020205020404" pitchFamily="49" charset="0"/>
            </a:endParaRPr>
          </a:p>
          <a:p>
            <a:pPr eaLnBrk="1" hangingPunct="1">
              <a:spcBef>
                <a:spcPts val="2400"/>
              </a:spcBef>
            </a:pPr>
            <a:r>
              <a:rPr lang="en-US" altLang="en-US"/>
              <a:t>Link to a document called </a:t>
            </a:r>
            <a:r>
              <a:rPr lang="en-US" altLang="en-US">
                <a:latin typeface="Consolas" panose="020B0609020204030204" pitchFamily="49" charset="0"/>
                <a:ea typeface="Consolas" panose="020B0609020204030204" pitchFamily="49" charset="0"/>
                <a:cs typeface="Consolas" panose="020B0609020204030204" pitchFamily="49" charset="0"/>
              </a:rPr>
              <a:t>cat.html</a:t>
            </a:r>
            <a:r>
              <a:rPr lang="en-US" altLang="en-US"/>
              <a:t> on the same server in the subdirectory </a:t>
            </a:r>
            <a:r>
              <a:rPr lang="en-US" altLang="en-US">
                <a:latin typeface="Consolas" panose="020B0609020204030204" pitchFamily="49" charset="0"/>
                <a:ea typeface="Consolas" panose="020B0609020204030204" pitchFamily="49" charset="0"/>
                <a:cs typeface="Consolas" panose="020B0609020204030204" pitchFamily="49" charset="0"/>
              </a:rPr>
              <a:t>stuff</a:t>
            </a:r>
            <a:r>
              <a:rPr lang="en-US" altLang="en-US"/>
              <a:t>:</a:t>
            </a:r>
            <a:endParaRPr lang="en-US" altLang="en-US">
              <a:latin typeface="Courier New" panose="02070309020205020404" pitchFamily="49" charset="0"/>
            </a:endParaRPr>
          </a:p>
        </p:txBody>
      </p:sp>
      <p:sp>
        <p:nvSpPr>
          <p:cNvPr id="26628" name="Slide Number Placeholder 3">
            <a:extLst>
              <a:ext uri="{FF2B5EF4-FFF2-40B4-BE49-F238E27FC236}">
                <a16:creationId xmlns:a16="http://schemas.microsoft.com/office/drawing/2014/main" xmlns="" id="{7F2DE9B0-81EE-4B39-92AB-065228D679A0}"/>
              </a:ext>
            </a:extLst>
          </p:cNvPr>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fld id="{D2761A45-5C96-4B38-8FBA-29BC0C6082F4}" type="slidenum">
              <a:rPr lang="en-US" altLang="en-US" sz="1000">
                <a:solidFill>
                  <a:srgbClr val="898989"/>
                </a:solidFill>
                <a:latin typeface="Calibri" panose="020F0502020204030204" pitchFamily="34" charset="0"/>
                <a:cs typeface="Arial" panose="020B0604020202020204" pitchFamily="34" charset="0"/>
              </a:rPr>
              <a:pPr algn="l" eaLnBrk="1" hangingPunct="1">
                <a:spcBef>
                  <a:spcPct val="0"/>
                </a:spcBef>
                <a:buClrTx/>
                <a:buSzTx/>
                <a:buFontTx/>
                <a:buNone/>
              </a:pPr>
              <a:t>23</a:t>
            </a:fld>
            <a:endParaRPr lang="en-US" altLang="en-US" sz="1000">
              <a:solidFill>
                <a:srgbClr val="898989"/>
              </a:solidFill>
              <a:latin typeface="Calibri" panose="020F0502020204030204" pitchFamily="34" charset="0"/>
              <a:cs typeface="Arial" panose="020B0604020202020204" pitchFamily="34" charset="0"/>
            </a:endParaRPr>
          </a:p>
        </p:txBody>
      </p:sp>
      <p:sp>
        <p:nvSpPr>
          <p:cNvPr id="913412" name="Rectangle 4">
            <a:extLst>
              <a:ext uri="{FF2B5EF4-FFF2-40B4-BE49-F238E27FC236}">
                <a16:creationId xmlns:a16="http://schemas.microsoft.com/office/drawing/2014/main" xmlns="" id="{7F185A0D-0E13-47A0-87AD-1FF02E18882B}"/>
              </a:ext>
            </a:extLst>
          </p:cNvPr>
          <p:cNvSpPr>
            <a:spLocks noChangeArrowheads="1"/>
          </p:cNvSpPr>
          <p:nvPr/>
        </p:nvSpPr>
        <p:spPr bwMode="auto">
          <a:xfrm>
            <a:off x="758825" y="2190750"/>
            <a:ext cx="7558088" cy="4762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4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&lt;a href="form.html"&gt;Fill Our Form&lt;/a&gt;</a:t>
            </a:r>
          </a:p>
        </p:txBody>
      </p:sp>
      <p:sp>
        <p:nvSpPr>
          <p:cNvPr id="913413" name="Rectangle 5">
            <a:extLst>
              <a:ext uri="{FF2B5EF4-FFF2-40B4-BE49-F238E27FC236}">
                <a16:creationId xmlns:a16="http://schemas.microsoft.com/office/drawing/2014/main" xmlns="" id="{9A57CF4C-79E7-405A-88B4-1F9951C44809}"/>
              </a:ext>
            </a:extLst>
          </p:cNvPr>
          <p:cNvSpPr>
            <a:spLocks noChangeArrowheads="1"/>
          </p:cNvSpPr>
          <p:nvPr/>
        </p:nvSpPr>
        <p:spPr bwMode="auto">
          <a:xfrm>
            <a:off x="758825" y="3789363"/>
            <a:ext cx="7558088" cy="4762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4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&lt;a href="../parent.html"&gt;Parent&lt;/a&gt;</a:t>
            </a:r>
          </a:p>
        </p:txBody>
      </p:sp>
      <p:sp>
        <p:nvSpPr>
          <p:cNvPr id="913414" name="Rectangle 6">
            <a:extLst>
              <a:ext uri="{FF2B5EF4-FFF2-40B4-BE49-F238E27FC236}">
                <a16:creationId xmlns:a16="http://schemas.microsoft.com/office/drawing/2014/main" xmlns="" id="{E190F357-F42F-43EC-B9A3-2E6A80642DC2}"/>
              </a:ext>
            </a:extLst>
          </p:cNvPr>
          <p:cNvSpPr>
            <a:spLocks noChangeArrowheads="1"/>
          </p:cNvSpPr>
          <p:nvPr/>
        </p:nvSpPr>
        <p:spPr bwMode="auto">
          <a:xfrm>
            <a:off x="758825" y="5486400"/>
            <a:ext cx="7558088" cy="4762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4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&lt;a href="stuff/cat.html"&gt;Catalog&lt;/a&gt;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3112549E-8866-4E9E-85F3-1453B4807F2E}"/>
              </a:ext>
            </a:extLst>
          </p:cNvPr>
          <p:cNvSpPr>
            <a:spLocks noGrp="1"/>
          </p:cNvSpPr>
          <p:nvPr>
            <p:ph type="title"/>
          </p:nvPr>
        </p:nvSpPr>
        <p:spPr/>
        <p:txBody>
          <a:bodyPr/>
          <a:lstStyle/>
          <a:p>
            <a:r>
              <a:rPr lang="en-US" altLang="en-US"/>
              <a:t>Element ID </a:t>
            </a:r>
          </a:p>
        </p:txBody>
      </p:sp>
      <p:sp>
        <p:nvSpPr>
          <p:cNvPr id="3" name="Content Placeholder 2">
            <a:extLst>
              <a:ext uri="{FF2B5EF4-FFF2-40B4-BE49-F238E27FC236}">
                <a16:creationId xmlns:a16="http://schemas.microsoft.com/office/drawing/2014/main" xmlns="" id="{F26DCA0B-D05F-4191-ADBC-525E47FA6355}"/>
              </a:ext>
            </a:extLst>
          </p:cNvPr>
          <p:cNvSpPr>
            <a:spLocks noGrp="1"/>
          </p:cNvSpPr>
          <p:nvPr>
            <p:ph idx="1"/>
          </p:nvPr>
        </p:nvSpPr>
        <p:spPr>
          <a:xfrm>
            <a:off x="457200" y="1719263"/>
            <a:ext cx="8305800" cy="4411662"/>
          </a:xfrm>
        </p:spPr>
        <p:txBody>
          <a:bodyPr/>
          <a:lstStyle/>
          <a:p>
            <a:pPr>
              <a:defRPr/>
            </a:pPr>
            <a:r>
              <a:rPr lang="en-US" dirty="0"/>
              <a:t>The element ID is denoted using the id attribute:</a:t>
            </a:r>
          </a:p>
          <a:p>
            <a:pPr marL="0" indent="0">
              <a:buFont typeface="Wingdings" panose="05000000000000000000" pitchFamily="2" charset="2"/>
              <a:buNone/>
              <a:defRPr/>
            </a:pPr>
            <a:r>
              <a:rPr lang="en-US" dirty="0"/>
              <a:t>&lt;h3 id="</a:t>
            </a:r>
            <a:r>
              <a:rPr lang="en-US" dirty="0" err="1"/>
              <a:t>faq</a:t>
            </a:r>
            <a:r>
              <a:rPr lang="en-US" dirty="0"/>
              <a:t>"&gt;Frequently asked questions</a:t>
            </a:r>
          </a:p>
          <a:p>
            <a:pPr marL="0" indent="0">
              <a:buFont typeface="Wingdings" panose="05000000000000000000" pitchFamily="2" charset="2"/>
              <a:buNone/>
              <a:defRPr/>
            </a:pPr>
            <a:r>
              <a:rPr lang="en-US" dirty="0"/>
              <a:t>&lt;/h3&gt; </a:t>
            </a:r>
          </a:p>
          <a:p>
            <a:pPr marL="0" indent="0">
              <a:buFont typeface="Wingdings" panose="05000000000000000000" pitchFamily="2" charset="2"/>
              <a:buNone/>
              <a:defRPr/>
            </a:pPr>
            <a:r>
              <a:rPr lang="en-US" dirty="0"/>
              <a:t>&lt;p&gt;The first rule about fight club is that you do not talk about fight club.</a:t>
            </a:r>
          </a:p>
          <a:p>
            <a:pPr marL="0" indent="0">
              <a:buFont typeface="Wingdings" panose="05000000000000000000" pitchFamily="2" charset="2"/>
              <a:buNone/>
              <a:defRPr/>
            </a:pPr>
            <a:r>
              <a:rPr lang="en-US" dirty="0"/>
              <a:t>&lt;/p&gt; </a:t>
            </a:r>
          </a:p>
        </p:txBody>
      </p:sp>
      <p:sp>
        <p:nvSpPr>
          <p:cNvPr id="27652" name="Slide Number Placeholder 3">
            <a:extLst>
              <a:ext uri="{FF2B5EF4-FFF2-40B4-BE49-F238E27FC236}">
                <a16:creationId xmlns:a16="http://schemas.microsoft.com/office/drawing/2014/main" xmlns="" id="{6A43D159-EF7D-4BA2-8393-2D94991842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447562D7-19C9-4922-98A0-A8787D4DF7DB}" type="slidenum">
              <a:rPr lang="en-US" altLang="en-US" sz="1000"/>
              <a:pPr eaLnBrk="1" hangingPunct="1">
                <a:spcBef>
                  <a:spcPct val="0"/>
                </a:spcBef>
                <a:buClrTx/>
                <a:buSzTx/>
                <a:buFontTx/>
                <a:buNone/>
              </a:pPr>
              <a:t>24</a:t>
            </a:fld>
            <a:endParaRPr lang="en-US" altLang="en-US"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53CF0259-F8F0-4760-BACA-135B589D67F9}"/>
              </a:ext>
            </a:extLst>
          </p:cNvPr>
          <p:cNvSpPr>
            <a:spLocks noGrp="1"/>
          </p:cNvSpPr>
          <p:nvPr>
            <p:ph type="title"/>
          </p:nvPr>
        </p:nvSpPr>
        <p:spPr>
          <a:xfrm>
            <a:off x="457200" y="122238"/>
            <a:ext cx="7543800" cy="944562"/>
          </a:xfrm>
        </p:spPr>
        <p:txBody>
          <a:bodyPr/>
          <a:lstStyle/>
          <a:p>
            <a:r>
              <a:rPr lang="en-US" altLang="en-US"/>
              <a:t>Try this now…</a:t>
            </a:r>
          </a:p>
        </p:txBody>
      </p:sp>
      <p:sp>
        <p:nvSpPr>
          <p:cNvPr id="28675" name="Content Placeholder 2">
            <a:extLst>
              <a:ext uri="{FF2B5EF4-FFF2-40B4-BE49-F238E27FC236}">
                <a16:creationId xmlns:a16="http://schemas.microsoft.com/office/drawing/2014/main" xmlns="" id="{9B841989-5E11-4354-B9DB-5E1AF8857A90}"/>
              </a:ext>
            </a:extLst>
          </p:cNvPr>
          <p:cNvSpPr>
            <a:spLocks noGrp="1"/>
          </p:cNvSpPr>
          <p:nvPr>
            <p:ph idx="1"/>
          </p:nvPr>
        </p:nvSpPr>
        <p:spPr>
          <a:xfrm>
            <a:off x="457200" y="990600"/>
            <a:ext cx="8229600" cy="5140325"/>
          </a:xfrm>
        </p:spPr>
        <p:txBody>
          <a:bodyPr/>
          <a:lstStyle/>
          <a:p>
            <a:pPr marL="0" indent="0">
              <a:buFont typeface="Wingdings" panose="05000000000000000000" pitchFamily="2" charset="2"/>
              <a:buNone/>
            </a:pPr>
            <a:r>
              <a:rPr lang="en-US" altLang="en-US" sz="2400"/>
              <a:t>&lt;!DOCTYPE html&gt; </a:t>
            </a:r>
          </a:p>
          <a:p>
            <a:pPr marL="0" indent="0">
              <a:buFont typeface="Wingdings" panose="05000000000000000000" pitchFamily="2" charset="2"/>
              <a:buNone/>
            </a:pPr>
            <a:r>
              <a:rPr lang="en-US" altLang="en-US" sz="2400"/>
              <a:t>&lt;html&gt; &lt;head&gt; &lt;/head&gt; &lt;body&gt; </a:t>
            </a:r>
          </a:p>
          <a:p>
            <a:pPr marL="0" indent="0">
              <a:buFont typeface="Wingdings" panose="05000000000000000000" pitchFamily="2" charset="2"/>
              <a:buNone/>
            </a:pPr>
            <a:r>
              <a:rPr lang="en-US" altLang="en-US" sz="2400"/>
              <a:t>&lt;h1&gt;My First Page&lt;/h1&gt; </a:t>
            </a:r>
          </a:p>
          <a:p>
            <a:pPr marL="0" indent="0">
              <a:buFont typeface="Wingdings" panose="05000000000000000000" pitchFamily="2" charset="2"/>
              <a:buNone/>
            </a:pPr>
            <a:r>
              <a:rPr lang="en-US" altLang="en-US" sz="2400"/>
              <a:t>&lt;p&gt;This is my first page.&lt;/p&gt; </a:t>
            </a:r>
          </a:p>
          <a:p>
            <a:pPr marL="0" indent="0">
              <a:buFont typeface="Wingdings" panose="05000000000000000000" pitchFamily="2" charset="2"/>
              <a:buNone/>
            </a:pPr>
            <a:r>
              <a:rPr lang="en-US" altLang="en-US" sz="2400"/>
              <a:t>&lt;a href="#faq"&gt;Click here to read the Frequently Asked Questions&lt;/a&gt; </a:t>
            </a:r>
          </a:p>
          <a:p>
            <a:pPr marL="0" indent="0">
              <a:buFont typeface="Wingdings" panose="05000000000000000000" pitchFamily="2" charset="2"/>
              <a:buNone/>
            </a:pPr>
            <a:r>
              <a:rPr lang="en-US" altLang="en-US" sz="2400"/>
              <a:t>&lt;hr/&gt; &lt;h3 id="faq"&gt;Frequently asked questions&lt;/h3&gt; </a:t>
            </a:r>
          </a:p>
          <a:p>
            <a:pPr marL="0" indent="0">
              <a:buFont typeface="Wingdings" panose="05000000000000000000" pitchFamily="2" charset="2"/>
              <a:buNone/>
            </a:pPr>
            <a:r>
              <a:rPr lang="en-US" altLang="en-US" sz="2400"/>
              <a:t>&lt;p&gt;The first rule about fight club is that you do not talk about fight club.&lt;/p&gt; </a:t>
            </a:r>
          </a:p>
          <a:p>
            <a:pPr marL="0" indent="0">
              <a:buFont typeface="Wingdings" panose="05000000000000000000" pitchFamily="2" charset="2"/>
              <a:buNone/>
            </a:pPr>
            <a:r>
              <a:rPr lang="en-US" altLang="en-US" sz="2400"/>
              <a:t>&lt;p&gt;However, if you do have questions, please e-mail me at foo@bar.com&lt;/p&gt;</a:t>
            </a:r>
          </a:p>
          <a:p>
            <a:pPr marL="0" indent="0">
              <a:buFont typeface="Wingdings" panose="05000000000000000000" pitchFamily="2" charset="2"/>
              <a:buNone/>
            </a:pPr>
            <a:r>
              <a:rPr lang="en-US" altLang="en-US" sz="2400"/>
              <a:t> &lt;/body&gt; &lt;/html&gt; </a:t>
            </a:r>
          </a:p>
        </p:txBody>
      </p:sp>
      <p:sp>
        <p:nvSpPr>
          <p:cNvPr id="28676" name="Slide Number Placeholder 3">
            <a:extLst>
              <a:ext uri="{FF2B5EF4-FFF2-40B4-BE49-F238E27FC236}">
                <a16:creationId xmlns:a16="http://schemas.microsoft.com/office/drawing/2014/main" xmlns="" id="{8F3FA9F5-52EF-4CC1-B8F0-EFEFCDFB9C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7FB483E7-EDF7-40BA-8440-0CE4D7B58C2B}" type="slidenum">
              <a:rPr lang="en-US" altLang="en-US" sz="1000"/>
              <a:pPr eaLnBrk="1" hangingPunct="1">
                <a:spcBef>
                  <a:spcPct val="0"/>
                </a:spcBef>
                <a:buClrTx/>
                <a:buSzTx/>
                <a:buFontTx/>
                <a:buNone/>
              </a:pPr>
              <a:t>25</a:t>
            </a:fld>
            <a:endParaRPr lang="en-US" altLang="en-US"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F3F1CB4E-E89F-4E0C-A1F0-B9A853065742}"/>
              </a:ext>
            </a:extLst>
          </p:cNvPr>
          <p:cNvSpPr>
            <a:spLocks noGrp="1"/>
          </p:cNvSpPr>
          <p:nvPr>
            <p:ph type="title"/>
          </p:nvPr>
        </p:nvSpPr>
        <p:spPr>
          <a:xfrm>
            <a:off x="457200" y="122238"/>
            <a:ext cx="7543800" cy="944562"/>
          </a:xfrm>
        </p:spPr>
        <p:txBody>
          <a:bodyPr/>
          <a:lstStyle/>
          <a:p>
            <a:r>
              <a:rPr lang="en-US" altLang="en-US"/>
              <a:t>Lists</a:t>
            </a:r>
          </a:p>
        </p:txBody>
      </p:sp>
      <p:sp>
        <p:nvSpPr>
          <p:cNvPr id="3" name="Content Placeholder 2">
            <a:extLst>
              <a:ext uri="{FF2B5EF4-FFF2-40B4-BE49-F238E27FC236}">
                <a16:creationId xmlns:a16="http://schemas.microsoft.com/office/drawing/2014/main" xmlns="" id="{975B1B1A-31BA-44A9-B80F-A7E978F8C908}"/>
              </a:ext>
            </a:extLst>
          </p:cNvPr>
          <p:cNvSpPr>
            <a:spLocks noGrp="1"/>
          </p:cNvSpPr>
          <p:nvPr>
            <p:ph idx="1"/>
          </p:nvPr>
        </p:nvSpPr>
        <p:spPr>
          <a:xfrm>
            <a:off x="457200" y="1066800"/>
            <a:ext cx="8229600" cy="5257800"/>
          </a:xfrm>
        </p:spPr>
        <p:txBody>
          <a:bodyPr/>
          <a:lstStyle/>
          <a:p>
            <a:pPr>
              <a:defRPr/>
            </a:pPr>
            <a:r>
              <a:rPr lang="en-US" sz="2400" dirty="0"/>
              <a:t>HTML provides a way to create both an ordered list (with elements counting up, 1, 2, 3...) and an unordered list with bullets instead of numbers. Lists are a good way to formalize a list of items and let the HTML styling do the work for you.</a:t>
            </a:r>
          </a:p>
          <a:p>
            <a:pPr>
              <a:defRPr/>
            </a:pPr>
            <a:r>
              <a:rPr lang="en-US" sz="2400" b="1" dirty="0"/>
              <a:t>Ordered lists</a:t>
            </a:r>
          </a:p>
          <a:p>
            <a:pPr>
              <a:defRPr/>
            </a:pPr>
            <a:r>
              <a:rPr lang="en-US" sz="2400" dirty="0"/>
              <a:t>Here is an example of how to create an ordered list:</a:t>
            </a:r>
          </a:p>
          <a:p>
            <a:pPr marL="0" indent="0">
              <a:buFont typeface="Wingdings" panose="05000000000000000000" pitchFamily="2" charset="2"/>
              <a:buNone/>
              <a:defRPr/>
            </a:pPr>
            <a:r>
              <a:rPr lang="en-US" sz="2400" dirty="0"/>
              <a:t>&lt;p&gt;Here is a list of ordered items:&lt;/p&gt; </a:t>
            </a:r>
          </a:p>
          <a:p>
            <a:pPr marL="0" indent="0">
              <a:buFont typeface="Wingdings" panose="05000000000000000000" pitchFamily="2" charset="2"/>
              <a:buNone/>
              <a:defRPr/>
            </a:pPr>
            <a:r>
              <a:rPr lang="en-US" sz="2400" dirty="0"/>
              <a:t>&lt;</a:t>
            </a:r>
            <a:r>
              <a:rPr lang="en-US" sz="2400" dirty="0" err="1"/>
              <a:t>ol</a:t>
            </a:r>
            <a:r>
              <a:rPr lang="en-US" sz="2400" dirty="0"/>
              <a:t>&gt; </a:t>
            </a:r>
          </a:p>
          <a:p>
            <a:pPr marL="349250" lvl="1" indent="0">
              <a:buFont typeface="Wingdings" panose="05000000000000000000" pitchFamily="2" charset="2"/>
              <a:buNone/>
              <a:defRPr/>
            </a:pPr>
            <a:r>
              <a:rPr lang="en-US" sz="2000" dirty="0"/>
              <a:t>&lt;li&gt;First item&lt;/li&gt; </a:t>
            </a:r>
          </a:p>
          <a:p>
            <a:pPr marL="349250" lvl="1" indent="0">
              <a:buFont typeface="Wingdings" panose="05000000000000000000" pitchFamily="2" charset="2"/>
              <a:buNone/>
              <a:defRPr/>
            </a:pPr>
            <a:r>
              <a:rPr lang="en-US" sz="2000" dirty="0"/>
              <a:t>&lt;li&gt;Second item&lt;/li&gt; </a:t>
            </a:r>
          </a:p>
          <a:p>
            <a:pPr marL="349250" lvl="1" indent="0">
              <a:buFont typeface="Wingdings" panose="05000000000000000000" pitchFamily="2" charset="2"/>
              <a:buNone/>
              <a:defRPr/>
            </a:pPr>
            <a:r>
              <a:rPr lang="en-US" sz="2000" dirty="0"/>
              <a:t>&lt;li&gt;Third item&lt;/li&gt; </a:t>
            </a:r>
          </a:p>
          <a:p>
            <a:pPr marL="0" indent="0">
              <a:buFont typeface="Wingdings" panose="05000000000000000000" pitchFamily="2" charset="2"/>
              <a:buNone/>
              <a:defRPr/>
            </a:pPr>
            <a:r>
              <a:rPr lang="en-US" sz="2400" dirty="0"/>
              <a:t>&lt;/</a:t>
            </a:r>
            <a:r>
              <a:rPr lang="en-US" sz="2400" dirty="0" err="1"/>
              <a:t>ol</a:t>
            </a:r>
            <a:r>
              <a:rPr lang="en-US" sz="2400" dirty="0"/>
              <a:t>&gt; </a:t>
            </a:r>
          </a:p>
        </p:txBody>
      </p:sp>
      <p:sp>
        <p:nvSpPr>
          <p:cNvPr id="29700" name="Slide Number Placeholder 3">
            <a:extLst>
              <a:ext uri="{FF2B5EF4-FFF2-40B4-BE49-F238E27FC236}">
                <a16:creationId xmlns:a16="http://schemas.microsoft.com/office/drawing/2014/main" xmlns="" id="{48921032-7D9A-4231-B575-7E0B7136B2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965CA2B-9AEF-412C-9F83-B6615E666490}" type="slidenum">
              <a:rPr lang="en-US" altLang="en-US" sz="1000"/>
              <a:pPr eaLnBrk="1" hangingPunct="1">
                <a:spcBef>
                  <a:spcPct val="0"/>
                </a:spcBef>
                <a:buClrTx/>
                <a:buSzTx/>
                <a:buFontTx/>
                <a:buNone/>
              </a:pPr>
              <a:t>26</a:t>
            </a:fld>
            <a:endParaRPr lang="en-US" alt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40D4A04E-5818-4961-90CC-D79DAAFD1C12}"/>
              </a:ext>
            </a:extLst>
          </p:cNvPr>
          <p:cNvSpPr>
            <a:spLocks noGrp="1"/>
          </p:cNvSpPr>
          <p:nvPr>
            <p:ph type="title"/>
          </p:nvPr>
        </p:nvSpPr>
        <p:spPr/>
        <p:txBody>
          <a:bodyPr/>
          <a:lstStyle/>
          <a:p>
            <a:r>
              <a:rPr lang="en-US" altLang="en-US"/>
              <a:t>Ordered Lists</a:t>
            </a:r>
          </a:p>
        </p:txBody>
      </p:sp>
      <p:sp>
        <p:nvSpPr>
          <p:cNvPr id="3" name="Content Placeholder 2">
            <a:extLst>
              <a:ext uri="{FF2B5EF4-FFF2-40B4-BE49-F238E27FC236}">
                <a16:creationId xmlns:a16="http://schemas.microsoft.com/office/drawing/2014/main" xmlns="" id="{B448DDAB-8A92-4290-BA62-64F85600CB2B}"/>
              </a:ext>
            </a:extLst>
          </p:cNvPr>
          <p:cNvSpPr>
            <a:spLocks noGrp="1"/>
          </p:cNvSpPr>
          <p:nvPr>
            <p:ph idx="1"/>
          </p:nvPr>
        </p:nvSpPr>
        <p:spPr/>
        <p:txBody>
          <a:bodyPr/>
          <a:lstStyle/>
          <a:p>
            <a:pPr>
              <a:defRPr/>
            </a:pPr>
            <a:r>
              <a:rPr lang="en-US" dirty="0"/>
              <a:t>Ordered lists have a "type" attribute which defines the numbering convention to use.</a:t>
            </a:r>
          </a:p>
          <a:p>
            <a:pPr>
              <a:defRPr/>
            </a:pPr>
            <a:r>
              <a:rPr lang="en-US" dirty="0"/>
              <a:t>To count using numbers, use type="1":</a:t>
            </a:r>
          </a:p>
          <a:p>
            <a:pPr marL="0" indent="0">
              <a:buFont typeface="Wingdings" panose="05000000000000000000" pitchFamily="2" charset="2"/>
              <a:buNone/>
              <a:defRPr/>
            </a:pPr>
            <a:r>
              <a:rPr lang="en-US" dirty="0"/>
              <a:t>&lt;p&gt;Here is a list of ordered items:&lt;/p&gt; &lt;</a:t>
            </a:r>
            <a:r>
              <a:rPr lang="en-US" dirty="0" err="1"/>
              <a:t>ol</a:t>
            </a:r>
            <a:r>
              <a:rPr lang="en-US" dirty="0"/>
              <a:t> type="1"&gt; </a:t>
            </a:r>
          </a:p>
          <a:p>
            <a:pPr marL="349250" lvl="1" indent="0">
              <a:buFont typeface="Wingdings" panose="05000000000000000000" pitchFamily="2" charset="2"/>
              <a:buNone/>
              <a:defRPr/>
            </a:pPr>
            <a:r>
              <a:rPr lang="en-US" dirty="0"/>
              <a:t>&lt;li&gt;First item&lt;/li&gt; </a:t>
            </a:r>
          </a:p>
          <a:p>
            <a:pPr marL="349250" lvl="1" indent="0">
              <a:buFont typeface="Wingdings" panose="05000000000000000000" pitchFamily="2" charset="2"/>
              <a:buNone/>
              <a:defRPr/>
            </a:pPr>
            <a:r>
              <a:rPr lang="en-US" dirty="0"/>
              <a:t>&lt;li&gt;Second item&lt;/li&gt; </a:t>
            </a:r>
          </a:p>
          <a:p>
            <a:pPr marL="349250" lvl="1" indent="0">
              <a:buFont typeface="Wingdings" panose="05000000000000000000" pitchFamily="2" charset="2"/>
              <a:buNone/>
              <a:defRPr/>
            </a:pPr>
            <a:r>
              <a:rPr lang="en-US" dirty="0"/>
              <a:t>&lt;li&gt;Third item&lt;/li&gt; </a:t>
            </a:r>
          </a:p>
          <a:p>
            <a:pPr marL="0" indent="0">
              <a:buFont typeface="Wingdings" panose="05000000000000000000" pitchFamily="2" charset="2"/>
              <a:buNone/>
              <a:defRPr/>
            </a:pPr>
            <a:r>
              <a:rPr lang="en-US" dirty="0"/>
              <a:t>&lt;/</a:t>
            </a:r>
            <a:r>
              <a:rPr lang="en-US" dirty="0" err="1"/>
              <a:t>ol</a:t>
            </a:r>
            <a:r>
              <a:rPr lang="en-US" dirty="0"/>
              <a:t>&gt; </a:t>
            </a:r>
          </a:p>
        </p:txBody>
      </p:sp>
      <p:sp>
        <p:nvSpPr>
          <p:cNvPr id="30724" name="Slide Number Placeholder 3">
            <a:extLst>
              <a:ext uri="{FF2B5EF4-FFF2-40B4-BE49-F238E27FC236}">
                <a16:creationId xmlns:a16="http://schemas.microsoft.com/office/drawing/2014/main" xmlns="" id="{6CFF12CD-385D-45BE-9658-B353FF7E11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83907E07-32C2-4E13-957E-1C2BA672C2FB}" type="slidenum">
              <a:rPr lang="en-US" altLang="en-US" sz="1000"/>
              <a:pPr eaLnBrk="1" hangingPunct="1">
                <a:spcBef>
                  <a:spcPct val="0"/>
                </a:spcBef>
                <a:buClrTx/>
                <a:buSzTx/>
                <a:buFontTx/>
                <a:buNone/>
              </a:pPr>
              <a:t>27</a:t>
            </a:fld>
            <a:endParaRPr lang="en-US"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BB3105CA-454B-4508-995F-EE42EC603CF3}"/>
              </a:ext>
            </a:extLst>
          </p:cNvPr>
          <p:cNvSpPr>
            <a:spLocks noGrp="1"/>
          </p:cNvSpPr>
          <p:nvPr>
            <p:ph type="title"/>
          </p:nvPr>
        </p:nvSpPr>
        <p:spPr/>
        <p:txBody>
          <a:bodyPr/>
          <a:lstStyle/>
          <a:p>
            <a:r>
              <a:rPr lang="en-US" altLang="en-US"/>
              <a:t>Types: </a:t>
            </a:r>
          </a:p>
        </p:txBody>
      </p:sp>
      <p:sp>
        <p:nvSpPr>
          <p:cNvPr id="31747" name="Content Placeholder 2">
            <a:extLst>
              <a:ext uri="{FF2B5EF4-FFF2-40B4-BE49-F238E27FC236}">
                <a16:creationId xmlns:a16="http://schemas.microsoft.com/office/drawing/2014/main" xmlns="" id="{DAC5A355-2ED3-4E0C-9F91-9E815DC43BF2}"/>
              </a:ext>
            </a:extLst>
          </p:cNvPr>
          <p:cNvSpPr>
            <a:spLocks noGrp="1"/>
          </p:cNvSpPr>
          <p:nvPr>
            <p:ph idx="1"/>
          </p:nvPr>
        </p:nvSpPr>
        <p:spPr/>
        <p:txBody>
          <a:bodyPr/>
          <a:lstStyle/>
          <a:p>
            <a:r>
              <a:rPr lang="en-US" altLang="en-US"/>
              <a:t>To count using uppercase letters, use type="A"</a:t>
            </a:r>
          </a:p>
          <a:p>
            <a:r>
              <a:rPr lang="en-US" altLang="en-US"/>
              <a:t>To count using lowercase letters, use type="a“</a:t>
            </a:r>
          </a:p>
          <a:p>
            <a:r>
              <a:rPr lang="en-US" altLang="en-US"/>
              <a:t>To count using uppercase roman numerals, use type="I“</a:t>
            </a:r>
          </a:p>
          <a:p>
            <a:r>
              <a:rPr lang="en-US" altLang="en-US"/>
              <a:t>To count using lowercase roman numerals, use type="i"</a:t>
            </a:r>
          </a:p>
        </p:txBody>
      </p:sp>
      <p:sp>
        <p:nvSpPr>
          <p:cNvPr id="31748" name="Slide Number Placeholder 3">
            <a:extLst>
              <a:ext uri="{FF2B5EF4-FFF2-40B4-BE49-F238E27FC236}">
                <a16:creationId xmlns:a16="http://schemas.microsoft.com/office/drawing/2014/main" xmlns="" id="{76CFA617-4751-4F27-BA39-EC1EAF57F3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B0320A93-D8D7-49FD-9472-679DBA522E1E}" type="slidenum">
              <a:rPr lang="en-US" altLang="en-US" sz="1000"/>
              <a:pPr eaLnBrk="1" hangingPunct="1">
                <a:spcBef>
                  <a:spcPct val="0"/>
                </a:spcBef>
                <a:buClrTx/>
                <a:buSzTx/>
                <a:buFontTx/>
                <a:buNone/>
              </a:pPr>
              <a:t>28</a:t>
            </a:fld>
            <a:endParaRPr lang="en-US" altLang="en-US"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5AEEBCE1-0496-4F0E-8F29-30FA2280A560}"/>
              </a:ext>
            </a:extLst>
          </p:cNvPr>
          <p:cNvSpPr>
            <a:spLocks noGrp="1"/>
          </p:cNvSpPr>
          <p:nvPr>
            <p:ph type="title"/>
          </p:nvPr>
        </p:nvSpPr>
        <p:spPr/>
        <p:txBody>
          <a:bodyPr/>
          <a:lstStyle/>
          <a:p>
            <a:r>
              <a:rPr lang="en-US" altLang="en-US"/>
              <a:t>Unordered lists</a:t>
            </a:r>
          </a:p>
        </p:txBody>
      </p:sp>
      <p:sp>
        <p:nvSpPr>
          <p:cNvPr id="3" name="Content Placeholder 2">
            <a:extLst>
              <a:ext uri="{FF2B5EF4-FFF2-40B4-BE49-F238E27FC236}">
                <a16:creationId xmlns:a16="http://schemas.microsoft.com/office/drawing/2014/main" xmlns="" id="{D9677749-8E4F-4E20-AB81-4526C33AD615}"/>
              </a:ext>
            </a:extLst>
          </p:cNvPr>
          <p:cNvSpPr>
            <a:spLocks noGrp="1"/>
          </p:cNvSpPr>
          <p:nvPr>
            <p:ph idx="1"/>
          </p:nvPr>
        </p:nvSpPr>
        <p:spPr/>
        <p:txBody>
          <a:bodyPr/>
          <a:lstStyle/>
          <a:p>
            <a:pPr>
              <a:defRPr/>
            </a:pPr>
            <a:r>
              <a:rPr lang="en-US" dirty="0"/>
              <a:t>Example to create an unordered list:</a:t>
            </a:r>
          </a:p>
          <a:p>
            <a:pPr marL="0" indent="0">
              <a:buFont typeface="Wingdings" panose="05000000000000000000" pitchFamily="2" charset="2"/>
              <a:buNone/>
              <a:defRPr/>
            </a:pPr>
            <a:r>
              <a:rPr lang="en-US" dirty="0"/>
              <a:t>&lt;p&gt;Here is a list of unordered items:&lt;/p&gt; </a:t>
            </a:r>
          </a:p>
          <a:p>
            <a:pPr marL="0" indent="0">
              <a:buFont typeface="Wingdings" panose="05000000000000000000" pitchFamily="2" charset="2"/>
              <a:buNone/>
              <a:defRPr/>
            </a:pPr>
            <a:r>
              <a:rPr lang="en-US" dirty="0">
                <a:solidFill>
                  <a:srgbClr val="FF0000"/>
                </a:solidFill>
              </a:rPr>
              <a:t>&lt;</a:t>
            </a:r>
            <a:r>
              <a:rPr lang="en-US" dirty="0" err="1">
                <a:solidFill>
                  <a:srgbClr val="FF0000"/>
                </a:solidFill>
              </a:rPr>
              <a:t>ul</a:t>
            </a:r>
            <a:r>
              <a:rPr lang="en-US" dirty="0">
                <a:solidFill>
                  <a:srgbClr val="FF0000"/>
                </a:solidFill>
              </a:rPr>
              <a:t>&gt; </a:t>
            </a:r>
          </a:p>
          <a:p>
            <a:pPr marL="349250" lvl="1" indent="0">
              <a:buFont typeface="Wingdings" panose="05000000000000000000" pitchFamily="2" charset="2"/>
              <a:buNone/>
              <a:defRPr/>
            </a:pPr>
            <a:r>
              <a:rPr lang="en-US" dirty="0"/>
              <a:t>&lt;li&gt;First item&lt;/li&gt; </a:t>
            </a:r>
          </a:p>
          <a:p>
            <a:pPr marL="349250" lvl="1" indent="0">
              <a:buFont typeface="Wingdings" panose="05000000000000000000" pitchFamily="2" charset="2"/>
              <a:buNone/>
              <a:defRPr/>
            </a:pPr>
            <a:r>
              <a:rPr lang="en-US" dirty="0"/>
              <a:t>&lt;li&gt;Second item&lt;/li&gt; </a:t>
            </a:r>
          </a:p>
          <a:p>
            <a:pPr marL="349250" lvl="1" indent="0">
              <a:buFont typeface="Wingdings" panose="05000000000000000000" pitchFamily="2" charset="2"/>
              <a:buNone/>
              <a:defRPr/>
            </a:pPr>
            <a:r>
              <a:rPr lang="en-US" dirty="0"/>
              <a:t>&lt;li&gt;Third item&lt;/li&gt; </a:t>
            </a:r>
          </a:p>
          <a:p>
            <a:pPr marL="0" indent="0">
              <a:buFont typeface="Wingdings" panose="05000000000000000000" pitchFamily="2" charset="2"/>
              <a:buNone/>
              <a:defRPr/>
            </a:pPr>
            <a:r>
              <a:rPr lang="en-US" dirty="0">
                <a:solidFill>
                  <a:srgbClr val="FF0000"/>
                </a:solidFill>
              </a:rPr>
              <a:t>&lt;/</a:t>
            </a:r>
            <a:r>
              <a:rPr lang="en-US" dirty="0" err="1">
                <a:solidFill>
                  <a:srgbClr val="FF0000"/>
                </a:solidFill>
              </a:rPr>
              <a:t>ul</a:t>
            </a:r>
            <a:r>
              <a:rPr lang="en-US" dirty="0">
                <a:solidFill>
                  <a:srgbClr val="FF0000"/>
                </a:solidFill>
              </a:rPr>
              <a:t>&gt;</a:t>
            </a:r>
          </a:p>
        </p:txBody>
      </p:sp>
      <p:sp>
        <p:nvSpPr>
          <p:cNvPr id="32772" name="Slide Number Placeholder 3">
            <a:extLst>
              <a:ext uri="{FF2B5EF4-FFF2-40B4-BE49-F238E27FC236}">
                <a16:creationId xmlns:a16="http://schemas.microsoft.com/office/drawing/2014/main" xmlns="" id="{818B864E-1688-4BFB-83E5-0EB5AFDB04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A874499D-425A-4C81-9C2E-47CDC852EEA3}" type="slidenum">
              <a:rPr lang="en-US" altLang="en-US" sz="1000"/>
              <a:pPr eaLnBrk="1" hangingPunct="1">
                <a:spcBef>
                  <a:spcPct val="0"/>
                </a:spcBef>
                <a:buClrTx/>
                <a:buSzTx/>
                <a:buFontTx/>
                <a:buNone/>
              </a:pPr>
              <a:t>29</a:t>
            </a:fld>
            <a:endParaRPr lang="en-US"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xmlns="" id="{5A096244-8797-465D-B3BA-911ABFF6A0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4550D4A1-FA50-4A0B-B047-0C3F635A9AD9}" type="slidenum">
              <a:rPr lang="en-US" altLang="en-US" sz="1000"/>
              <a:pPr eaLnBrk="1" hangingPunct="1">
                <a:spcBef>
                  <a:spcPct val="0"/>
                </a:spcBef>
                <a:buClrTx/>
                <a:buSzTx/>
                <a:buFontTx/>
                <a:buNone/>
              </a:pPr>
              <a:t>3</a:t>
            </a:fld>
            <a:endParaRPr lang="en-US" altLang="en-US" sz="1000"/>
          </a:p>
        </p:txBody>
      </p:sp>
      <p:sp>
        <p:nvSpPr>
          <p:cNvPr id="6147" name="Rectangle 2">
            <a:extLst>
              <a:ext uri="{FF2B5EF4-FFF2-40B4-BE49-F238E27FC236}">
                <a16:creationId xmlns:a16="http://schemas.microsoft.com/office/drawing/2014/main" xmlns="" id="{A5719261-9600-4C22-AECF-D99C34768A0D}"/>
              </a:ext>
            </a:extLst>
          </p:cNvPr>
          <p:cNvSpPr>
            <a:spLocks noGrp="1" noChangeArrowheads="1"/>
          </p:cNvSpPr>
          <p:nvPr>
            <p:ph type="title"/>
          </p:nvPr>
        </p:nvSpPr>
        <p:spPr/>
        <p:txBody>
          <a:bodyPr/>
          <a:lstStyle/>
          <a:p>
            <a:pPr eaLnBrk="1" hangingPunct="1"/>
            <a:r>
              <a:rPr lang="en-US" altLang="en-US"/>
              <a:t>HTML Tags</a:t>
            </a:r>
          </a:p>
        </p:txBody>
      </p:sp>
      <p:sp>
        <p:nvSpPr>
          <p:cNvPr id="6148" name="Rectangle 3">
            <a:extLst>
              <a:ext uri="{FF2B5EF4-FFF2-40B4-BE49-F238E27FC236}">
                <a16:creationId xmlns:a16="http://schemas.microsoft.com/office/drawing/2014/main" xmlns="" id="{1349221F-CBD0-415A-AFF3-5FEA80368CE6}"/>
              </a:ext>
            </a:extLst>
          </p:cNvPr>
          <p:cNvSpPr>
            <a:spLocks noGrp="1" noChangeArrowheads="1"/>
          </p:cNvSpPr>
          <p:nvPr>
            <p:ph type="body" idx="1"/>
          </p:nvPr>
        </p:nvSpPr>
        <p:spPr/>
        <p:txBody>
          <a:bodyPr/>
          <a:lstStyle/>
          <a:p>
            <a:pPr eaLnBrk="1" hangingPunct="1"/>
            <a:r>
              <a:rPr lang="en-US" altLang="en-US"/>
              <a:t>Most HTML tags work in pairs.  There is an opening and a closing tag.  For example:</a:t>
            </a:r>
          </a:p>
          <a:p>
            <a:pPr algn="ctr" eaLnBrk="1" hangingPunct="1">
              <a:buFont typeface="Wingdings" panose="05000000000000000000" pitchFamily="2" charset="2"/>
              <a:buNone/>
            </a:pPr>
            <a:r>
              <a:rPr lang="en-US" altLang="en-US" b="1">
                <a:solidFill>
                  <a:schemeClr val="tx2"/>
                </a:solidFill>
                <a:latin typeface="Courier New" panose="02070309020205020404" pitchFamily="49" charset="0"/>
              </a:rPr>
              <a:t>&lt;p&gt;Some content here.&lt;/p&gt;</a:t>
            </a:r>
          </a:p>
          <a:p>
            <a:pPr eaLnBrk="1" hangingPunct="1"/>
            <a:r>
              <a:rPr lang="en-US" altLang="en-US"/>
              <a:t>The </a:t>
            </a:r>
            <a:r>
              <a:rPr lang="en-US" altLang="en-US" b="1">
                <a:solidFill>
                  <a:schemeClr val="tx2"/>
                </a:solidFill>
                <a:latin typeface="Courier New" panose="02070309020205020404" pitchFamily="49" charset="0"/>
              </a:rPr>
              <a:t>&lt;p&gt;…&lt;/p&gt;</a:t>
            </a:r>
            <a:r>
              <a:rPr lang="en-US" altLang="en-US"/>
              <a:t> tag displays a paragraph</a:t>
            </a:r>
          </a:p>
          <a:p>
            <a:pPr eaLnBrk="1" hangingPunct="1"/>
            <a:r>
              <a:rPr lang="en-US" altLang="en-US" b="1">
                <a:solidFill>
                  <a:schemeClr val="tx2"/>
                </a:solidFill>
                <a:latin typeface="Courier New" panose="02070309020205020404" pitchFamily="49" charset="0"/>
              </a:rPr>
              <a:t>&lt;p&gt;</a:t>
            </a:r>
            <a:r>
              <a:rPr lang="en-US" altLang="en-US"/>
              <a:t> opens the paragraph (opening tag)</a:t>
            </a:r>
          </a:p>
          <a:p>
            <a:pPr eaLnBrk="1" hangingPunct="1"/>
            <a:r>
              <a:rPr lang="en-US" altLang="en-US" b="1">
                <a:solidFill>
                  <a:schemeClr val="tx2"/>
                </a:solidFill>
                <a:latin typeface="Courier New" panose="02070309020205020404" pitchFamily="49" charset="0"/>
              </a:rPr>
              <a:t>&lt;/p&gt;</a:t>
            </a:r>
            <a:r>
              <a:rPr lang="en-US" altLang="en-US"/>
              <a:t> closes the paragraph (closing tag)</a:t>
            </a:r>
          </a:p>
          <a:p>
            <a:pPr eaLnBrk="1" hangingPunct="1"/>
            <a:r>
              <a:rPr lang="en-US" altLang="en-US"/>
              <a:t>“</a:t>
            </a:r>
            <a:r>
              <a:rPr lang="en-US" altLang="en-US">
                <a:solidFill>
                  <a:schemeClr val="tx2"/>
                </a:solidFill>
              </a:rPr>
              <a:t>Some content here.</a:t>
            </a:r>
            <a:r>
              <a:rPr lang="en-US" altLang="en-US"/>
              <a:t>” will be displayed on the page  </a:t>
            </a:r>
            <a:endParaRPr lang="en-US" altLang="en-US" b="1">
              <a:solidFill>
                <a:schemeClr val="tx2"/>
              </a:solidFill>
              <a:latin typeface="Courier New" panose="020703090202050204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C62A51C6-9E03-4654-A46C-5B72C3B6EB7B}"/>
              </a:ext>
            </a:extLst>
          </p:cNvPr>
          <p:cNvSpPr>
            <a:spLocks noGrp="1"/>
          </p:cNvSpPr>
          <p:nvPr>
            <p:ph type="title"/>
          </p:nvPr>
        </p:nvSpPr>
        <p:spPr>
          <a:xfrm>
            <a:off x="457200" y="122238"/>
            <a:ext cx="7543800" cy="563562"/>
          </a:xfrm>
        </p:spPr>
        <p:txBody>
          <a:bodyPr/>
          <a:lstStyle/>
          <a:p>
            <a:r>
              <a:rPr lang="en-US" altLang="en-US"/>
              <a:t>Style attributes</a:t>
            </a:r>
          </a:p>
        </p:txBody>
      </p:sp>
      <p:sp>
        <p:nvSpPr>
          <p:cNvPr id="3" name="Content Placeholder 2">
            <a:extLst>
              <a:ext uri="{FF2B5EF4-FFF2-40B4-BE49-F238E27FC236}">
                <a16:creationId xmlns:a16="http://schemas.microsoft.com/office/drawing/2014/main" xmlns="" id="{3E57AEDE-F519-43B6-B388-A6156B6EDFDB}"/>
              </a:ext>
            </a:extLst>
          </p:cNvPr>
          <p:cNvSpPr>
            <a:spLocks noGrp="1"/>
          </p:cNvSpPr>
          <p:nvPr>
            <p:ph idx="1"/>
          </p:nvPr>
        </p:nvSpPr>
        <p:spPr>
          <a:xfrm>
            <a:off x="457200" y="990600"/>
            <a:ext cx="8229600" cy="5140325"/>
          </a:xfrm>
        </p:spPr>
        <p:txBody>
          <a:bodyPr/>
          <a:lstStyle/>
          <a:p>
            <a:pPr>
              <a:defRPr/>
            </a:pPr>
            <a:r>
              <a:rPr lang="en-US" dirty="0"/>
              <a:t>To change the list style attributes, we can use the CSS attribute called list-style-type. </a:t>
            </a:r>
          </a:p>
          <a:p>
            <a:pPr>
              <a:defRPr/>
            </a:pPr>
            <a:r>
              <a:rPr lang="en-US" dirty="0"/>
              <a:t>The available types are:</a:t>
            </a:r>
          </a:p>
          <a:p>
            <a:pPr lvl="2">
              <a:defRPr/>
            </a:pPr>
            <a:r>
              <a:rPr lang="en-US" dirty="0"/>
              <a:t>disc</a:t>
            </a:r>
          </a:p>
          <a:p>
            <a:pPr lvl="2">
              <a:defRPr/>
            </a:pPr>
            <a:r>
              <a:rPr lang="en-US" dirty="0"/>
              <a:t>circle</a:t>
            </a:r>
          </a:p>
          <a:p>
            <a:pPr lvl="2">
              <a:defRPr/>
            </a:pPr>
            <a:r>
              <a:rPr lang="en-US" dirty="0"/>
              <a:t>square</a:t>
            </a:r>
          </a:p>
          <a:p>
            <a:pPr lvl="2">
              <a:defRPr/>
            </a:pPr>
            <a:r>
              <a:rPr lang="en-US" dirty="0"/>
              <a:t>none</a:t>
            </a:r>
          </a:p>
          <a:p>
            <a:pPr marL="0" indent="0">
              <a:buFont typeface="Wingdings" panose="05000000000000000000" pitchFamily="2" charset="2"/>
              <a:buNone/>
              <a:defRPr/>
            </a:pPr>
            <a:r>
              <a:rPr lang="en-US" dirty="0"/>
              <a:t>&lt;p&gt;Here is a list of unordered items:&lt;/p&gt; </a:t>
            </a:r>
          </a:p>
          <a:p>
            <a:pPr marL="0" indent="0">
              <a:buFont typeface="Wingdings" panose="05000000000000000000" pitchFamily="2" charset="2"/>
              <a:buNone/>
              <a:defRPr/>
            </a:pPr>
            <a:r>
              <a:rPr lang="en-US" dirty="0">
                <a:solidFill>
                  <a:srgbClr val="FF0000"/>
                </a:solidFill>
              </a:rPr>
              <a:t>&lt;</a:t>
            </a:r>
            <a:r>
              <a:rPr lang="en-US" dirty="0" err="1">
                <a:solidFill>
                  <a:srgbClr val="FF0000"/>
                </a:solidFill>
              </a:rPr>
              <a:t>ul</a:t>
            </a:r>
            <a:r>
              <a:rPr lang="en-US" dirty="0">
                <a:solidFill>
                  <a:srgbClr val="FF0000"/>
                </a:solidFill>
              </a:rPr>
              <a:t> style="list-style-type: disc"&gt; </a:t>
            </a:r>
          </a:p>
          <a:p>
            <a:pPr marL="0" indent="0">
              <a:buFont typeface="Wingdings" panose="05000000000000000000" pitchFamily="2" charset="2"/>
              <a:buNone/>
              <a:defRPr/>
            </a:pPr>
            <a:r>
              <a:rPr lang="en-US" dirty="0"/>
              <a:t>&lt;li&gt;First item&lt;/li&gt; &lt;li&gt;Second item&lt;/li&gt; &lt;li&gt;Third item&lt;/li&gt; &lt;/</a:t>
            </a:r>
            <a:r>
              <a:rPr lang="en-US" dirty="0" err="1"/>
              <a:t>ul</a:t>
            </a:r>
            <a:r>
              <a:rPr lang="en-US" dirty="0"/>
              <a:t>&gt; </a:t>
            </a:r>
          </a:p>
        </p:txBody>
      </p:sp>
      <p:sp>
        <p:nvSpPr>
          <p:cNvPr id="33796" name="Slide Number Placeholder 3">
            <a:extLst>
              <a:ext uri="{FF2B5EF4-FFF2-40B4-BE49-F238E27FC236}">
                <a16:creationId xmlns:a16="http://schemas.microsoft.com/office/drawing/2014/main" xmlns="" id="{605626F7-9C73-4368-849F-CBBA0AF558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90EFD699-3B98-4844-B6BE-8E74DD54C0C2}" type="slidenum">
              <a:rPr lang="en-US" altLang="en-US" sz="1000"/>
              <a:pPr eaLnBrk="1" hangingPunct="1">
                <a:spcBef>
                  <a:spcPct val="0"/>
                </a:spcBef>
                <a:buClrTx/>
                <a:buSzTx/>
                <a:buFontTx/>
                <a:buNone/>
              </a:pPr>
              <a:t>30</a:t>
            </a:fld>
            <a:endParaRPr lang="en-US" altLang="en-US"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77E2242B-D750-43CB-822E-068276C51F0A}"/>
              </a:ext>
            </a:extLst>
          </p:cNvPr>
          <p:cNvSpPr>
            <a:spLocks noGrp="1" noChangeArrowheads="1"/>
          </p:cNvSpPr>
          <p:nvPr>
            <p:ph type="title"/>
          </p:nvPr>
        </p:nvSpPr>
        <p:spPr/>
        <p:txBody>
          <a:bodyPr/>
          <a:lstStyle/>
          <a:p>
            <a:pPr eaLnBrk="1" hangingPunct="1"/>
            <a:r>
              <a:rPr lang="en-US" altLang="en-US" sz="3200">
                <a:solidFill>
                  <a:srgbClr val="0070C0"/>
                </a:solidFill>
              </a:rPr>
              <a:t>Definition lists: &lt;dl&gt; tag</a:t>
            </a:r>
            <a:endParaRPr lang="bg-BG" altLang="en-US" sz="3200">
              <a:solidFill>
                <a:srgbClr val="0070C0"/>
              </a:solidFill>
            </a:endParaRPr>
          </a:p>
        </p:txBody>
      </p:sp>
      <p:sp>
        <p:nvSpPr>
          <p:cNvPr id="1061891" name="Rectangle 3">
            <a:extLst>
              <a:ext uri="{FF2B5EF4-FFF2-40B4-BE49-F238E27FC236}">
                <a16:creationId xmlns:a16="http://schemas.microsoft.com/office/drawing/2014/main" xmlns="" id="{870229C5-84E3-4333-989A-A1FB14650D19}"/>
              </a:ext>
            </a:extLst>
          </p:cNvPr>
          <p:cNvSpPr>
            <a:spLocks noGrp="1" noChangeArrowheads="1"/>
          </p:cNvSpPr>
          <p:nvPr>
            <p:ph idx="1"/>
          </p:nvPr>
        </p:nvSpPr>
        <p:spPr>
          <a:xfrm>
            <a:off x="533400" y="1295400"/>
            <a:ext cx="8229600" cy="4525963"/>
          </a:xfrm>
        </p:spPr>
        <p:txBody>
          <a:bodyPr rtlCol="0">
            <a:normAutofit fontScale="92500" lnSpcReduction="20000"/>
          </a:bodyPr>
          <a:lstStyle/>
          <a:p>
            <a:pPr eaLnBrk="1" fontAlgn="auto" hangingPunct="1">
              <a:spcAft>
                <a:spcPts val="0"/>
              </a:spcAft>
              <a:buFont typeface="Arial" pitchFamily="34" charset="0"/>
              <a:buChar char="•"/>
              <a:defRPr/>
            </a:pPr>
            <a:r>
              <a:rPr lang="en-US" dirty="0"/>
              <a:t>Create definition lists using </a:t>
            </a:r>
            <a:r>
              <a:rPr lang="en-US" dirty="0">
                <a:latin typeface="Consolas" pitchFamily="49" charset="0"/>
                <a:cs typeface="Consolas" pitchFamily="49" charset="0"/>
              </a:rPr>
              <a:t>&lt;dl&gt;</a:t>
            </a:r>
          </a:p>
          <a:p>
            <a:pPr lvl="1" eaLnBrk="1" fontAlgn="auto" hangingPunct="1">
              <a:spcAft>
                <a:spcPts val="0"/>
              </a:spcAft>
              <a:buFont typeface="Arial" pitchFamily="34" charset="0"/>
              <a:buChar char="–"/>
              <a:defRPr/>
            </a:pPr>
            <a:r>
              <a:rPr lang="en-US" dirty="0"/>
              <a:t>Pairs of text and associated definition; text is in </a:t>
            </a:r>
            <a:r>
              <a:rPr lang="en-US" noProof="1">
                <a:latin typeface="Consolas" pitchFamily="49" charset="0"/>
                <a:cs typeface="Consolas" pitchFamily="49" charset="0"/>
              </a:rPr>
              <a:t>&lt;dt&gt;</a:t>
            </a:r>
            <a:r>
              <a:rPr lang="en-US" dirty="0"/>
              <a:t> tag, definition in </a:t>
            </a:r>
            <a:r>
              <a:rPr lang="en-US" noProof="1">
                <a:latin typeface="Consolas" pitchFamily="49" charset="0"/>
                <a:cs typeface="Consolas" pitchFamily="49" charset="0"/>
              </a:rPr>
              <a:t>&lt;dd&gt;</a:t>
            </a:r>
            <a:r>
              <a:rPr lang="en-US" dirty="0"/>
              <a:t> tag</a:t>
            </a:r>
          </a:p>
          <a:p>
            <a:pPr lvl="1" eaLnBrk="1" fontAlgn="auto" hangingPunct="1">
              <a:spcAft>
                <a:spcPts val="0"/>
              </a:spcAft>
              <a:buFont typeface="Arial" pitchFamily="34" charset="0"/>
              <a:buChar char="–"/>
              <a:defRPr/>
            </a:pPr>
            <a:endParaRPr lang="en-US" dirty="0"/>
          </a:p>
          <a:p>
            <a:pPr lvl="1" eaLnBrk="1" fontAlgn="auto" hangingPunct="1">
              <a:spcAft>
                <a:spcPts val="0"/>
              </a:spcAft>
              <a:buFont typeface="Arial" pitchFamily="34" charset="0"/>
              <a:buChar char="–"/>
              <a:defRPr/>
            </a:pPr>
            <a:endParaRPr lang="en-US" dirty="0"/>
          </a:p>
          <a:p>
            <a:pPr lvl="1" eaLnBrk="1" fontAlgn="auto" hangingPunct="1">
              <a:spcAft>
                <a:spcPts val="0"/>
              </a:spcAft>
              <a:buFont typeface="Arial" pitchFamily="34" charset="0"/>
              <a:buChar char="–"/>
              <a:defRPr/>
            </a:pPr>
            <a:endParaRPr lang="en-US" dirty="0"/>
          </a:p>
          <a:p>
            <a:pPr lvl="1" eaLnBrk="1" fontAlgn="auto" hangingPunct="1">
              <a:spcAft>
                <a:spcPts val="0"/>
              </a:spcAft>
              <a:buFont typeface="Arial" pitchFamily="34" charset="0"/>
              <a:buChar char="–"/>
              <a:defRPr/>
            </a:pPr>
            <a:endParaRPr lang="en-US" dirty="0"/>
          </a:p>
          <a:p>
            <a:pPr lvl="1" eaLnBrk="1" fontAlgn="auto" hangingPunct="1">
              <a:spcAft>
                <a:spcPts val="0"/>
              </a:spcAft>
              <a:buFont typeface="Arial" pitchFamily="34" charset="0"/>
              <a:buChar char="–"/>
              <a:defRPr/>
            </a:pPr>
            <a:endParaRPr lang="en-US" dirty="0"/>
          </a:p>
          <a:p>
            <a:pPr lvl="1" eaLnBrk="1" fontAlgn="auto" hangingPunct="1">
              <a:spcAft>
                <a:spcPts val="0"/>
              </a:spcAft>
              <a:buFont typeface="Arial" pitchFamily="34" charset="0"/>
              <a:buChar char="–"/>
              <a:defRPr/>
            </a:pPr>
            <a:endParaRPr lang="en-US" dirty="0"/>
          </a:p>
          <a:p>
            <a:pPr lvl="1" eaLnBrk="1" fontAlgn="auto" hangingPunct="1">
              <a:spcAft>
                <a:spcPts val="0"/>
              </a:spcAft>
              <a:buFont typeface="Arial" pitchFamily="34" charset="0"/>
              <a:buChar char="–"/>
              <a:defRPr/>
            </a:pPr>
            <a:endParaRPr lang="en-US" dirty="0"/>
          </a:p>
          <a:p>
            <a:pPr lvl="1" eaLnBrk="1" fontAlgn="auto" hangingPunct="1">
              <a:spcAft>
                <a:spcPts val="0"/>
              </a:spcAft>
              <a:buFont typeface="Arial" pitchFamily="34" charset="0"/>
              <a:buChar char="–"/>
              <a:defRPr/>
            </a:pPr>
            <a:r>
              <a:rPr lang="en-US" dirty="0"/>
              <a:t>Renders without bullets</a:t>
            </a:r>
          </a:p>
          <a:p>
            <a:pPr lvl="1" eaLnBrk="1" fontAlgn="auto" hangingPunct="1">
              <a:spcAft>
                <a:spcPts val="0"/>
              </a:spcAft>
              <a:buFont typeface="Arial" pitchFamily="34" charset="0"/>
              <a:buChar char="–"/>
              <a:defRPr/>
            </a:pPr>
            <a:r>
              <a:rPr lang="en-US" dirty="0"/>
              <a:t>Definition is indented</a:t>
            </a:r>
            <a:endParaRPr lang="bg-BG" dirty="0"/>
          </a:p>
        </p:txBody>
      </p:sp>
      <p:sp>
        <p:nvSpPr>
          <p:cNvPr id="34820" name="Slide Number Placeholder 3">
            <a:extLst>
              <a:ext uri="{FF2B5EF4-FFF2-40B4-BE49-F238E27FC236}">
                <a16:creationId xmlns:a16="http://schemas.microsoft.com/office/drawing/2014/main" xmlns="" id="{1B65583E-566D-4F40-A131-0CCD1261104F}"/>
              </a:ext>
            </a:extLst>
          </p:cNvPr>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fld id="{9CA045D7-ACC1-431B-82DF-816907F1A584}" type="slidenum">
              <a:rPr lang="en-US" altLang="en-US" sz="1000">
                <a:solidFill>
                  <a:srgbClr val="898989"/>
                </a:solidFill>
                <a:latin typeface="Calibri" panose="020F0502020204030204" pitchFamily="34" charset="0"/>
                <a:cs typeface="Arial" panose="020B0604020202020204" pitchFamily="34" charset="0"/>
              </a:rPr>
              <a:pPr algn="l" eaLnBrk="1" hangingPunct="1">
                <a:spcBef>
                  <a:spcPct val="0"/>
                </a:spcBef>
                <a:buClrTx/>
                <a:buSzTx/>
                <a:buFontTx/>
                <a:buNone/>
              </a:pPr>
              <a:t>31</a:t>
            </a:fld>
            <a:endParaRPr lang="en-US" altLang="en-US" sz="1000">
              <a:solidFill>
                <a:srgbClr val="898989"/>
              </a:solidFill>
              <a:latin typeface="Calibri" panose="020F0502020204030204" pitchFamily="34" charset="0"/>
              <a:cs typeface="Arial" panose="020B0604020202020204" pitchFamily="34" charset="0"/>
            </a:endParaRPr>
          </a:p>
        </p:txBody>
      </p:sp>
      <p:sp>
        <p:nvSpPr>
          <p:cNvPr id="1061892" name="Rectangle 4">
            <a:extLst>
              <a:ext uri="{FF2B5EF4-FFF2-40B4-BE49-F238E27FC236}">
                <a16:creationId xmlns:a16="http://schemas.microsoft.com/office/drawing/2014/main" xmlns="" id="{8070A8D7-0BF1-48CE-B734-C84871E207A2}"/>
              </a:ext>
            </a:extLst>
          </p:cNvPr>
          <p:cNvSpPr>
            <a:spLocks noChangeArrowheads="1"/>
          </p:cNvSpPr>
          <p:nvPr/>
        </p:nvSpPr>
        <p:spPr bwMode="auto">
          <a:xfrm>
            <a:off x="914400" y="2438400"/>
            <a:ext cx="7467600" cy="232727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&lt;dl&gt;</a:t>
            </a:r>
          </a:p>
          <a:p>
            <a:pPr lvl="1"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&lt;dt&gt;HTML&lt;/dt&gt;</a:t>
            </a:r>
          </a:p>
          <a:p>
            <a:pPr lvl="1"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&lt;dd&gt;A markup language …&lt;/dd&gt;</a:t>
            </a:r>
          </a:p>
          <a:p>
            <a:pPr lvl="1"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&lt;dt&gt;CSS&lt;/dt&gt;</a:t>
            </a:r>
          </a:p>
          <a:p>
            <a:pPr lvl="1"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&lt;dd&gt;Language used to …&lt;/dd&gt;</a:t>
            </a:r>
          </a:p>
          <a:p>
            <a:pPr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&lt;/dl&gt;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B2BAE228-9D8C-4F4B-A3FD-FEA3EB333EEE}"/>
              </a:ext>
            </a:extLst>
          </p:cNvPr>
          <p:cNvSpPr>
            <a:spLocks noGrp="1" noChangeArrowheads="1"/>
          </p:cNvSpPr>
          <p:nvPr>
            <p:ph type="title"/>
          </p:nvPr>
        </p:nvSpPr>
        <p:spPr>
          <a:xfrm>
            <a:off x="457200" y="274638"/>
            <a:ext cx="8229600" cy="639762"/>
          </a:xfrm>
        </p:spPr>
        <p:txBody>
          <a:bodyPr/>
          <a:lstStyle/>
          <a:p>
            <a:pPr eaLnBrk="1" hangingPunct="1"/>
            <a:r>
              <a:rPr lang="en-US" altLang="en-US" sz="3200">
                <a:solidFill>
                  <a:srgbClr val="0070C0"/>
                </a:solidFill>
              </a:rPr>
              <a:t>Lists – Example</a:t>
            </a:r>
            <a:endParaRPr lang="bg-BG" altLang="en-US" sz="3200">
              <a:solidFill>
                <a:srgbClr val="0070C0"/>
              </a:solidFill>
            </a:endParaRPr>
          </a:p>
        </p:txBody>
      </p:sp>
      <p:sp>
        <p:nvSpPr>
          <p:cNvPr id="35843" name="Slide Number Placeholder 3">
            <a:extLst>
              <a:ext uri="{FF2B5EF4-FFF2-40B4-BE49-F238E27FC236}">
                <a16:creationId xmlns:a16="http://schemas.microsoft.com/office/drawing/2014/main" xmlns="" id="{202BC04E-8248-4727-982E-DD4A851FC664}"/>
              </a:ext>
            </a:extLst>
          </p:cNvPr>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fld id="{5405594D-43E4-40E5-B89F-43A50E1C24A0}" type="slidenum">
              <a:rPr lang="en-US" altLang="en-US" sz="1000">
                <a:solidFill>
                  <a:srgbClr val="898989"/>
                </a:solidFill>
                <a:latin typeface="Calibri" panose="020F0502020204030204" pitchFamily="34" charset="0"/>
                <a:cs typeface="Arial" panose="020B0604020202020204" pitchFamily="34" charset="0"/>
              </a:rPr>
              <a:pPr algn="l" eaLnBrk="1" hangingPunct="1">
                <a:spcBef>
                  <a:spcPct val="0"/>
                </a:spcBef>
                <a:buClrTx/>
                <a:buSzTx/>
                <a:buFontTx/>
                <a:buNone/>
              </a:pPr>
              <a:t>32</a:t>
            </a:fld>
            <a:endParaRPr lang="en-US" altLang="en-US" sz="1000">
              <a:solidFill>
                <a:srgbClr val="898989"/>
              </a:solidFill>
              <a:latin typeface="Calibri" panose="020F0502020204030204" pitchFamily="34" charset="0"/>
              <a:cs typeface="Arial" panose="020B0604020202020204" pitchFamily="34" charset="0"/>
            </a:endParaRPr>
          </a:p>
        </p:txBody>
      </p:sp>
      <p:sp>
        <p:nvSpPr>
          <p:cNvPr id="964612" name="Rectangle 4">
            <a:extLst>
              <a:ext uri="{FF2B5EF4-FFF2-40B4-BE49-F238E27FC236}">
                <a16:creationId xmlns:a16="http://schemas.microsoft.com/office/drawing/2014/main" xmlns="" id="{0A8C9EA7-58CA-4501-A6E2-F6BCEDC7CC7D}"/>
              </a:ext>
            </a:extLst>
          </p:cNvPr>
          <p:cNvSpPr>
            <a:spLocks noChangeArrowheads="1"/>
          </p:cNvSpPr>
          <p:nvPr/>
        </p:nvSpPr>
        <p:spPr bwMode="auto">
          <a:xfrm>
            <a:off x="538163" y="990600"/>
            <a:ext cx="8066087" cy="50165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&lt;ol type="1"&gt;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&lt;li&gt;Apple&lt;/li&gt;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&lt;li&gt;Orange&lt;/li&gt;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&lt;li&gt;Grapefruit&lt;/li&gt;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&lt;/ol&gt;</a:t>
            </a:r>
          </a:p>
          <a:p>
            <a:pPr eaLnBrk="0" fontAlgn="auto" hangingPunct="0">
              <a:spcBef>
                <a:spcPts val="0"/>
              </a:spcBef>
              <a:spcAft>
                <a:spcPts val="0"/>
              </a:spcAft>
              <a:buClr>
                <a:srgbClr val="4BACC6">
                  <a:lumMod val="40000"/>
                  <a:lumOff val="60000"/>
                </a:srgbClr>
              </a:buClr>
              <a:buSzPct val="70000"/>
              <a:defRPr/>
            </a:pPr>
            <a:endPar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endParaRP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&lt;ul type="disc"&gt;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&lt;li&gt;Apple&lt;/li&gt;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&lt;li&gt;Orange&lt;/li&gt;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&lt;li&gt;Grapefruit&lt;/li&gt;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&lt;/ul&gt;</a:t>
            </a:r>
          </a:p>
          <a:p>
            <a:pPr eaLnBrk="0" fontAlgn="auto" hangingPunct="0">
              <a:spcBef>
                <a:spcPts val="0"/>
              </a:spcBef>
              <a:spcAft>
                <a:spcPts val="0"/>
              </a:spcAft>
              <a:buClr>
                <a:srgbClr val="4BACC6">
                  <a:lumMod val="40000"/>
                  <a:lumOff val="60000"/>
                </a:srgbClr>
              </a:buClr>
              <a:buSzPct val="70000"/>
              <a:defRPr/>
            </a:pPr>
            <a:endPar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endParaRP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&lt;dl&gt;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&lt;dt&gt;HTML&lt;/dt&gt;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    &lt;dd&gt;A markup lang…&lt;/dd&gt;</a:t>
            </a:r>
          </a:p>
          <a:p>
            <a:pPr eaLnBrk="0" fontAlgn="auto" hangingPunct="0">
              <a:spcBef>
                <a:spcPts val="0"/>
              </a:spcBef>
              <a:spcAft>
                <a:spcPts val="0"/>
              </a:spcAft>
              <a:buClr>
                <a:srgbClr val="4BACC6">
                  <a:lumMod val="40000"/>
                  <a:lumOff val="60000"/>
                </a:srgbClr>
              </a:buClr>
              <a:buSzPct val="70000"/>
              <a:defRPr/>
            </a:pPr>
            <a:r>
              <a:rPr lang="it-IT" sz="20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&lt;/dl&gt;</a:t>
            </a:r>
          </a:p>
        </p:txBody>
      </p:sp>
      <p:sp>
        <p:nvSpPr>
          <p:cNvPr id="6" name="Rectangle 5">
            <a:extLst>
              <a:ext uri="{FF2B5EF4-FFF2-40B4-BE49-F238E27FC236}">
                <a16:creationId xmlns:a16="http://schemas.microsoft.com/office/drawing/2014/main" xmlns="" id="{9049199F-407C-4F33-80D4-8F0A1EE39DF3}"/>
              </a:ext>
            </a:extLst>
          </p:cNvPr>
          <p:cNvSpPr/>
          <p:nvPr/>
        </p:nvSpPr>
        <p:spPr>
          <a:xfrm>
            <a:off x="6324600" y="971550"/>
            <a:ext cx="2238375" cy="552450"/>
          </a:xfrm>
          <a:prstGeom prst="rect">
            <a:avLst/>
          </a:prstGeom>
        </p:spPr>
        <p:txBody>
          <a:bodyPr>
            <a:spAutoFit/>
          </a:bodyPr>
          <a:lstStyle/>
          <a:p>
            <a:pPr marL="282575" indent="-282575" algn="r" eaLnBrk="0" fontAlgn="auto" hangingPunct="0">
              <a:lnSpc>
                <a:spcPts val="3800"/>
              </a:lnSpc>
              <a:spcBef>
                <a:spcPts val="0"/>
              </a:spcBef>
              <a:spcAft>
                <a:spcPts val="0"/>
              </a:spcAft>
              <a:buClr>
                <a:srgbClr val="46A6BD">
                  <a:lumMod val="40000"/>
                  <a:lumOff val="60000"/>
                </a:srgbClr>
              </a:buClr>
              <a:buSzPct val="70000"/>
              <a:tabLst>
                <a:tab pos="282575" algn="l"/>
              </a:tabLst>
              <a:defRPr/>
            </a:pPr>
            <a:r>
              <a:rPr lang="en-US" sz="2800" b="1" dirty="0">
                <a:solidFill>
                  <a:srgbClr val="EBFFD2"/>
                </a:solidFill>
                <a:effectLst>
                  <a:outerShdw blurRad="38100" dist="38100" dir="2700000" algn="tl">
                    <a:srgbClr val="000000">
                      <a:alpha val="43137"/>
                    </a:srgbClr>
                  </a:outerShdw>
                </a:effectLst>
                <a:latin typeface="Corbel"/>
              </a:rPr>
              <a:t>lists.html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pic>
        <p:nvPicPr>
          <p:cNvPr id="9218" name="Picture 2">
            <a:extLst>
              <a:ext uri="{FF2B5EF4-FFF2-40B4-BE49-F238E27FC236}">
                <a16:creationId xmlns:a16="http://schemas.microsoft.com/office/drawing/2014/main" xmlns="" id="{D51169FE-A4CD-4697-8EF3-1562A74999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3050" y="1600200"/>
            <a:ext cx="3333750" cy="4791075"/>
          </a:xfrm>
          <a:prstGeom prst="roundRect">
            <a:avLst>
              <a:gd name="adj" fmla="val 142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96C5C258-74D4-4F42-8DFB-B5AAF1A281AC}"/>
              </a:ext>
            </a:extLst>
          </p:cNvPr>
          <p:cNvSpPr>
            <a:spLocks noGrp="1" noChangeArrowheads="1"/>
          </p:cNvSpPr>
          <p:nvPr>
            <p:ph type="title"/>
          </p:nvPr>
        </p:nvSpPr>
        <p:spPr/>
        <p:txBody>
          <a:bodyPr/>
          <a:lstStyle/>
          <a:p>
            <a:pPr eaLnBrk="1" hangingPunct="1"/>
            <a:r>
              <a:rPr lang="en-US" altLang="en-US" sz="3200">
                <a:solidFill>
                  <a:srgbClr val="0070C0"/>
                </a:solidFill>
              </a:rPr>
              <a:t>The &lt;div&gt; Tag</a:t>
            </a:r>
          </a:p>
        </p:txBody>
      </p:sp>
      <p:sp>
        <p:nvSpPr>
          <p:cNvPr id="36867" name="Rectangle 3">
            <a:extLst>
              <a:ext uri="{FF2B5EF4-FFF2-40B4-BE49-F238E27FC236}">
                <a16:creationId xmlns:a16="http://schemas.microsoft.com/office/drawing/2014/main" xmlns="" id="{4481A0C6-9348-49B4-9A5B-067ACE4A6751}"/>
              </a:ext>
            </a:extLst>
          </p:cNvPr>
          <p:cNvSpPr>
            <a:spLocks noGrp="1" noChangeArrowheads="1"/>
          </p:cNvSpPr>
          <p:nvPr>
            <p:ph idx="1"/>
          </p:nvPr>
        </p:nvSpPr>
        <p:spPr/>
        <p:txBody>
          <a:bodyPr/>
          <a:lstStyle/>
          <a:p>
            <a:pPr eaLnBrk="1" hangingPunct="1">
              <a:spcBef>
                <a:spcPct val="30000"/>
              </a:spcBef>
            </a:pPr>
            <a:r>
              <a:rPr lang="en-US" altLang="en-US">
                <a:latin typeface="Consolas" panose="020B0609020204030204" pitchFamily="49" charset="0"/>
                <a:ea typeface="Consolas" panose="020B0609020204030204" pitchFamily="49" charset="0"/>
                <a:cs typeface="Consolas" panose="020B0609020204030204" pitchFamily="49" charset="0"/>
              </a:rPr>
              <a:t>&lt;div&gt;</a:t>
            </a:r>
            <a:r>
              <a:rPr lang="en-US" altLang="en-US"/>
              <a:t> creates logical divisions within a page</a:t>
            </a:r>
          </a:p>
          <a:p>
            <a:pPr eaLnBrk="1" hangingPunct="1">
              <a:spcBef>
                <a:spcPct val="30000"/>
              </a:spcBef>
            </a:pPr>
            <a:r>
              <a:rPr lang="en-US" altLang="en-US"/>
              <a:t>Block style element</a:t>
            </a:r>
          </a:p>
          <a:p>
            <a:pPr eaLnBrk="1" hangingPunct="1">
              <a:spcBef>
                <a:spcPct val="30000"/>
              </a:spcBef>
            </a:pPr>
            <a:r>
              <a:rPr lang="en-US" altLang="en-US"/>
              <a:t>Used with CSS</a:t>
            </a:r>
          </a:p>
          <a:p>
            <a:pPr eaLnBrk="1" hangingPunct="1">
              <a:spcBef>
                <a:spcPct val="30000"/>
              </a:spcBef>
            </a:pPr>
            <a:r>
              <a:rPr lang="en-US" altLang="en-US"/>
              <a:t>Example:</a:t>
            </a:r>
          </a:p>
        </p:txBody>
      </p:sp>
      <p:sp>
        <p:nvSpPr>
          <p:cNvPr id="36868" name="Slide Number Placeholder 3">
            <a:extLst>
              <a:ext uri="{FF2B5EF4-FFF2-40B4-BE49-F238E27FC236}">
                <a16:creationId xmlns:a16="http://schemas.microsoft.com/office/drawing/2014/main" xmlns="" id="{AF1A8DE2-5DC9-4EE7-B08E-F16B9E7E4AC5}"/>
              </a:ext>
            </a:extLst>
          </p:cNvPr>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fld id="{94E07EAF-3BD2-4C70-9058-0AAA9D0981F3}" type="slidenum">
              <a:rPr lang="en-US" altLang="en-US" sz="1000">
                <a:solidFill>
                  <a:srgbClr val="898989"/>
                </a:solidFill>
                <a:latin typeface="Calibri" panose="020F0502020204030204" pitchFamily="34" charset="0"/>
                <a:cs typeface="Arial" panose="020B0604020202020204" pitchFamily="34" charset="0"/>
              </a:rPr>
              <a:pPr algn="l" eaLnBrk="1" hangingPunct="1">
                <a:spcBef>
                  <a:spcPct val="0"/>
                </a:spcBef>
                <a:buClrTx/>
                <a:buSzTx/>
                <a:buFontTx/>
                <a:buNone/>
              </a:pPr>
              <a:t>33</a:t>
            </a:fld>
            <a:endParaRPr lang="en-US" altLang="en-US" sz="1000">
              <a:solidFill>
                <a:srgbClr val="898989"/>
              </a:solidFill>
              <a:latin typeface="Calibri" panose="020F0502020204030204" pitchFamily="34" charset="0"/>
              <a:cs typeface="Arial" panose="020B0604020202020204" pitchFamily="34" charset="0"/>
            </a:endParaRPr>
          </a:p>
        </p:txBody>
      </p:sp>
      <p:sp>
        <p:nvSpPr>
          <p:cNvPr id="944132" name="Rectangle 4">
            <a:extLst>
              <a:ext uri="{FF2B5EF4-FFF2-40B4-BE49-F238E27FC236}">
                <a16:creationId xmlns:a16="http://schemas.microsoft.com/office/drawing/2014/main" xmlns="" id="{F5A2CCD9-0B9F-4661-BA54-0D33563B17CB}"/>
              </a:ext>
            </a:extLst>
          </p:cNvPr>
          <p:cNvSpPr>
            <a:spLocks noChangeArrowheads="1"/>
          </p:cNvSpPr>
          <p:nvPr/>
        </p:nvSpPr>
        <p:spPr bwMode="auto">
          <a:xfrm>
            <a:off x="612775" y="4800600"/>
            <a:ext cx="7847013" cy="16002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&lt;div style="font-size:24px; color:red"&gt;DIV example&lt;/div&gt;</a:t>
            </a:r>
          </a:p>
          <a:p>
            <a:pPr eaLnBrk="0" fontAlgn="auto" hangingPunct="0">
              <a:spcBef>
                <a:spcPts val="120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&lt;p&gt;This one is &lt;span style="color:red; font-weight:bold"&gt;only a test&lt;/span&gt;.&lt;/p&gt;</a:t>
            </a:r>
          </a:p>
        </p:txBody>
      </p:sp>
      <p:pic>
        <p:nvPicPr>
          <p:cNvPr id="36870" name="Picture 6" descr="div-and-span">
            <a:extLst>
              <a:ext uri="{FF2B5EF4-FFF2-40B4-BE49-F238E27FC236}">
                <a16:creationId xmlns:a16="http://schemas.microsoft.com/office/drawing/2014/main" xmlns="" id="{B55AEBCB-1D8F-4258-BC8D-50A4347E0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2149475"/>
            <a:ext cx="42513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xmlns="" id="{6ACE91AD-B547-4379-A8BE-BE81205D7208}"/>
              </a:ext>
            </a:extLst>
          </p:cNvPr>
          <p:cNvSpPr/>
          <p:nvPr/>
        </p:nvSpPr>
        <p:spPr>
          <a:xfrm>
            <a:off x="581025" y="4191000"/>
            <a:ext cx="3381375" cy="546100"/>
          </a:xfrm>
          <a:prstGeom prst="rect">
            <a:avLst/>
          </a:prstGeom>
        </p:spPr>
        <p:txBody>
          <a:bodyPr>
            <a:spAutoFit/>
          </a:bodyPr>
          <a:lstStyle/>
          <a:p>
            <a:pPr marL="282575" indent="-282575" eaLnBrk="0" fontAlgn="auto" hangingPunct="0">
              <a:lnSpc>
                <a:spcPts val="3800"/>
              </a:lnSpc>
              <a:spcBef>
                <a:spcPts val="0"/>
              </a:spcBef>
              <a:spcAft>
                <a:spcPts val="0"/>
              </a:spcAft>
              <a:buClr>
                <a:srgbClr val="46A6BD">
                  <a:lumMod val="40000"/>
                  <a:lumOff val="60000"/>
                </a:srgbClr>
              </a:buClr>
              <a:buSzPct val="70000"/>
              <a:tabLst>
                <a:tab pos="282575" algn="l"/>
              </a:tabLst>
              <a:defRPr/>
            </a:pPr>
            <a:r>
              <a:rPr lang="en-US" sz="2600" b="1" dirty="0">
                <a:solidFill>
                  <a:srgbClr val="EBFFD2"/>
                </a:solidFill>
                <a:effectLst>
                  <a:outerShdw blurRad="38100" dist="38100" dir="2700000" algn="tl">
                    <a:srgbClr val="000000">
                      <a:alpha val="43137"/>
                    </a:srgbClr>
                  </a:outerShdw>
                </a:effectLst>
                <a:latin typeface="Corbel"/>
              </a:rPr>
              <a:t>div-and-span.html</a:t>
            </a:r>
            <a:endParaRPr lang="en-US" sz="26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B48FAD62-F66D-4EB2-BE70-8FA279817BCB}"/>
              </a:ext>
            </a:extLst>
          </p:cNvPr>
          <p:cNvSpPr>
            <a:spLocks noGrp="1" noChangeArrowheads="1"/>
          </p:cNvSpPr>
          <p:nvPr>
            <p:ph type="title"/>
          </p:nvPr>
        </p:nvSpPr>
        <p:spPr/>
        <p:txBody>
          <a:bodyPr/>
          <a:lstStyle/>
          <a:p>
            <a:pPr eaLnBrk="1" hangingPunct="1"/>
            <a:r>
              <a:rPr lang="en-US" altLang="en-US" sz="3200">
                <a:solidFill>
                  <a:srgbClr val="0070C0"/>
                </a:solidFill>
              </a:rPr>
              <a:t>The &lt;span&gt; Tag</a:t>
            </a:r>
          </a:p>
        </p:txBody>
      </p:sp>
      <p:sp>
        <p:nvSpPr>
          <p:cNvPr id="37891" name="Rectangle 3">
            <a:extLst>
              <a:ext uri="{FF2B5EF4-FFF2-40B4-BE49-F238E27FC236}">
                <a16:creationId xmlns:a16="http://schemas.microsoft.com/office/drawing/2014/main" xmlns="" id="{845E9B0B-ADA5-4B49-B13F-AA898FEFF99C}"/>
              </a:ext>
            </a:extLst>
          </p:cNvPr>
          <p:cNvSpPr>
            <a:spLocks noGrp="1" noChangeArrowheads="1"/>
          </p:cNvSpPr>
          <p:nvPr>
            <p:ph idx="1"/>
          </p:nvPr>
        </p:nvSpPr>
        <p:spPr/>
        <p:txBody>
          <a:bodyPr/>
          <a:lstStyle/>
          <a:p>
            <a:pPr eaLnBrk="1" hangingPunct="1"/>
            <a:r>
              <a:rPr lang="en-US" altLang="en-US"/>
              <a:t>Inline style element</a:t>
            </a:r>
          </a:p>
          <a:p>
            <a:pPr eaLnBrk="1" hangingPunct="1"/>
            <a:r>
              <a:rPr lang="en-US" altLang="en-US"/>
              <a:t>Useful for modifying a specific portion of text </a:t>
            </a:r>
          </a:p>
          <a:p>
            <a:pPr lvl="1" eaLnBrk="1" hangingPunct="1"/>
            <a:r>
              <a:rPr lang="en-US" altLang="en-US"/>
              <a:t>Don't create a separate area			 (paragraph) in the document</a:t>
            </a:r>
          </a:p>
          <a:p>
            <a:pPr eaLnBrk="1" hangingPunct="1"/>
            <a:r>
              <a:rPr lang="en-US" altLang="en-US"/>
              <a:t>Very useful with CSS</a:t>
            </a:r>
          </a:p>
        </p:txBody>
      </p:sp>
      <p:sp>
        <p:nvSpPr>
          <p:cNvPr id="37892" name="Slide Number Placeholder 3">
            <a:extLst>
              <a:ext uri="{FF2B5EF4-FFF2-40B4-BE49-F238E27FC236}">
                <a16:creationId xmlns:a16="http://schemas.microsoft.com/office/drawing/2014/main" xmlns="" id="{614878F9-8992-4A24-A0DB-E4AE040251FE}"/>
              </a:ext>
            </a:extLst>
          </p:cNvPr>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l" eaLnBrk="1" hangingPunct="1">
              <a:spcBef>
                <a:spcPct val="0"/>
              </a:spcBef>
              <a:buClrTx/>
              <a:buSzTx/>
              <a:buFontTx/>
              <a:buNone/>
            </a:pPr>
            <a:fld id="{64E2F2DC-4034-4A2E-8383-03A0CA71C8E8}" type="slidenum">
              <a:rPr lang="en-US" altLang="en-US" sz="1000">
                <a:solidFill>
                  <a:srgbClr val="898989"/>
                </a:solidFill>
                <a:latin typeface="Calibri" panose="020F0502020204030204" pitchFamily="34" charset="0"/>
                <a:cs typeface="Arial" panose="020B0604020202020204" pitchFamily="34" charset="0"/>
              </a:rPr>
              <a:pPr algn="l" eaLnBrk="1" hangingPunct="1">
                <a:spcBef>
                  <a:spcPct val="0"/>
                </a:spcBef>
                <a:buClrTx/>
                <a:buSzTx/>
                <a:buFontTx/>
                <a:buNone/>
              </a:pPr>
              <a:t>34</a:t>
            </a:fld>
            <a:endParaRPr lang="en-US" altLang="en-US" sz="1000">
              <a:solidFill>
                <a:srgbClr val="898989"/>
              </a:solidFill>
              <a:latin typeface="Calibri" panose="020F0502020204030204" pitchFamily="34" charset="0"/>
              <a:cs typeface="Arial" panose="020B0604020202020204" pitchFamily="34" charset="0"/>
            </a:endParaRPr>
          </a:p>
        </p:txBody>
      </p:sp>
      <p:sp>
        <p:nvSpPr>
          <p:cNvPr id="946180" name="Rectangle 4">
            <a:extLst>
              <a:ext uri="{FF2B5EF4-FFF2-40B4-BE49-F238E27FC236}">
                <a16:creationId xmlns:a16="http://schemas.microsoft.com/office/drawing/2014/main" xmlns="" id="{8635C811-F8A7-4774-8632-CF5BB7F53575}"/>
              </a:ext>
            </a:extLst>
          </p:cNvPr>
          <p:cNvSpPr>
            <a:spLocks noChangeArrowheads="1"/>
          </p:cNvSpPr>
          <p:nvPr/>
        </p:nvSpPr>
        <p:spPr bwMode="auto">
          <a:xfrm>
            <a:off x="466725" y="4800600"/>
            <a:ext cx="8208963" cy="16002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&lt;p&gt;This one is &lt;span style="color:red; font-weight:bold"&gt;only a test&lt;/span&gt;.&lt;/p&gt;</a:t>
            </a:r>
          </a:p>
          <a:p>
            <a:pPr eaLnBrk="0" fontAlgn="auto" hangingPunct="0">
              <a:spcBef>
                <a:spcPts val="120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&lt;p&gt;This one is another &lt;span style="font-size:32px; font-weight:bold"&gt;TEST&lt;/span&gt;.&lt;/p&gt;</a:t>
            </a:r>
          </a:p>
        </p:txBody>
      </p:sp>
      <p:pic>
        <p:nvPicPr>
          <p:cNvPr id="75782" name="Picture 8">
            <a:extLst>
              <a:ext uri="{FF2B5EF4-FFF2-40B4-BE49-F238E27FC236}">
                <a16:creationId xmlns:a16="http://schemas.microsoft.com/office/drawing/2014/main" xmlns="" id="{79DD4AB5-54F2-45E8-8A14-E728CCDDB8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2667000"/>
            <a:ext cx="2209800" cy="2009565"/>
          </a:xfrm>
          <a:prstGeom prst="roundRect">
            <a:avLst>
              <a:gd name="adj" fmla="val 4288"/>
            </a:avLst>
          </a:prstGeom>
          <a:solidFill>
            <a:srgbClr val="FFFFFF">
              <a:shade val="85000"/>
            </a:srgbClr>
          </a:solidFill>
          <a:ln>
            <a:noFill/>
          </a:ln>
          <a:effectLst>
            <a:reflection blurRad="12700" stA="38000" endPos="28000" dist="5000" dir="5400000" sy="-100000" algn="bl" rotWithShape="0"/>
          </a:effectLst>
          <a:scene3d>
            <a:camera prst="perspectiveHeroicExtremeLeftFacing"/>
            <a:lightRig rig="threePt" dir="t"/>
          </a:scene3d>
        </p:spPr>
      </p:pic>
      <p:sp>
        <p:nvSpPr>
          <p:cNvPr id="7" name="Rectangle 6">
            <a:extLst>
              <a:ext uri="{FF2B5EF4-FFF2-40B4-BE49-F238E27FC236}">
                <a16:creationId xmlns:a16="http://schemas.microsoft.com/office/drawing/2014/main" xmlns="" id="{95F4B561-3ED2-4E12-B552-4942A9AB5817}"/>
              </a:ext>
            </a:extLst>
          </p:cNvPr>
          <p:cNvSpPr/>
          <p:nvPr/>
        </p:nvSpPr>
        <p:spPr>
          <a:xfrm>
            <a:off x="381000" y="4191000"/>
            <a:ext cx="3381375" cy="546100"/>
          </a:xfrm>
          <a:prstGeom prst="rect">
            <a:avLst/>
          </a:prstGeom>
        </p:spPr>
        <p:txBody>
          <a:bodyPr>
            <a:spAutoFit/>
          </a:bodyPr>
          <a:lstStyle/>
          <a:p>
            <a:pPr marL="282575" indent="-282575" eaLnBrk="0" fontAlgn="auto" hangingPunct="0">
              <a:lnSpc>
                <a:spcPts val="3800"/>
              </a:lnSpc>
              <a:spcBef>
                <a:spcPts val="0"/>
              </a:spcBef>
              <a:spcAft>
                <a:spcPts val="0"/>
              </a:spcAft>
              <a:buClr>
                <a:srgbClr val="46A6BD">
                  <a:lumMod val="40000"/>
                  <a:lumOff val="60000"/>
                </a:srgbClr>
              </a:buClr>
              <a:buSzPct val="70000"/>
              <a:tabLst>
                <a:tab pos="282575" algn="l"/>
              </a:tabLst>
              <a:defRPr/>
            </a:pPr>
            <a:r>
              <a:rPr lang="en-US" sz="2600" b="1" dirty="0">
                <a:solidFill>
                  <a:srgbClr val="EBFFD2"/>
                </a:solidFill>
                <a:effectLst>
                  <a:outerShdw blurRad="38100" dist="38100" dir="2700000" algn="tl">
                    <a:srgbClr val="000000">
                      <a:alpha val="43137"/>
                    </a:srgbClr>
                  </a:outerShdw>
                </a:effectLst>
                <a:latin typeface="Corbel"/>
              </a:rPr>
              <a:t>span.html</a:t>
            </a:r>
            <a:endParaRPr lang="en-US" sz="26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xmlns="" id="{1D020AA8-E859-43CA-8789-DE533E96060B}"/>
              </a:ext>
            </a:extLst>
          </p:cNvPr>
          <p:cNvSpPr>
            <a:spLocks noGrp="1"/>
          </p:cNvSpPr>
          <p:nvPr>
            <p:ph type="title"/>
          </p:nvPr>
        </p:nvSpPr>
        <p:spPr>
          <a:xfrm>
            <a:off x="457200" y="122238"/>
            <a:ext cx="7543800" cy="792162"/>
          </a:xfrm>
        </p:spPr>
        <p:txBody>
          <a:bodyPr/>
          <a:lstStyle/>
          <a:p>
            <a:r>
              <a:rPr lang="en-US" altLang="en-US"/>
              <a:t>Images</a:t>
            </a:r>
          </a:p>
        </p:txBody>
      </p:sp>
      <p:sp>
        <p:nvSpPr>
          <p:cNvPr id="3" name="Content Placeholder 2">
            <a:extLst>
              <a:ext uri="{FF2B5EF4-FFF2-40B4-BE49-F238E27FC236}">
                <a16:creationId xmlns:a16="http://schemas.microsoft.com/office/drawing/2014/main" xmlns="" id="{330C8EA0-47DC-432D-BC02-B2F235CBD62F}"/>
              </a:ext>
            </a:extLst>
          </p:cNvPr>
          <p:cNvSpPr>
            <a:spLocks noGrp="1"/>
          </p:cNvSpPr>
          <p:nvPr>
            <p:ph idx="1"/>
          </p:nvPr>
        </p:nvSpPr>
        <p:spPr>
          <a:xfrm>
            <a:off x="457200" y="1143000"/>
            <a:ext cx="8229600" cy="4987925"/>
          </a:xfrm>
        </p:spPr>
        <p:txBody>
          <a:bodyPr/>
          <a:lstStyle/>
          <a:p>
            <a:pPr>
              <a:defRPr/>
            </a:pPr>
            <a:r>
              <a:rPr lang="en-US" dirty="0"/>
              <a:t>Images in HTML are inline elements that can be placed within a paragraph. To add an image, use the &lt;</a:t>
            </a:r>
            <a:r>
              <a:rPr lang="en-US" dirty="0" err="1"/>
              <a:t>img</a:t>
            </a:r>
            <a:r>
              <a:rPr lang="en-US" dirty="0"/>
              <a:t>&gt; tag along with the </a:t>
            </a:r>
            <a:r>
              <a:rPr lang="en-US" dirty="0" err="1"/>
              <a:t>src</a:t>
            </a:r>
            <a:r>
              <a:rPr lang="en-US" dirty="0"/>
              <a:t> attribute to specify the location of the image.</a:t>
            </a:r>
          </a:p>
          <a:p>
            <a:pPr marL="0" indent="0">
              <a:buFont typeface="Wingdings" panose="05000000000000000000" pitchFamily="2" charset="2"/>
              <a:buNone/>
              <a:defRPr/>
            </a:pPr>
            <a:r>
              <a:rPr lang="en-US" dirty="0"/>
              <a:t>&lt;</a:t>
            </a:r>
            <a:r>
              <a:rPr lang="en-US" dirty="0" err="1"/>
              <a:t>img</a:t>
            </a:r>
            <a:r>
              <a:rPr lang="en-US" dirty="0"/>
              <a:t> </a:t>
            </a:r>
            <a:r>
              <a:rPr lang="en-US" dirty="0" err="1"/>
              <a:t>src</a:t>
            </a:r>
            <a:r>
              <a:rPr lang="en-US" dirty="0"/>
              <a:t>="/static/</a:t>
            </a:r>
            <a:r>
              <a:rPr lang="en-US" dirty="0" err="1"/>
              <a:t>img</a:t>
            </a:r>
            <a:r>
              <a:rPr lang="en-US" dirty="0"/>
              <a:t>/code.jpg"&gt; </a:t>
            </a:r>
          </a:p>
          <a:p>
            <a:pPr marL="0" indent="0">
              <a:buFont typeface="Wingdings" panose="05000000000000000000" pitchFamily="2" charset="2"/>
              <a:buNone/>
              <a:defRPr/>
            </a:pPr>
            <a:r>
              <a:rPr lang="en-US" dirty="0"/>
              <a:t>&lt;</a:t>
            </a:r>
            <a:r>
              <a:rPr lang="en-US" dirty="0" err="1"/>
              <a:t>img</a:t>
            </a:r>
            <a:r>
              <a:rPr lang="en-US" dirty="0"/>
              <a:t> </a:t>
            </a:r>
            <a:r>
              <a:rPr lang="en-US" dirty="0" err="1"/>
              <a:t>src</a:t>
            </a:r>
            <a:r>
              <a:rPr lang="en-US" dirty="0"/>
              <a:t>="/static/</a:t>
            </a:r>
            <a:r>
              <a:rPr lang="en-US" dirty="0" err="1"/>
              <a:t>img</a:t>
            </a:r>
            <a:r>
              <a:rPr lang="en-US" dirty="0"/>
              <a:t>/code.jpg" width="100"&gt; &lt;</a:t>
            </a:r>
            <a:r>
              <a:rPr lang="en-US" dirty="0" err="1"/>
              <a:t>img</a:t>
            </a:r>
            <a:r>
              <a:rPr lang="en-US" dirty="0"/>
              <a:t> </a:t>
            </a:r>
            <a:r>
              <a:rPr lang="en-US" dirty="0" err="1"/>
              <a:t>src</a:t>
            </a:r>
            <a:r>
              <a:rPr lang="en-US" dirty="0"/>
              <a:t>="/static/</a:t>
            </a:r>
            <a:r>
              <a:rPr lang="en-US" dirty="0" err="1"/>
              <a:t>img</a:t>
            </a:r>
            <a:r>
              <a:rPr lang="en-US" dirty="0"/>
              <a:t>/code.jpg" style="width: 100px"&gt; </a:t>
            </a:r>
          </a:p>
          <a:p>
            <a:pPr marL="0" indent="0">
              <a:buFont typeface="Wingdings" panose="05000000000000000000" pitchFamily="2" charset="2"/>
              <a:buNone/>
              <a:defRPr/>
            </a:pPr>
            <a:r>
              <a:rPr lang="en-US" dirty="0"/>
              <a:t/>
            </a:r>
            <a:br>
              <a:rPr lang="en-US" dirty="0"/>
            </a:br>
            <a:endParaRPr lang="en-US" dirty="0"/>
          </a:p>
        </p:txBody>
      </p:sp>
      <p:sp>
        <p:nvSpPr>
          <p:cNvPr id="38916" name="Slide Number Placeholder 3">
            <a:extLst>
              <a:ext uri="{FF2B5EF4-FFF2-40B4-BE49-F238E27FC236}">
                <a16:creationId xmlns:a16="http://schemas.microsoft.com/office/drawing/2014/main" xmlns="" id="{3B1C3966-FD3C-4C22-8164-EA5D50D5B3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5768CE50-118C-414A-A03B-A74D0338D0AE}" type="slidenum">
              <a:rPr lang="en-US" altLang="en-US" sz="1000"/>
              <a:pPr eaLnBrk="1" hangingPunct="1">
                <a:spcBef>
                  <a:spcPct val="0"/>
                </a:spcBef>
                <a:buClrTx/>
                <a:buSzTx/>
                <a:buFontTx/>
                <a:buNone/>
              </a:pPr>
              <a:t>35</a:t>
            </a:fld>
            <a:endParaRPr lang="en-US" altLang="en-US"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xmlns="" id="{B3ED0AF1-2348-4115-AFB4-805983C1616B}"/>
              </a:ext>
            </a:extLst>
          </p:cNvPr>
          <p:cNvSpPr>
            <a:spLocks noGrp="1"/>
          </p:cNvSpPr>
          <p:nvPr>
            <p:ph type="title"/>
          </p:nvPr>
        </p:nvSpPr>
        <p:spPr>
          <a:xfrm>
            <a:off x="457200" y="122238"/>
            <a:ext cx="7543800" cy="792162"/>
          </a:xfrm>
        </p:spPr>
        <p:txBody>
          <a:bodyPr/>
          <a:lstStyle/>
          <a:p>
            <a:r>
              <a:rPr lang="en-US" altLang="en-US"/>
              <a:t>Image Types</a:t>
            </a:r>
          </a:p>
        </p:txBody>
      </p:sp>
      <p:sp>
        <p:nvSpPr>
          <p:cNvPr id="3" name="Content Placeholder 2">
            <a:extLst>
              <a:ext uri="{FF2B5EF4-FFF2-40B4-BE49-F238E27FC236}">
                <a16:creationId xmlns:a16="http://schemas.microsoft.com/office/drawing/2014/main" xmlns="" id="{D8E6160B-6723-4510-ADF2-C4C3266E3294}"/>
              </a:ext>
            </a:extLst>
          </p:cNvPr>
          <p:cNvSpPr>
            <a:spLocks noGrp="1"/>
          </p:cNvSpPr>
          <p:nvPr>
            <p:ph idx="1"/>
          </p:nvPr>
        </p:nvSpPr>
        <p:spPr>
          <a:xfrm>
            <a:off x="228600" y="1143000"/>
            <a:ext cx="8686800" cy="4987925"/>
          </a:xfrm>
        </p:spPr>
        <p:txBody>
          <a:bodyPr/>
          <a:lstStyle/>
          <a:p>
            <a:pPr>
              <a:defRPr/>
            </a:pPr>
            <a:r>
              <a:rPr lang="en-US" sz="3200" dirty="0"/>
              <a:t>There are three main types of image formats:</a:t>
            </a:r>
          </a:p>
          <a:p>
            <a:pPr lvl="1">
              <a:defRPr/>
            </a:pPr>
            <a:r>
              <a:rPr lang="en-US" sz="2800" dirty="0"/>
              <a:t>Lossless formats - useful for when you need pixel-perfect graphics, for example for logos. The most common format is PNG. </a:t>
            </a:r>
          </a:p>
          <a:p>
            <a:pPr lvl="1">
              <a:defRPr/>
            </a:pPr>
            <a:r>
              <a:rPr lang="en-US" sz="2800" dirty="0" err="1"/>
              <a:t>Lossy</a:t>
            </a:r>
            <a:r>
              <a:rPr lang="en-US" sz="2800" dirty="0"/>
              <a:t> formats - useful for displaying rich images. The most common format used in this category is JPG </a:t>
            </a:r>
          </a:p>
          <a:p>
            <a:pPr lvl="1">
              <a:defRPr/>
            </a:pPr>
            <a:r>
              <a:rPr lang="en-US" sz="2800" dirty="0"/>
              <a:t>Animated formats - useful for showing short animated images. The most common format is GIF</a:t>
            </a:r>
          </a:p>
          <a:p>
            <a:pPr marL="349250" lvl="1" indent="0">
              <a:buFont typeface="Wingdings" panose="05000000000000000000" pitchFamily="2" charset="2"/>
              <a:buNone/>
              <a:defRPr/>
            </a:pPr>
            <a:endParaRPr lang="en-US" sz="2800" dirty="0"/>
          </a:p>
        </p:txBody>
      </p:sp>
      <p:sp>
        <p:nvSpPr>
          <p:cNvPr id="39940" name="Slide Number Placeholder 3">
            <a:extLst>
              <a:ext uri="{FF2B5EF4-FFF2-40B4-BE49-F238E27FC236}">
                <a16:creationId xmlns:a16="http://schemas.microsoft.com/office/drawing/2014/main" xmlns="" id="{95B210A4-3814-4297-889A-E69C87BB4B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246C6D9A-CEDA-4BD2-92AA-84E03AC1B025}" type="slidenum">
              <a:rPr lang="en-US" altLang="en-US" sz="1000"/>
              <a:pPr eaLnBrk="1" hangingPunct="1">
                <a:spcBef>
                  <a:spcPct val="0"/>
                </a:spcBef>
                <a:buClrTx/>
                <a:buSzTx/>
                <a:buFontTx/>
                <a:buNone/>
              </a:pPr>
              <a:t>36</a:t>
            </a:fld>
            <a:endParaRPr lang="en-US" altLang="en-US"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xmlns="" id="{1CCC4720-E4F1-4772-81FB-F5E6E3C88E79}"/>
              </a:ext>
            </a:extLst>
          </p:cNvPr>
          <p:cNvSpPr txBox="1">
            <a:spLocks noChangeArrowheads="1"/>
          </p:cNvSpPr>
          <p:nvPr/>
        </p:nvSpPr>
        <p:spPr>
          <a:xfrm>
            <a:off x="228600" y="914400"/>
            <a:ext cx="8686800" cy="56388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buClr>
                <a:srgbClr val="4BACC6">
                  <a:lumMod val="40000"/>
                  <a:lumOff val="60000"/>
                </a:srgbClr>
              </a:buClr>
              <a:defRPr/>
            </a:pPr>
            <a:r>
              <a:rPr lang="en-US" dirty="0">
                <a:solidFill>
                  <a:prstClr val="black"/>
                </a:solidFill>
              </a:rPr>
              <a:t>Inserting an image with </a:t>
            </a:r>
            <a:r>
              <a:rPr lang="en-US" noProof="1">
                <a:solidFill>
                  <a:prstClr val="black"/>
                </a:solidFill>
                <a:latin typeface="Consolas" pitchFamily="49" charset="0"/>
                <a:cs typeface="Consolas" pitchFamily="49" charset="0"/>
              </a:rPr>
              <a:t>&lt;img&gt;</a:t>
            </a:r>
            <a:r>
              <a:rPr lang="en-US" dirty="0">
                <a:solidFill>
                  <a:prstClr val="black"/>
                </a:solidFill>
              </a:rPr>
              <a:t> tag:</a:t>
            </a:r>
          </a:p>
          <a:p>
            <a:pPr>
              <a:buClr>
                <a:srgbClr val="4BACC6">
                  <a:lumMod val="40000"/>
                  <a:lumOff val="60000"/>
                </a:srgbClr>
              </a:buClr>
              <a:defRPr/>
            </a:pPr>
            <a:endParaRPr lang="en-US" dirty="0">
              <a:solidFill>
                <a:prstClr val="black"/>
              </a:solidFill>
            </a:endParaRPr>
          </a:p>
          <a:p>
            <a:pPr>
              <a:spcBef>
                <a:spcPts val="0"/>
              </a:spcBef>
              <a:buClr>
                <a:srgbClr val="4BACC6">
                  <a:lumMod val="40000"/>
                  <a:lumOff val="60000"/>
                </a:srgbClr>
              </a:buClr>
              <a:defRPr/>
            </a:pPr>
            <a:r>
              <a:rPr lang="en-US" dirty="0">
                <a:solidFill>
                  <a:prstClr val="black"/>
                </a:solidFill>
              </a:rPr>
              <a:t>Image attributes:</a:t>
            </a:r>
          </a:p>
          <a:p>
            <a:pPr>
              <a:buClr>
                <a:srgbClr val="4BACC6">
                  <a:lumMod val="40000"/>
                  <a:lumOff val="60000"/>
                </a:srgbClr>
              </a:buClr>
              <a:defRPr/>
            </a:pPr>
            <a:endParaRPr lang="en-US" b="0" dirty="0">
              <a:solidFill>
                <a:prstClr val="black"/>
              </a:solidFill>
              <a:effectLst>
                <a:outerShdw blurRad="38100" dist="38100" dir="2700000" algn="tl">
                  <a:srgbClr val="000000"/>
                </a:outerShdw>
              </a:effectLst>
              <a:latin typeface="Courier New" pitchFamily="49" charset="0"/>
            </a:endParaRPr>
          </a:p>
          <a:p>
            <a:pPr>
              <a:buClr>
                <a:srgbClr val="4BACC6">
                  <a:lumMod val="40000"/>
                  <a:lumOff val="60000"/>
                </a:srgbClr>
              </a:buClr>
              <a:defRPr/>
            </a:pPr>
            <a:endParaRPr lang="en-US" b="0" dirty="0">
              <a:solidFill>
                <a:prstClr val="black"/>
              </a:solidFill>
              <a:effectLst>
                <a:outerShdw blurRad="38100" dist="38100" dir="2700000" algn="tl">
                  <a:srgbClr val="000000"/>
                </a:outerShdw>
              </a:effectLst>
              <a:latin typeface="Courier New" pitchFamily="49" charset="0"/>
            </a:endParaRPr>
          </a:p>
          <a:p>
            <a:pPr>
              <a:buClr>
                <a:srgbClr val="4BACC6">
                  <a:lumMod val="40000"/>
                  <a:lumOff val="60000"/>
                </a:srgbClr>
              </a:buClr>
              <a:defRPr/>
            </a:pPr>
            <a:endParaRPr lang="en-US" b="0" dirty="0">
              <a:solidFill>
                <a:prstClr val="black"/>
              </a:solidFill>
              <a:effectLst>
                <a:outerShdw blurRad="38100" dist="38100" dir="2700000" algn="tl">
                  <a:srgbClr val="000000"/>
                </a:outerShdw>
              </a:effectLst>
              <a:latin typeface="Courier New" pitchFamily="49" charset="0"/>
            </a:endParaRPr>
          </a:p>
          <a:p>
            <a:pPr>
              <a:buClr>
                <a:srgbClr val="4BACC6">
                  <a:lumMod val="40000"/>
                  <a:lumOff val="60000"/>
                </a:srgbClr>
              </a:buClr>
              <a:defRPr/>
            </a:pPr>
            <a:endParaRPr lang="en-US" b="0" dirty="0">
              <a:solidFill>
                <a:prstClr val="black"/>
              </a:solidFill>
              <a:effectLst>
                <a:outerShdw blurRad="38100" dist="38100" dir="2700000" algn="tl">
                  <a:srgbClr val="000000"/>
                </a:outerShdw>
              </a:effectLst>
              <a:latin typeface="Courier New" pitchFamily="49" charset="0"/>
            </a:endParaRPr>
          </a:p>
          <a:p>
            <a:pPr>
              <a:spcBef>
                <a:spcPts val="1200"/>
              </a:spcBef>
              <a:buClr>
                <a:srgbClr val="4BACC6">
                  <a:lumMod val="40000"/>
                  <a:lumOff val="60000"/>
                </a:srgbClr>
              </a:buClr>
              <a:defRPr/>
            </a:pPr>
            <a:r>
              <a:rPr lang="en-US" dirty="0">
                <a:solidFill>
                  <a:prstClr val="black"/>
                </a:solidFill>
              </a:rPr>
              <a:t>Example:</a:t>
            </a:r>
            <a:endParaRPr lang="en-US" b="0" dirty="0">
              <a:solidFill>
                <a:prstClr val="black"/>
              </a:solidFill>
              <a:effectLst>
                <a:outerShdw blurRad="38100" dist="38100" dir="2700000" algn="tl">
                  <a:srgbClr val="000000"/>
                </a:outerShdw>
              </a:effectLst>
              <a:latin typeface="Courier New" pitchFamily="49" charset="0"/>
            </a:endParaRPr>
          </a:p>
          <a:p>
            <a:pPr>
              <a:buClr>
                <a:srgbClr val="4BACC6">
                  <a:lumMod val="40000"/>
                  <a:lumOff val="60000"/>
                </a:srgbClr>
              </a:buClr>
              <a:defRPr/>
            </a:pPr>
            <a:endParaRPr lang="en-US" b="0" dirty="0">
              <a:solidFill>
                <a:srgbClr val="426790"/>
              </a:solidFill>
              <a:effectLst>
                <a:outerShdw blurRad="38100" dist="38100" dir="2700000" algn="tl">
                  <a:srgbClr val="000000"/>
                </a:outerShdw>
              </a:effectLst>
              <a:latin typeface="Courier New" pitchFamily="49" charset="0"/>
            </a:endParaRPr>
          </a:p>
        </p:txBody>
      </p:sp>
      <p:sp>
        <p:nvSpPr>
          <p:cNvPr id="917506" name="Rectangle 2">
            <a:extLst>
              <a:ext uri="{FF2B5EF4-FFF2-40B4-BE49-F238E27FC236}">
                <a16:creationId xmlns:a16="http://schemas.microsoft.com/office/drawing/2014/main" xmlns="" id="{DCA88F63-A952-4549-A406-3F9293A0E2C5}"/>
              </a:ext>
            </a:extLst>
          </p:cNvPr>
          <p:cNvSpPr>
            <a:spLocks noGrp="1" noChangeArrowheads="1"/>
          </p:cNvSpPr>
          <p:nvPr>
            <p:ph type="title"/>
          </p:nvPr>
        </p:nvSpPr>
        <p:spPr>
          <a:xfrm>
            <a:off x="457200" y="274638"/>
            <a:ext cx="8229600" cy="715962"/>
          </a:xfrm>
        </p:spPr>
        <p:txBody>
          <a:bodyPr rtlCol="0">
            <a:normAutofit/>
          </a:bodyPr>
          <a:lstStyle/>
          <a:p>
            <a:pPr fontAlgn="auto">
              <a:lnSpc>
                <a:spcPts val="4000"/>
              </a:lnSpc>
              <a:spcAft>
                <a:spcPts val="0"/>
              </a:spcAft>
              <a:defRPr/>
            </a:pPr>
            <a:r>
              <a:rPr lang="en-US" sz="3200" dirty="0">
                <a:solidFill>
                  <a:srgbClr val="0070C0"/>
                </a:solidFill>
                <a:effectLst>
                  <a:outerShdw blurRad="38100" dist="38100" dir="2700000" algn="tl">
                    <a:srgbClr val="000000">
                      <a:alpha val="43137"/>
                    </a:srgbClr>
                  </a:outerShdw>
                  <a:reflection blurRad="12700" stA="20000" endPos="50000" dist="12700" dir="5400000" sy="-100000" algn="bl" rotWithShape="0"/>
                </a:effectLst>
              </a:rPr>
              <a:t>Images: </a:t>
            </a:r>
            <a:r>
              <a:rPr lang="en-US" sz="3200" noProof="1">
                <a:solidFill>
                  <a:srgbClr val="0070C0"/>
                </a:solidFill>
                <a:effectLst>
                  <a:outerShdw blurRad="38100" dist="38100" dir="2700000" algn="tl">
                    <a:srgbClr val="000000">
                      <a:alpha val="43137"/>
                    </a:srgbClr>
                  </a:outerShdw>
                  <a:reflection blurRad="12700" stA="20000" endPos="50000" dist="12700" dir="5400000" sy="-100000" algn="bl" rotWithShape="0"/>
                </a:effectLst>
              </a:rPr>
              <a:t>&lt;img&gt;</a:t>
            </a:r>
            <a:r>
              <a:rPr lang="en-US" sz="3200" dirty="0">
                <a:solidFill>
                  <a:srgbClr val="0070C0"/>
                </a:solidFill>
                <a:effectLst>
                  <a:outerShdw blurRad="38100" dist="38100" dir="2700000" algn="tl">
                    <a:srgbClr val="000000">
                      <a:alpha val="43137"/>
                    </a:srgbClr>
                  </a:outerShdw>
                  <a:reflection blurRad="12700" stA="20000" endPos="50000" dist="12700" dir="5400000" sy="-100000" algn="bl" rotWithShape="0"/>
                </a:effectLst>
              </a:rPr>
              <a:t> tag</a:t>
            </a:r>
          </a:p>
        </p:txBody>
      </p:sp>
      <p:graphicFrame>
        <p:nvGraphicFramePr>
          <p:cNvPr id="917538" name="Group 34">
            <a:extLst>
              <a:ext uri="{FF2B5EF4-FFF2-40B4-BE49-F238E27FC236}">
                <a16:creationId xmlns:a16="http://schemas.microsoft.com/office/drawing/2014/main" xmlns="" id="{EE366EE5-3D1A-4F9E-82C1-C4FA06644204}"/>
              </a:ext>
            </a:extLst>
          </p:cNvPr>
          <p:cNvGraphicFramePr>
            <a:graphicFrameLocks noGrp="1"/>
          </p:cNvGraphicFramePr>
          <p:nvPr>
            <p:ph idx="1"/>
          </p:nvPr>
        </p:nvGraphicFramePr>
        <p:xfrm>
          <a:off x="609600" y="2819400"/>
          <a:ext cx="7924800" cy="2049520"/>
        </p:xfrm>
        <a:graphic>
          <a:graphicData uri="http://schemas.openxmlformats.org/drawingml/2006/table">
            <a:tbl>
              <a:tblPr/>
              <a:tblGrid>
                <a:gridCol w="1483731">
                  <a:extLst>
                    <a:ext uri="{9D8B030D-6E8A-4147-A177-3AD203B41FA5}">
                      <a16:colId xmlns:a16="http://schemas.microsoft.com/office/drawing/2014/main" xmlns="" val="20000"/>
                    </a:ext>
                  </a:extLst>
                </a:gridCol>
                <a:gridCol w="6441069">
                  <a:extLst>
                    <a:ext uri="{9D8B030D-6E8A-4147-A177-3AD203B41FA5}">
                      <a16:colId xmlns:a16="http://schemas.microsoft.com/office/drawing/2014/main" xmlns="" val="20001"/>
                    </a:ext>
                  </a:extLst>
                </a:gridCol>
              </a:tblGrid>
              <a:tr h="40989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src </a:t>
                      </a:r>
                    </a:p>
                  </a:txBody>
                  <a:tcPr marL="96520" marR="96520" marT="45694" marB="45694"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cs typeface="Times New Roman" pitchFamily="18" charset="0"/>
                        </a:rPr>
                        <a:t>Location of image file</a:t>
                      </a:r>
                      <a:r>
                        <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 (relative or absolute)</a:t>
                      </a:r>
                    </a:p>
                  </a:txBody>
                  <a:tcPr marL="96520" marR="96520" marT="45694" marB="45694"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89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alt</a:t>
                      </a:r>
                    </a:p>
                  </a:txBody>
                  <a:tcPr marL="96520" marR="96520" marT="45694" marB="45694"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cs typeface="Times New Roman" pitchFamily="18" charset="0"/>
                        </a:rPr>
                        <a:t>Substitute text for display</a:t>
                      </a:r>
                      <a:r>
                        <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rPr>
                        <a:t> (e.g. in text mode)</a:t>
                      </a:r>
                    </a:p>
                  </a:txBody>
                  <a:tcPr marL="96520" marR="96520" marT="45694" marB="45694"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989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height </a:t>
                      </a:r>
                    </a:p>
                  </a:txBody>
                  <a:tcPr marL="96520" marR="96520" marT="45694" marB="45694"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cs typeface="Times New Roman" pitchFamily="18" charset="0"/>
                        </a:rPr>
                        <a:t>Number of pixels of the height</a:t>
                      </a:r>
                      <a:endPar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txBody>
                  <a:tcPr marL="96520" marR="96520" marT="45694" marB="45694"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989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width </a:t>
                      </a:r>
                    </a:p>
                  </a:txBody>
                  <a:tcPr marL="96520" marR="96520" marT="45694" marB="45694"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cs typeface="Times New Roman" pitchFamily="18" charset="0"/>
                        </a:rPr>
                        <a:t>Number of pixels of the width</a:t>
                      </a:r>
                      <a:endPar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txBody>
                  <a:tcPr marL="96520" marR="96520" marT="45694" marB="45694"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989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border </a:t>
                      </a:r>
                    </a:p>
                  </a:txBody>
                  <a:tcPr marL="96520" marR="96520" marT="45694" marB="45694"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cs typeface="Times New Roman" pitchFamily="18" charset="0"/>
                        </a:rPr>
                        <a:t>Size of border, 0 for no border</a:t>
                      </a:r>
                      <a:endParaRPr kumimoji="1" lang="en-US" sz="22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txBody>
                  <a:tcPr marL="96520" marR="96520" marT="45694" marB="45694"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917533" name="Rectangle 29">
            <a:extLst>
              <a:ext uri="{FF2B5EF4-FFF2-40B4-BE49-F238E27FC236}">
                <a16:creationId xmlns:a16="http://schemas.microsoft.com/office/drawing/2014/main" xmlns="" id="{79E4E181-FE2D-4E7B-BB51-A78C4682DF13}"/>
              </a:ext>
            </a:extLst>
          </p:cNvPr>
          <p:cNvSpPr>
            <a:spLocks noChangeArrowheads="1"/>
          </p:cNvSpPr>
          <p:nvPr/>
        </p:nvSpPr>
        <p:spPr bwMode="auto">
          <a:xfrm>
            <a:off x="609600" y="1600200"/>
            <a:ext cx="7924800" cy="4445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&lt;img src="/img/basd-logo.png"&gt;</a:t>
            </a:r>
          </a:p>
        </p:txBody>
      </p:sp>
      <p:sp>
        <p:nvSpPr>
          <p:cNvPr id="917536" name="Rectangle 32">
            <a:extLst>
              <a:ext uri="{FF2B5EF4-FFF2-40B4-BE49-F238E27FC236}">
                <a16:creationId xmlns:a16="http://schemas.microsoft.com/office/drawing/2014/main" xmlns="" id="{1A299045-3240-4122-8282-94D93F0E85F1}"/>
              </a:ext>
            </a:extLst>
          </p:cNvPr>
          <p:cNvSpPr>
            <a:spLocks noChangeArrowheads="1"/>
          </p:cNvSpPr>
          <p:nvPr/>
        </p:nvSpPr>
        <p:spPr bwMode="auto">
          <a:xfrm>
            <a:off x="609600" y="6011863"/>
            <a:ext cx="7924800" cy="4445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fontAlgn="auto" hangingPunct="0">
              <a:lnSpc>
                <a:spcPct val="110000"/>
              </a:lnSpc>
              <a:spcBef>
                <a:spcPts val="0"/>
              </a:spcBef>
              <a:spcAft>
                <a:spcPts val="0"/>
              </a:spcAft>
              <a:buClr>
                <a:srgbClr val="4BACC6">
                  <a:lumMod val="40000"/>
                  <a:lumOff val="60000"/>
                </a:srgbClr>
              </a:buClr>
              <a:buSzPct val="70000"/>
              <a:defRPr/>
            </a:pPr>
            <a:r>
              <a:rPr lang="en-US" sz="22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&lt;img src="./php.png" alt="PHP Logo" /&gt;</a:t>
            </a:r>
          </a:p>
        </p:txBody>
      </p:sp>
      <p:sp>
        <p:nvSpPr>
          <p:cNvPr id="40986" name="Slide Number Placeholder 3">
            <a:extLst>
              <a:ext uri="{FF2B5EF4-FFF2-40B4-BE49-F238E27FC236}">
                <a16:creationId xmlns:a16="http://schemas.microsoft.com/office/drawing/2014/main" xmlns="" id="{BF91474F-7A7F-415C-A224-542D69AD1569}"/>
              </a:ext>
            </a:extLst>
          </p:cNvPr>
          <p:cNvSpPr txBox="1">
            <a:spLocks/>
          </p:cNvSpPr>
          <p:nvPr/>
        </p:nvSpPr>
        <p:spPr bwMode="auto">
          <a:xfrm>
            <a:off x="8610600" y="65532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35337FC-B2D3-4478-9863-85676091A1A5}" type="slidenum">
              <a:rPr lang="en-US" altLang="en-US" sz="1100">
                <a:solidFill>
                  <a:srgbClr val="EBFFC2"/>
                </a:solidFill>
                <a:latin typeface="Corbel" panose="020B0503020204020204" pitchFamily="34" charset="0"/>
              </a:rPr>
              <a:pPr algn="r" eaLnBrk="1" hangingPunct="1"/>
              <a:t>37</a:t>
            </a:fld>
            <a:endParaRPr lang="en-US" altLang="en-US" sz="1100">
              <a:solidFill>
                <a:srgbClr val="EBFFC2"/>
              </a:solidFill>
              <a:latin typeface="Corbel" panose="020B0503020204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xmlns="" id="{FEBA7F32-BEDE-4267-8B4C-2711411BE174}"/>
              </a:ext>
            </a:extLst>
          </p:cNvPr>
          <p:cNvSpPr>
            <a:spLocks noGrp="1"/>
          </p:cNvSpPr>
          <p:nvPr>
            <p:ph type="title"/>
          </p:nvPr>
        </p:nvSpPr>
        <p:spPr/>
        <p:txBody>
          <a:bodyPr/>
          <a:lstStyle/>
          <a:p>
            <a:r>
              <a:rPr lang="en-US" altLang="en-US" sz="3200">
                <a:solidFill>
                  <a:srgbClr val="0070C0"/>
                </a:solidFill>
              </a:rPr>
              <a:t>HTML- Image Maps</a:t>
            </a:r>
          </a:p>
        </p:txBody>
      </p:sp>
      <p:sp>
        <p:nvSpPr>
          <p:cNvPr id="3" name="Content Placeholder 2">
            <a:extLst>
              <a:ext uri="{FF2B5EF4-FFF2-40B4-BE49-F238E27FC236}">
                <a16:creationId xmlns:a16="http://schemas.microsoft.com/office/drawing/2014/main" xmlns="" id="{A0F980C5-047C-4EBE-AA8E-C4C520D327D2}"/>
              </a:ext>
            </a:extLst>
          </p:cNvPr>
          <p:cNvSpPr>
            <a:spLocks noGrp="1"/>
          </p:cNvSpPr>
          <p:nvPr>
            <p:ph idx="1"/>
          </p:nvPr>
        </p:nvSpPr>
        <p:spPr>
          <a:xfrm>
            <a:off x="381000" y="1295400"/>
            <a:ext cx="8229600" cy="5257800"/>
          </a:xfrm>
        </p:spPr>
        <p:txBody>
          <a:bodyPr/>
          <a:lstStyle/>
          <a:p>
            <a:pPr>
              <a:defRPr/>
            </a:pPr>
            <a:r>
              <a:rPr lang="en-US" sz="2800" dirty="0"/>
              <a:t>Image with clickable areas.</a:t>
            </a:r>
          </a:p>
          <a:p>
            <a:pPr>
              <a:defRPr/>
            </a:pPr>
            <a:r>
              <a:rPr lang="en-US" sz="2800" dirty="0"/>
              <a:t>&lt;map&gt; tag - define a client-side image-map. </a:t>
            </a:r>
          </a:p>
          <a:p>
            <a:pPr>
              <a:defRPr/>
            </a:pPr>
            <a:r>
              <a:rPr lang="en-US" sz="2800" dirty="0"/>
              <a:t>attribute of the &lt;map&gt; element is associated with the &lt;</a:t>
            </a:r>
            <a:r>
              <a:rPr lang="en-US" sz="2800" dirty="0" err="1"/>
              <a:t>img</a:t>
            </a:r>
            <a:r>
              <a:rPr lang="en-US" sz="2800" dirty="0"/>
              <a:t>&gt;'s </a:t>
            </a:r>
            <a:r>
              <a:rPr lang="en-US" sz="2800" dirty="0" err="1"/>
              <a:t>usemap</a:t>
            </a:r>
            <a:r>
              <a:rPr lang="en-US" sz="2800" dirty="0"/>
              <a:t> attribute and creates a relationship between the image and the map.</a:t>
            </a:r>
          </a:p>
          <a:p>
            <a:pPr>
              <a:defRPr/>
            </a:pPr>
            <a:r>
              <a:rPr lang="en-US" sz="2800" dirty="0"/>
              <a:t>The &lt;map&gt; element contains a number of </a:t>
            </a:r>
            <a:r>
              <a:rPr lang="en-US" sz="2800" dirty="0">
                <a:hlinkClick r:id="rId3"/>
              </a:rPr>
              <a:t>&lt;area&gt;</a:t>
            </a:r>
            <a:r>
              <a:rPr lang="en-US" sz="2800" dirty="0"/>
              <a:t> elements, that defines the clickable areas in the image map.</a:t>
            </a:r>
          </a:p>
          <a:p>
            <a:pPr marL="0" indent="0">
              <a:buFont typeface="Arial" charset="0"/>
              <a:buNone/>
              <a:defRPr/>
            </a:pP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xmlns="" id="{77A1C14D-1439-49CC-9226-F5288177FC03}"/>
              </a:ext>
            </a:extLst>
          </p:cNvPr>
          <p:cNvSpPr>
            <a:spLocks noGrp="1"/>
          </p:cNvSpPr>
          <p:nvPr>
            <p:ph type="title"/>
          </p:nvPr>
        </p:nvSpPr>
        <p:spPr>
          <a:xfrm>
            <a:off x="457200" y="122238"/>
            <a:ext cx="7543800" cy="944562"/>
          </a:xfrm>
        </p:spPr>
        <p:txBody>
          <a:bodyPr/>
          <a:lstStyle/>
          <a:p>
            <a:r>
              <a:rPr lang="en-US" altLang="en-US"/>
              <a:t>Image Map- Example</a:t>
            </a:r>
          </a:p>
        </p:txBody>
      </p:sp>
      <p:pic>
        <p:nvPicPr>
          <p:cNvPr id="43011" name="Picture 2">
            <a:extLst>
              <a:ext uri="{FF2B5EF4-FFF2-40B4-BE49-F238E27FC236}">
                <a16:creationId xmlns:a16="http://schemas.microsoft.com/office/drawing/2014/main" xmlns="" id="{EAD1E314-CC6B-4FB0-B12A-38B60A2BB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534400" cy="313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2" name="Picture 3">
            <a:extLst>
              <a:ext uri="{FF2B5EF4-FFF2-40B4-BE49-F238E27FC236}">
                <a16:creationId xmlns:a16="http://schemas.microsoft.com/office/drawing/2014/main" xmlns="" id="{9256E0E8-3390-45F6-B13B-2BD010C1F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3200400" cy="179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3" name="Picture 4">
            <a:extLst>
              <a:ext uri="{FF2B5EF4-FFF2-40B4-BE49-F238E27FC236}">
                <a16:creationId xmlns:a16="http://schemas.microsoft.com/office/drawing/2014/main" xmlns="" id="{1A0ED60E-07DA-41C6-AE59-AF79BDC80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799013"/>
            <a:ext cx="10191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4" name="TextBox 3">
            <a:extLst>
              <a:ext uri="{FF2B5EF4-FFF2-40B4-BE49-F238E27FC236}">
                <a16:creationId xmlns:a16="http://schemas.microsoft.com/office/drawing/2014/main" xmlns="" id="{E2A843F3-0800-4A10-8A3C-ED62C97A897A}"/>
              </a:ext>
            </a:extLst>
          </p:cNvPr>
          <p:cNvSpPr txBox="1">
            <a:spLocks noChangeArrowheads="1"/>
          </p:cNvSpPr>
          <p:nvPr/>
        </p:nvSpPr>
        <p:spPr bwMode="auto">
          <a:xfrm>
            <a:off x="4267200" y="4922838"/>
            <a:ext cx="320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cs typeface="Arial" panose="020B0604020202020204" pitchFamily="34" charset="0"/>
              </a:rPr>
              <a:t>Clicking on Larger Circle --</a:t>
            </a:r>
            <a:r>
              <a:rPr lang="en-US" altLang="en-US" sz="1800">
                <a:latin typeface="Calibri" panose="020F0502020204030204" pitchFamily="34" charset="0"/>
                <a:cs typeface="Arial" panose="020B0604020202020204" pitchFamily="34" charset="0"/>
                <a:sym typeface="Wingdings" panose="05000000000000000000" pitchFamily="2" charset="2"/>
              </a:rPr>
              <a:t></a:t>
            </a:r>
            <a:endParaRPr lang="en-US" altLang="en-US" sz="1800">
              <a:latin typeface="Calibri" panose="020F050202020403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24D42B5A-1F97-4864-ACA3-D2B9FF128B3E}"/>
              </a:ext>
            </a:extLst>
          </p:cNvPr>
          <p:cNvSpPr>
            <a:spLocks noGrp="1"/>
          </p:cNvSpPr>
          <p:nvPr>
            <p:ph type="title"/>
          </p:nvPr>
        </p:nvSpPr>
        <p:spPr/>
        <p:txBody>
          <a:bodyPr/>
          <a:lstStyle/>
          <a:p>
            <a:r>
              <a:rPr lang="en-US" altLang="en-US"/>
              <a:t>How does HTML work? </a:t>
            </a:r>
          </a:p>
        </p:txBody>
      </p:sp>
      <p:sp>
        <p:nvSpPr>
          <p:cNvPr id="7171" name="Content Placeholder 2">
            <a:extLst>
              <a:ext uri="{FF2B5EF4-FFF2-40B4-BE49-F238E27FC236}">
                <a16:creationId xmlns:a16="http://schemas.microsoft.com/office/drawing/2014/main" xmlns="" id="{268313FD-520B-451D-B42A-E12D736779E9}"/>
              </a:ext>
            </a:extLst>
          </p:cNvPr>
          <p:cNvSpPr>
            <a:spLocks noGrp="1"/>
          </p:cNvSpPr>
          <p:nvPr>
            <p:ph idx="1"/>
          </p:nvPr>
        </p:nvSpPr>
        <p:spPr>
          <a:xfrm>
            <a:off x="304800" y="1719263"/>
            <a:ext cx="8458200" cy="4411662"/>
          </a:xfrm>
        </p:spPr>
        <p:txBody>
          <a:bodyPr/>
          <a:lstStyle/>
          <a:p>
            <a:r>
              <a:rPr lang="en-US" altLang="en-US"/>
              <a:t>HTML stands for HyperText Markup Language. "Markup language" means that, rather than using a programming language to perform functions, HTML uses tags to identify different types of content and the purposes they each serve to the webpage.</a:t>
            </a:r>
          </a:p>
        </p:txBody>
      </p:sp>
      <p:sp>
        <p:nvSpPr>
          <p:cNvPr id="7172" name="Slide Number Placeholder 3">
            <a:extLst>
              <a:ext uri="{FF2B5EF4-FFF2-40B4-BE49-F238E27FC236}">
                <a16:creationId xmlns:a16="http://schemas.microsoft.com/office/drawing/2014/main" xmlns="" id="{81F62DB0-FA2A-47FC-A5E7-01A03DEAD2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1C2AAC40-F0FE-4179-9CBD-BE94F219D5C5}" type="slidenum">
              <a:rPr lang="en-US" altLang="en-US" sz="1000"/>
              <a:pPr eaLnBrk="1" hangingPunct="1">
                <a:spcBef>
                  <a:spcPct val="0"/>
                </a:spcBef>
                <a:buClrTx/>
                <a:buSzTx/>
                <a:buFontTx/>
                <a:buNone/>
              </a:pPr>
              <a:t>4</a:t>
            </a:fld>
            <a:endParaRPr lang="en-US"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xmlns="" id="{93D9E5E4-5907-4B29-8AD3-0216BB9EDDCB}"/>
              </a:ext>
            </a:extLst>
          </p:cNvPr>
          <p:cNvSpPr>
            <a:spLocks noGrp="1"/>
          </p:cNvSpPr>
          <p:nvPr>
            <p:ph type="title"/>
          </p:nvPr>
        </p:nvSpPr>
        <p:spPr/>
        <p:txBody>
          <a:bodyPr/>
          <a:lstStyle/>
          <a:p>
            <a:endParaRPr lang="en-US" altLang="en-US"/>
          </a:p>
        </p:txBody>
      </p:sp>
      <p:sp>
        <p:nvSpPr>
          <p:cNvPr id="44035" name="Content Placeholder 2">
            <a:extLst>
              <a:ext uri="{FF2B5EF4-FFF2-40B4-BE49-F238E27FC236}">
                <a16:creationId xmlns:a16="http://schemas.microsoft.com/office/drawing/2014/main" xmlns="" id="{BFC8740F-BC54-4B11-89E9-D98A31736C8F}"/>
              </a:ext>
            </a:extLst>
          </p:cNvPr>
          <p:cNvSpPr>
            <a:spLocks noGrp="1"/>
          </p:cNvSpPr>
          <p:nvPr>
            <p:ph idx="1"/>
          </p:nvPr>
        </p:nvSpPr>
        <p:spPr/>
        <p:txBody>
          <a:bodyPr/>
          <a:lstStyle/>
          <a:p>
            <a:endParaRPr lang="en-US" altLang="en-US"/>
          </a:p>
        </p:txBody>
      </p:sp>
      <p:sp>
        <p:nvSpPr>
          <p:cNvPr id="44036" name="Slide Number Placeholder 3">
            <a:extLst>
              <a:ext uri="{FF2B5EF4-FFF2-40B4-BE49-F238E27FC236}">
                <a16:creationId xmlns:a16="http://schemas.microsoft.com/office/drawing/2014/main" xmlns="" id="{3CE36615-FECF-4FAE-9036-B3BE697184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8C0A90-C08F-4F82-9662-CB58F77517DE}" type="slidenum">
              <a:rPr lang="en-US" altLang="en-US"/>
              <a:pPr eaLnBrk="1" hangingPunct="1"/>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xmlns="" id="{300FE4ED-9663-47D3-9CE8-57EC1E7548BE}"/>
              </a:ext>
            </a:extLst>
          </p:cNvPr>
          <p:cNvSpPr>
            <a:spLocks noGrp="1"/>
          </p:cNvSpPr>
          <p:nvPr>
            <p:ph type="title"/>
          </p:nvPr>
        </p:nvSpPr>
        <p:spPr/>
        <p:txBody>
          <a:bodyPr/>
          <a:lstStyle/>
          <a:p>
            <a:r>
              <a:rPr lang="en-US" altLang="en-US"/>
              <a:t>Exercise</a:t>
            </a:r>
          </a:p>
        </p:txBody>
      </p:sp>
      <p:sp>
        <p:nvSpPr>
          <p:cNvPr id="45059" name="Content Placeholder 2">
            <a:extLst>
              <a:ext uri="{FF2B5EF4-FFF2-40B4-BE49-F238E27FC236}">
                <a16:creationId xmlns:a16="http://schemas.microsoft.com/office/drawing/2014/main" xmlns="" id="{E9B29886-2D3D-4635-93BE-73C119F7FFCD}"/>
              </a:ext>
            </a:extLst>
          </p:cNvPr>
          <p:cNvSpPr>
            <a:spLocks noGrp="1"/>
          </p:cNvSpPr>
          <p:nvPr>
            <p:ph idx="1"/>
          </p:nvPr>
        </p:nvSpPr>
        <p:spPr/>
        <p:txBody>
          <a:bodyPr/>
          <a:lstStyle/>
          <a:p>
            <a:r>
              <a:rPr lang="en-US" altLang="en-US"/>
              <a:t>Add a image within the body, tag with the image "photo.jpg".</a:t>
            </a:r>
          </a:p>
          <a:p>
            <a:r>
              <a:rPr lang="en-US" altLang="en-US"/>
              <a:t>Adjust size of img to 100px by 100px</a:t>
            </a:r>
          </a:p>
          <a:p>
            <a:r>
              <a:rPr lang="en-US" altLang="en-US"/>
              <a:t>Add onload command, onload="alert('')" with the text "task complete"</a:t>
            </a:r>
          </a:p>
          <a:p>
            <a:endParaRPr lang="en-US" altLang="en-US"/>
          </a:p>
        </p:txBody>
      </p:sp>
      <p:sp>
        <p:nvSpPr>
          <p:cNvPr id="45060" name="Slide Number Placeholder 3">
            <a:extLst>
              <a:ext uri="{FF2B5EF4-FFF2-40B4-BE49-F238E27FC236}">
                <a16:creationId xmlns:a16="http://schemas.microsoft.com/office/drawing/2014/main" xmlns="" id="{DEECA646-8F3B-4984-B2C2-792EE8ABE1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BAF81BD0-39CB-4C55-8CF2-01EB1A44772E}" type="slidenum">
              <a:rPr lang="en-US" altLang="en-US" sz="1000"/>
              <a:pPr eaLnBrk="1" hangingPunct="1">
                <a:spcBef>
                  <a:spcPct val="0"/>
                </a:spcBef>
                <a:buClrTx/>
                <a:buSzTx/>
                <a:buFontTx/>
                <a:buNone/>
              </a:pPr>
              <a:t>41</a:t>
            </a:fld>
            <a:endParaRPr lang="en-US" altLang="en-US" sz="1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xmlns="" id="{83BA39BF-53E6-41E8-A719-C35BC69A5E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CE681DC5-780B-4DD7-B136-5B4133E4879A}" type="slidenum">
              <a:rPr lang="en-US" altLang="en-US" sz="1000"/>
              <a:pPr eaLnBrk="1" hangingPunct="1">
                <a:spcBef>
                  <a:spcPct val="0"/>
                </a:spcBef>
                <a:buClrTx/>
                <a:buSzTx/>
                <a:buFontTx/>
                <a:buNone/>
              </a:pPr>
              <a:t>42</a:t>
            </a:fld>
            <a:endParaRPr lang="en-US" altLang="en-US" sz="1000"/>
          </a:p>
        </p:txBody>
      </p:sp>
      <p:sp>
        <p:nvSpPr>
          <p:cNvPr id="46083" name="Rectangle 2">
            <a:extLst>
              <a:ext uri="{FF2B5EF4-FFF2-40B4-BE49-F238E27FC236}">
                <a16:creationId xmlns:a16="http://schemas.microsoft.com/office/drawing/2014/main" xmlns="" id="{A1AFD513-012F-49C2-9DB6-50532526F30F}"/>
              </a:ext>
            </a:extLst>
          </p:cNvPr>
          <p:cNvSpPr>
            <a:spLocks noGrp="1" noChangeArrowheads="1"/>
          </p:cNvSpPr>
          <p:nvPr>
            <p:ph type="title"/>
          </p:nvPr>
        </p:nvSpPr>
        <p:spPr/>
        <p:txBody>
          <a:bodyPr/>
          <a:lstStyle/>
          <a:p>
            <a:pPr eaLnBrk="1" hangingPunct="1"/>
            <a:r>
              <a:rPr lang="en-US" altLang="en-US"/>
              <a:t>Basic HTML Template </a:t>
            </a:r>
          </a:p>
        </p:txBody>
      </p:sp>
      <p:sp>
        <p:nvSpPr>
          <p:cNvPr id="46084" name="Text Box 4">
            <a:extLst>
              <a:ext uri="{FF2B5EF4-FFF2-40B4-BE49-F238E27FC236}">
                <a16:creationId xmlns:a16="http://schemas.microsoft.com/office/drawing/2014/main" xmlns="" id="{6CF49BD0-8D72-4B08-A287-B0D8C2022A12}"/>
              </a:ext>
            </a:extLst>
          </p:cNvPr>
          <p:cNvSpPr>
            <a:spLocks noGrp="1" noChangeArrowheads="1"/>
          </p:cNvSpPr>
          <p:nvPr>
            <p:ph type="body" idx="1"/>
          </p:nvPr>
        </p:nvSpPr>
        <p:spPr>
          <a:xfrm>
            <a:off x="228600" y="2438400"/>
            <a:ext cx="8686800" cy="3505200"/>
          </a:xfrm>
          <a:solidFill>
            <a:schemeClr val="accent2">
              <a:alpha val="39999"/>
            </a:schemeClr>
          </a:solidFill>
          <a:ln w="3175" cap="flat">
            <a:solidFill>
              <a:schemeClr val="tx1"/>
            </a:solidFill>
            <a:prstDash val="dash"/>
            <a:miter lim="800000"/>
            <a:headEnd/>
            <a:tailEnd/>
          </a:ln>
        </p:spPr>
        <p:txBody>
          <a:bodyPr/>
          <a:lstStyle/>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&lt;!DOCTYPE html&gt;</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&lt;html&gt;</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  &lt;head&gt;</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    &lt;title&gt;CMSC104 HTML Template&lt;/title&gt;</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  &lt;/head&gt;</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  &lt;body&gt;</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    This is just a basic HTML template to be used in CMSC104.  </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  &lt;/body&gt;</a:t>
            </a:r>
          </a:p>
          <a:p>
            <a:pPr eaLnBrk="1" hangingPunct="1">
              <a:lnSpc>
                <a:spcPct val="80000"/>
              </a:lnSpc>
              <a:spcBef>
                <a:spcPct val="50000"/>
              </a:spcBef>
              <a:buClrTx/>
              <a:buSzTx/>
              <a:buFontTx/>
              <a:buNone/>
            </a:pPr>
            <a:r>
              <a:rPr lang="en-US" altLang="en-US" sz="1800" b="1">
                <a:solidFill>
                  <a:schemeClr val="tx2"/>
                </a:solidFill>
                <a:latin typeface="Courier New" panose="02070309020205020404" pitchFamily="49" charset="0"/>
              </a:rPr>
              <a:t>&lt;/html&gt;</a:t>
            </a:r>
          </a:p>
        </p:txBody>
      </p:sp>
      <p:sp>
        <p:nvSpPr>
          <p:cNvPr id="46085" name="Text Box 5">
            <a:extLst>
              <a:ext uri="{FF2B5EF4-FFF2-40B4-BE49-F238E27FC236}">
                <a16:creationId xmlns:a16="http://schemas.microsoft.com/office/drawing/2014/main" xmlns="" id="{A097762C-D48B-47AC-B213-3EBC95556269}"/>
              </a:ext>
            </a:extLst>
          </p:cNvPr>
          <p:cNvSpPr txBox="1">
            <a:spLocks noChangeArrowheads="1"/>
          </p:cNvSpPr>
          <p:nvPr/>
        </p:nvSpPr>
        <p:spPr bwMode="auto">
          <a:xfrm>
            <a:off x="3276600" y="6248400"/>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400" i="1"/>
              <a:t>Example file: template.html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xmlns="" id="{11D2AC50-2FF4-4A2F-9FA5-4BEC07C1D0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1111773C-ACB1-4D63-B0F8-5DAD6E1FD5DF}" type="slidenum">
              <a:rPr lang="en-US" altLang="en-US" sz="1000"/>
              <a:pPr eaLnBrk="1" hangingPunct="1">
                <a:spcBef>
                  <a:spcPct val="0"/>
                </a:spcBef>
                <a:buClrTx/>
                <a:buSzTx/>
                <a:buFontTx/>
                <a:buNone/>
              </a:pPr>
              <a:t>43</a:t>
            </a:fld>
            <a:endParaRPr lang="en-US" altLang="en-US" sz="1000"/>
          </a:p>
        </p:txBody>
      </p:sp>
      <p:sp>
        <p:nvSpPr>
          <p:cNvPr id="47107" name="Rectangle 4">
            <a:extLst>
              <a:ext uri="{FF2B5EF4-FFF2-40B4-BE49-F238E27FC236}">
                <a16:creationId xmlns:a16="http://schemas.microsoft.com/office/drawing/2014/main" xmlns="" id="{F2D4B348-1225-4E71-831C-905C8BE91970}"/>
              </a:ext>
            </a:extLst>
          </p:cNvPr>
          <p:cNvSpPr>
            <a:spLocks noGrp="1" noChangeArrowheads="1"/>
          </p:cNvSpPr>
          <p:nvPr>
            <p:ph type="title"/>
          </p:nvPr>
        </p:nvSpPr>
        <p:spPr/>
        <p:txBody>
          <a:bodyPr/>
          <a:lstStyle/>
          <a:p>
            <a:pPr eaLnBrk="1" hangingPunct="1"/>
            <a:r>
              <a:rPr lang="en-US" altLang="en-US"/>
              <a:t>Basic HTML Template Screenshot</a:t>
            </a:r>
          </a:p>
        </p:txBody>
      </p:sp>
      <p:pic>
        <p:nvPicPr>
          <p:cNvPr id="47108" name="Picture 7">
            <a:extLst>
              <a:ext uri="{FF2B5EF4-FFF2-40B4-BE49-F238E27FC236}">
                <a16:creationId xmlns:a16="http://schemas.microsoft.com/office/drawing/2014/main" xmlns="" id="{96C95840-9DDD-4D6A-A337-DA59B5E7A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975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xmlns="" id="{3F3FD60A-B3B5-4324-AB5C-6403CE1125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D56BCA1D-4120-4B1B-A172-0F758D47A568}" type="slidenum">
              <a:rPr lang="en-US" altLang="en-US" sz="1000"/>
              <a:pPr eaLnBrk="1" hangingPunct="1">
                <a:spcBef>
                  <a:spcPct val="0"/>
                </a:spcBef>
                <a:buClrTx/>
                <a:buSzTx/>
                <a:buFontTx/>
                <a:buNone/>
              </a:pPr>
              <a:t>44</a:t>
            </a:fld>
            <a:endParaRPr lang="en-US" altLang="en-US" sz="1000"/>
          </a:p>
        </p:txBody>
      </p:sp>
      <p:sp>
        <p:nvSpPr>
          <p:cNvPr id="48131" name="Rectangle 2">
            <a:extLst>
              <a:ext uri="{FF2B5EF4-FFF2-40B4-BE49-F238E27FC236}">
                <a16:creationId xmlns:a16="http://schemas.microsoft.com/office/drawing/2014/main" xmlns="" id="{8A64414F-BE3E-431A-9E50-FDDCCACCB43A}"/>
              </a:ext>
            </a:extLst>
          </p:cNvPr>
          <p:cNvSpPr>
            <a:spLocks noGrp="1" noChangeArrowheads="1"/>
          </p:cNvSpPr>
          <p:nvPr>
            <p:ph type="title"/>
          </p:nvPr>
        </p:nvSpPr>
        <p:spPr/>
        <p:txBody>
          <a:bodyPr/>
          <a:lstStyle/>
          <a:p>
            <a:pPr eaLnBrk="1" hangingPunct="1"/>
            <a:r>
              <a:rPr lang="en-US" altLang="en-US"/>
              <a:t>Some Common HTML Tags and Their Meanings</a:t>
            </a:r>
          </a:p>
        </p:txBody>
      </p:sp>
      <p:sp>
        <p:nvSpPr>
          <p:cNvPr id="48132" name="Rectangle 3">
            <a:extLst>
              <a:ext uri="{FF2B5EF4-FFF2-40B4-BE49-F238E27FC236}">
                <a16:creationId xmlns:a16="http://schemas.microsoft.com/office/drawing/2014/main" xmlns="" id="{FAB99970-625C-4D9A-A85A-FFC9A272A6E3}"/>
              </a:ext>
            </a:extLst>
          </p:cNvPr>
          <p:cNvSpPr>
            <a:spLocks noGrp="1" noChangeArrowheads="1"/>
          </p:cNvSpPr>
          <p:nvPr>
            <p:ph type="body" idx="1"/>
          </p:nvPr>
        </p:nvSpPr>
        <p:spPr>
          <a:xfrm>
            <a:off x="457200" y="1719263"/>
            <a:ext cx="8229600" cy="4833937"/>
          </a:xfrm>
        </p:spPr>
        <p:txBody>
          <a:bodyPr/>
          <a:lstStyle/>
          <a:p>
            <a:pPr eaLnBrk="1" hangingPunct="1"/>
            <a:r>
              <a:rPr lang="en-US" altLang="en-US" sz="2800" b="1">
                <a:solidFill>
                  <a:schemeClr val="tx2"/>
                </a:solidFill>
                <a:latin typeface="Courier New" panose="02070309020205020404" pitchFamily="49" charset="0"/>
              </a:rPr>
              <a:t>&lt;p&gt;…&lt;/p&gt;</a:t>
            </a:r>
            <a:r>
              <a:rPr lang="en-US" altLang="en-US" sz="2800"/>
              <a:t> -- Creates a paragraph</a:t>
            </a:r>
          </a:p>
          <a:p>
            <a:pPr eaLnBrk="1" hangingPunct="1"/>
            <a:r>
              <a:rPr lang="en-US" altLang="en-US" sz="2800" b="1">
                <a:solidFill>
                  <a:schemeClr val="tx2"/>
                </a:solidFill>
                <a:latin typeface="Courier New" panose="02070309020205020404" pitchFamily="49" charset="0"/>
              </a:rPr>
              <a:t>&lt;br /&gt;</a:t>
            </a:r>
            <a:r>
              <a:rPr lang="en-US" altLang="en-US" sz="2800"/>
              <a:t> -- Adds a line break</a:t>
            </a:r>
          </a:p>
          <a:p>
            <a:pPr eaLnBrk="1" hangingPunct="1"/>
            <a:r>
              <a:rPr lang="en-US" altLang="en-US" sz="2800" b="1">
                <a:solidFill>
                  <a:schemeClr val="tx2"/>
                </a:solidFill>
                <a:latin typeface="Courier New" panose="02070309020205020404" pitchFamily="49" charset="0"/>
              </a:rPr>
              <a:t>&lt;hr /&gt;</a:t>
            </a:r>
            <a:r>
              <a:rPr lang="en-US" altLang="en-US" sz="2800"/>
              <a:t> -- Separates sections with a horizontal rule</a:t>
            </a:r>
          </a:p>
          <a:p>
            <a:pPr eaLnBrk="1" hangingPunct="1"/>
            <a:r>
              <a:rPr lang="en-US" altLang="en-US" sz="2800" b="1">
                <a:solidFill>
                  <a:schemeClr val="tx2"/>
                </a:solidFill>
                <a:latin typeface="Courier New" panose="02070309020205020404" pitchFamily="49" charset="0"/>
              </a:rPr>
              <a:t>&lt;h1&gt;…&lt;/h1&gt;</a:t>
            </a:r>
            <a:r>
              <a:rPr lang="en-US" altLang="en-US" sz="2800"/>
              <a:t> -- Displays a heading (h1-h6)</a:t>
            </a:r>
          </a:p>
          <a:p>
            <a:pPr eaLnBrk="1" hangingPunct="1"/>
            <a:r>
              <a:rPr lang="en-US" altLang="en-US" sz="2800" b="1">
                <a:solidFill>
                  <a:schemeClr val="tx2"/>
                </a:solidFill>
                <a:latin typeface="Courier New" panose="02070309020205020404" pitchFamily="49" charset="0"/>
              </a:rPr>
              <a:t>&lt;!--…</a:t>
            </a:r>
            <a:r>
              <a:rPr lang="en-US" altLang="en-US" sz="2800" b="1">
                <a:solidFill>
                  <a:schemeClr val="tx2"/>
                </a:solidFill>
                <a:latin typeface="Courier New" panose="02070309020205020404" pitchFamily="49" charset="0"/>
                <a:sym typeface="Wingdings" panose="05000000000000000000" pitchFamily="2" charset="2"/>
              </a:rPr>
              <a:t>--&gt;</a:t>
            </a:r>
            <a:r>
              <a:rPr lang="en-US" altLang="en-US" sz="2800">
                <a:solidFill>
                  <a:schemeClr val="tx2"/>
                </a:solidFill>
              </a:rPr>
              <a:t> </a:t>
            </a:r>
            <a:r>
              <a:rPr lang="en-US" altLang="en-US" sz="2800"/>
              <a:t>-- Inserts a comment </a:t>
            </a:r>
          </a:p>
          <a:p>
            <a:pPr eaLnBrk="1" hangingPunct="1"/>
            <a:r>
              <a:rPr lang="en-US" altLang="en-US" sz="2800" b="1">
                <a:solidFill>
                  <a:schemeClr val="tx2"/>
                </a:solidFill>
                <a:latin typeface="Courier New" panose="02070309020205020404" pitchFamily="49" charset="0"/>
              </a:rPr>
              <a:t>&lt;ol&gt;…&lt;/ol&gt;</a:t>
            </a:r>
            <a:r>
              <a:rPr lang="en-US" altLang="en-US" sz="2800"/>
              <a:t> -- Creates an ordered list</a:t>
            </a:r>
          </a:p>
          <a:p>
            <a:pPr eaLnBrk="1" hangingPunct="1"/>
            <a:r>
              <a:rPr lang="en-US" altLang="en-US" sz="2800" b="1">
                <a:solidFill>
                  <a:schemeClr val="tx2"/>
                </a:solidFill>
                <a:latin typeface="Courier New" panose="02070309020205020404" pitchFamily="49" charset="0"/>
              </a:rPr>
              <a:t>&lt;ul&gt;…&lt;/ul&gt;</a:t>
            </a:r>
            <a:r>
              <a:rPr lang="en-US" altLang="en-US" sz="2800"/>
              <a:t> -- Creates an unordered list</a:t>
            </a:r>
          </a:p>
          <a:p>
            <a:pPr eaLnBrk="1" hangingPunct="1"/>
            <a:r>
              <a:rPr lang="en-US" altLang="en-US" sz="2800" b="1">
                <a:solidFill>
                  <a:schemeClr val="tx2"/>
                </a:solidFill>
                <a:latin typeface="Courier New" panose="02070309020205020404" pitchFamily="49" charset="0"/>
              </a:rPr>
              <a:t>&lt;img /&gt;</a:t>
            </a:r>
            <a:r>
              <a:rPr lang="en-US" altLang="en-US" sz="2800"/>
              <a:t> -- Inserts an image into the document</a:t>
            </a:r>
          </a:p>
          <a:p>
            <a:pPr eaLnBrk="1" hangingPunct="1"/>
            <a:r>
              <a:rPr lang="en-US" altLang="en-US" sz="2800" b="1">
                <a:solidFill>
                  <a:schemeClr val="tx2"/>
                </a:solidFill>
                <a:latin typeface="Courier New" panose="02070309020205020404" pitchFamily="49" charset="0"/>
              </a:rPr>
              <a:t>&lt;a&gt;…&lt;/a&gt;</a:t>
            </a:r>
            <a:r>
              <a:rPr lang="en-US" altLang="en-US" sz="2800"/>
              <a:t> -- Inserts a link into the document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xmlns="" id="{8816F287-F6DC-4A48-9C51-7585E2E04F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92055123-5E7D-4EFB-B59F-3C0CB990AE7A}" type="slidenum">
              <a:rPr lang="en-US" altLang="en-US" sz="1000"/>
              <a:pPr eaLnBrk="1" hangingPunct="1">
                <a:spcBef>
                  <a:spcPct val="0"/>
                </a:spcBef>
                <a:buClrTx/>
                <a:buSzTx/>
                <a:buFontTx/>
                <a:buNone/>
              </a:pPr>
              <a:t>45</a:t>
            </a:fld>
            <a:endParaRPr lang="en-US" altLang="en-US" sz="1000"/>
          </a:p>
        </p:txBody>
      </p:sp>
      <p:sp>
        <p:nvSpPr>
          <p:cNvPr id="49155" name="Rectangle 2">
            <a:extLst>
              <a:ext uri="{FF2B5EF4-FFF2-40B4-BE49-F238E27FC236}">
                <a16:creationId xmlns:a16="http://schemas.microsoft.com/office/drawing/2014/main" xmlns="" id="{93F3D5BD-15D2-4D23-91E3-2F42F584828A}"/>
              </a:ext>
            </a:extLst>
          </p:cNvPr>
          <p:cNvSpPr>
            <a:spLocks noGrp="1" noChangeArrowheads="1"/>
          </p:cNvSpPr>
          <p:nvPr>
            <p:ph type="title"/>
          </p:nvPr>
        </p:nvSpPr>
        <p:spPr/>
        <p:txBody>
          <a:bodyPr/>
          <a:lstStyle/>
          <a:p>
            <a:pPr eaLnBrk="1" hangingPunct="1"/>
            <a:r>
              <a:rPr lang="en-US" altLang="en-US"/>
              <a:t>Paragraph Example</a:t>
            </a:r>
          </a:p>
        </p:txBody>
      </p:sp>
      <p:sp>
        <p:nvSpPr>
          <p:cNvPr id="49156" name="Text Box 7">
            <a:extLst>
              <a:ext uri="{FF2B5EF4-FFF2-40B4-BE49-F238E27FC236}">
                <a16:creationId xmlns:a16="http://schemas.microsoft.com/office/drawing/2014/main" xmlns="" id="{8C9334B7-3567-43D2-A2C3-452E9A9D071F}"/>
              </a:ext>
            </a:extLst>
          </p:cNvPr>
          <p:cNvSpPr>
            <a:spLocks noGrp="1" noChangeArrowheads="1"/>
          </p:cNvSpPr>
          <p:nvPr>
            <p:ph type="body" idx="1"/>
          </p:nvPr>
        </p:nvSpPr>
        <p:spPr>
          <a:xfrm>
            <a:off x="228600" y="1905000"/>
            <a:ext cx="8686800" cy="4495800"/>
          </a:xfrm>
          <a:solidFill>
            <a:schemeClr val="accent2">
              <a:alpha val="39999"/>
            </a:schemeClr>
          </a:solidFill>
          <a:ln w="3175" cap="flat">
            <a:solidFill>
              <a:schemeClr val="tx1"/>
            </a:solidFill>
            <a:prstDash val="dash"/>
            <a:miter lim="800000"/>
            <a:headEnd/>
            <a:tailEnd/>
          </a:ln>
        </p:spPr>
        <p:txBody>
          <a:bodyPr/>
          <a:lstStyle/>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a:p>
            <a:pPr eaLnBrk="1" hangingPunct="1">
              <a:spcBef>
                <a:spcPct val="50000"/>
              </a:spcBef>
              <a:buClrTx/>
              <a:buSzTx/>
              <a:buFontTx/>
              <a:buNone/>
            </a:pPr>
            <a:r>
              <a:rPr lang="en-US" altLang="en-US" sz="2400" b="1">
                <a:solidFill>
                  <a:schemeClr val="tx2"/>
                </a:solidFill>
                <a:latin typeface="Courier New" panose="02070309020205020404" pitchFamily="49" charset="0"/>
              </a:rPr>
              <a:t>  The exam next week will consist of T/F, multiple choice, short answer and pseudocode questions.  You cannot use a calculator.</a:t>
            </a:r>
          </a:p>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a:p>
            <a:pPr eaLnBrk="1" hangingPunct="1">
              <a:spcBef>
                <a:spcPct val="50000"/>
              </a:spcBef>
              <a:buClrTx/>
              <a:buSzTx/>
              <a:buFontTx/>
              <a:buNone/>
            </a:pPr>
            <a:r>
              <a:rPr lang="en-US" altLang="en-US" sz="2400" b="1">
                <a:solidFill>
                  <a:schemeClr val="tx2"/>
                </a:solidFill>
                <a:latin typeface="Courier New" panose="02070309020205020404" pitchFamily="49" charset="0"/>
              </a:rPr>
              <a:t>  After the exam, we will learn JavaScript.  It should be fun!!</a:t>
            </a:r>
          </a:p>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xmlns="" id="{81BA346B-59ED-4923-855B-39BE1553CB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4673B4E6-3D11-404E-9611-2775CFF6AC42}" type="slidenum">
              <a:rPr lang="en-US" altLang="en-US" sz="1000"/>
              <a:pPr eaLnBrk="1" hangingPunct="1">
                <a:spcBef>
                  <a:spcPct val="0"/>
                </a:spcBef>
                <a:buClrTx/>
                <a:buSzTx/>
                <a:buFontTx/>
                <a:buNone/>
              </a:pPr>
              <a:t>46</a:t>
            </a:fld>
            <a:endParaRPr lang="en-US" altLang="en-US" sz="1000"/>
          </a:p>
        </p:txBody>
      </p:sp>
      <p:sp>
        <p:nvSpPr>
          <p:cNvPr id="50179" name="Rectangle 2">
            <a:extLst>
              <a:ext uri="{FF2B5EF4-FFF2-40B4-BE49-F238E27FC236}">
                <a16:creationId xmlns:a16="http://schemas.microsoft.com/office/drawing/2014/main" xmlns="" id="{6503A3CF-7992-402D-A08F-3EC93AECC10A}"/>
              </a:ext>
            </a:extLst>
          </p:cNvPr>
          <p:cNvSpPr>
            <a:spLocks noGrp="1" noChangeArrowheads="1"/>
          </p:cNvSpPr>
          <p:nvPr>
            <p:ph type="title"/>
          </p:nvPr>
        </p:nvSpPr>
        <p:spPr/>
        <p:txBody>
          <a:bodyPr/>
          <a:lstStyle/>
          <a:p>
            <a:pPr eaLnBrk="1" hangingPunct="1"/>
            <a:r>
              <a:rPr lang="en-US" altLang="en-US"/>
              <a:t>Paragraph Example Screenshot</a:t>
            </a:r>
          </a:p>
        </p:txBody>
      </p:sp>
      <p:pic>
        <p:nvPicPr>
          <p:cNvPr id="50180" name="Picture 5">
            <a:extLst>
              <a:ext uri="{FF2B5EF4-FFF2-40B4-BE49-F238E27FC236}">
                <a16:creationId xmlns:a16="http://schemas.microsoft.com/office/drawing/2014/main" xmlns="" id="{928A4140-1465-4C26-8B46-9BF80815A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1E19917F-03F0-42AE-B452-349EA27872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8774E757-FB12-43B8-A5C4-828F7CED1780}" type="slidenum">
              <a:rPr lang="en-US" altLang="en-US" sz="1000"/>
              <a:pPr eaLnBrk="1" hangingPunct="1">
                <a:spcBef>
                  <a:spcPct val="0"/>
                </a:spcBef>
                <a:buClrTx/>
                <a:buSzTx/>
                <a:buFontTx/>
                <a:buNone/>
              </a:pPr>
              <a:t>47</a:t>
            </a:fld>
            <a:endParaRPr lang="en-US" altLang="en-US" sz="1000"/>
          </a:p>
        </p:txBody>
      </p:sp>
      <p:sp>
        <p:nvSpPr>
          <p:cNvPr id="51203" name="Rectangle 2">
            <a:extLst>
              <a:ext uri="{FF2B5EF4-FFF2-40B4-BE49-F238E27FC236}">
                <a16:creationId xmlns:a16="http://schemas.microsoft.com/office/drawing/2014/main" xmlns="" id="{E49E8CDE-CA46-4B5B-B5C2-06782BB2BD2E}"/>
              </a:ext>
            </a:extLst>
          </p:cNvPr>
          <p:cNvSpPr>
            <a:spLocks noGrp="1" noChangeArrowheads="1"/>
          </p:cNvSpPr>
          <p:nvPr>
            <p:ph type="title"/>
          </p:nvPr>
        </p:nvSpPr>
        <p:spPr/>
        <p:txBody>
          <a:bodyPr/>
          <a:lstStyle/>
          <a:p>
            <a:pPr eaLnBrk="1" hangingPunct="1"/>
            <a:r>
              <a:rPr lang="en-US" altLang="en-US"/>
              <a:t>Line Break Example</a:t>
            </a:r>
          </a:p>
        </p:txBody>
      </p:sp>
      <p:sp>
        <p:nvSpPr>
          <p:cNvPr id="51204" name="Text Box 3">
            <a:extLst>
              <a:ext uri="{FF2B5EF4-FFF2-40B4-BE49-F238E27FC236}">
                <a16:creationId xmlns:a16="http://schemas.microsoft.com/office/drawing/2014/main" xmlns="" id="{A98F0D5D-5039-409F-BBC9-6D7CC9A2042D}"/>
              </a:ext>
            </a:extLst>
          </p:cNvPr>
          <p:cNvSpPr>
            <a:spLocks noGrp="1" noChangeArrowheads="1"/>
          </p:cNvSpPr>
          <p:nvPr>
            <p:ph type="body" idx="1"/>
          </p:nvPr>
        </p:nvSpPr>
        <p:spPr>
          <a:xfrm>
            <a:off x="533400" y="1905000"/>
            <a:ext cx="8077200" cy="3505200"/>
          </a:xfrm>
          <a:solidFill>
            <a:schemeClr val="accent2">
              <a:alpha val="39999"/>
            </a:schemeClr>
          </a:solidFill>
          <a:ln w="3175" cap="flat">
            <a:solidFill>
              <a:schemeClr val="tx1"/>
            </a:solidFill>
            <a:prstDash val="dash"/>
            <a:miter lim="800000"/>
            <a:headEnd/>
            <a:tailEnd/>
          </a:ln>
        </p:spPr>
        <p:txBody>
          <a:bodyPr/>
          <a:lstStyle/>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a:p>
            <a:pPr eaLnBrk="1" hangingPunct="1">
              <a:lnSpc>
                <a:spcPct val="70000"/>
              </a:lnSpc>
              <a:spcBef>
                <a:spcPct val="50000"/>
              </a:spcBef>
              <a:buClrTx/>
              <a:buSzTx/>
              <a:buFontTx/>
              <a:buNone/>
            </a:pPr>
            <a:r>
              <a:rPr lang="en-US" altLang="en-US" sz="2400" b="1">
                <a:solidFill>
                  <a:schemeClr val="tx2"/>
                </a:solidFill>
                <a:latin typeface="Courier New" panose="02070309020205020404" pitchFamily="49" charset="0"/>
              </a:rPr>
              <a:t>	Roses are Red. &lt;br /&gt;</a:t>
            </a:r>
          </a:p>
          <a:p>
            <a:pPr eaLnBrk="1" hangingPunct="1">
              <a:lnSpc>
                <a:spcPct val="70000"/>
              </a:lnSpc>
              <a:spcBef>
                <a:spcPct val="50000"/>
              </a:spcBef>
              <a:buClrTx/>
              <a:buSzTx/>
              <a:buFontTx/>
              <a:buNone/>
            </a:pPr>
            <a:r>
              <a:rPr lang="en-US" altLang="en-US" sz="2400" b="1">
                <a:solidFill>
                  <a:schemeClr val="tx2"/>
                </a:solidFill>
                <a:latin typeface="Courier New" panose="02070309020205020404" pitchFamily="49" charset="0"/>
              </a:rPr>
              <a:t>	Violets are Blue. &lt;br /&gt;</a:t>
            </a:r>
          </a:p>
          <a:p>
            <a:pPr eaLnBrk="1" hangingPunct="1">
              <a:lnSpc>
                <a:spcPct val="70000"/>
              </a:lnSpc>
              <a:spcBef>
                <a:spcPct val="50000"/>
              </a:spcBef>
              <a:buClrTx/>
              <a:buSzTx/>
              <a:buFontTx/>
              <a:buNone/>
            </a:pPr>
            <a:r>
              <a:rPr lang="en-US" altLang="en-US" sz="2400" b="1">
                <a:solidFill>
                  <a:schemeClr val="tx2"/>
                </a:solidFill>
                <a:latin typeface="Courier New" panose="02070309020205020404" pitchFamily="49" charset="0"/>
              </a:rPr>
              <a:t>	You should study for Exam 1. &lt;br /&gt;</a:t>
            </a:r>
          </a:p>
          <a:p>
            <a:pPr eaLnBrk="1" hangingPunct="1">
              <a:lnSpc>
                <a:spcPct val="70000"/>
              </a:lnSpc>
              <a:spcBef>
                <a:spcPct val="50000"/>
              </a:spcBef>
              <a:buClrTx/>
              <a:buSzTx/>
              <a:buFontTx/>
              <a:buNone/>
            </a:pPr>
            <a:r>
              <a:rPr lang="en-US" altLang="en-US" sz="2400" b="1">
                <a:solidFill>
                  <a:schemeClr val="tx2"/>
                </a:solidFill>
                <a:latin typeface="Courier New" panose="02070309020205020404" pitchFamily="49" charset="0"/>
              </a:rPr>
              <a:t>	It will be good for you! </a:t>
            </a:r>
          </a:p>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xmlns="" id="{7D00CE27-733F-423E-BD5B-424993BB15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DBD5C874-5F3B-46C1-A5EF-1F4C43BD4A08}" type="slidenum">
              <a:rPr lang="en-US" altLang="en-US" sz="1000"/>
              <a:pPr eaLnBrk="1" hangingPunct="1">
                <a:spcBef>
                  <a:spcPct val="0"/>
                </a:spcBef>
                <a:buClrTx/>
                <a:buSzTx/>
                <a:buFontTx/>
                <a:buNone/>
              </a:pPr>
              <a:t>48</a:t>
            </a:fld>
            <a:endParaRPr lang="en-US" altLang="en-US" sz="1000"/>
          </a:p>
        </p:txBody>
      </p:sp>
      <p:sp>
        <p:nvSpPr>
          <p:cNvPr id="52227" name="Rectangle 2">
            <a:extLst>
              <a:ext uri="{FF2B5EF4-FFF2-40B4-BE49-F238E27FC236}">
                <a16:creationId xmlns:a16="http://schemas.microsoft.com/office/drawing/2014/main" xmlns="" id="{50854D29-8A09-4B31-A69A-FFE5724048FD}"/>
              </a:ext>
            </a:extLst>
          </p:cNvPr>
          <p:cNvSpPr>
            <a:spLocks noGrp="1" noChangeArrowheads="1"/>
          </p:cNvSpPr>
          <p:nvPr>
            <p:ph type="title"/>
          </p:nvPr>
        </p:nvSpPr>
        <p:spPr/>
        <p:txBody>
          <a:bodyPr/>
          <a:lstStyle/>
          <a:p>
            <a:pPr eaLnBrk="1" hangingPunct="1"/>
            <a:r>
              <a:rPr lang="en-US" altLang="en-US"/>
              <a:t>Line Break Example Screenshot</a:t>
            </a:r>
          </a:p>
        </p:txBody>
      </p:sp>
      <p:pic>
        <p:nvPicPr>
          <p:cNvPr id="52228" name="Picture 4">
            <a:extLst>
              <a:ext uri="{FF2B5EF4-FFF2-40B4-BE49-F238E27FC236}">
                <a16:creationId xmlns:a16="http://schemas.microsoft.com/office/drawing/2014/main" xmlns="" id="{067FB487-5FC4-4A22-93C7-4996CFF84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xmlns="" id="{DF5884A9-BAC8-4055-B2B0-C7A66D79EB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0E54E2C1-A89C-4A18-AC29-4DADB52A4DA4}" type="slidenum">
              <a:rPr lang="en-US" altLang="en-US" sz="1000"/>
              <a:pPr eaLnBrk="1" hangingPunct="1">
                <a:spcBef>
                  <a:spcPct val="0"/>
                </a:spcBef>
                <a:buClrTx/>
                <a:buSzTx/>
                <a:buFontTx/>
                <a:buNone/>
              </a:pPr>
              <a:t>49</a:t>
            </a:fld>
            <a:endParaRPr lang="en-US" altLang="en-US" sz="1000"/>
          </a:p>
        </p:txBody>
      </p:sp>
      <p:sp>
        <p:nvSpPr>
          <p:cNvPr id="53251" name="Rectangle 2">
            <a:extLst>
              <a:ext uri="{FF2B5EF4-FFF2-40B4-BE49-F238E27FC236}">
                <a16:creationId xmlns:a16="http://schemas.microsoft.com/office/drawing/2014/main" xmlns="" id="{6C0A9CD6-25A4-4DE5-A8F5-3915126F3EFE}"/>
              </a:ext>
            </a:extLst>
          </p:cNvPr>
          <p:cNvSpPr>
            <a:spLocks noGrp="1" noChangeArrowheads="1"/>
          </p:cNvSpPr>
          <p:nvPr>
            <p:ph type="title"/>
          </p:nvPr>
        </p:nvSpPr>
        <p:spPr/>
        <p:txBody>
          <a:bodyPr/>
          <a:lstStyle/>
          <a:p>
            <a:pPr eaLnBrk="1" hangingPunct="1"/>
            <a:r>
              <a:rPr lang="en-US" altLang="en-US"/>
              <a:t>Horizontal Rule Example</a:t>
            </a:r>
          </a:p>
        </p:txBody>
      </p:sp>
      <p:sp>
        <p:nvSpPr>
          <p:cNvPr id="53252" name="Text Box 4">
            <a:extLst>
              <a:ext uri="{FF2B5EF4-FFF2-40B4-BE49-F238E27FC236}">
                <a16:creationId xmlns:a16="http://schemas.microsoft.com/office/drawing/2014/main" xmlns="" id="{5FEC9E3E-D83B-4632-AEF6-4DD3DB2A4DD8}"/>
              </a:ext>
            </a:extLst>
          </p:cNvPr>
          <p:cNvSpPr>
            <a:spLocks noGrp="1" noChangeArrowheads="1"/>
          </p:cNvSpPr>
          <p:nvPr>
            <p:ph type="body" idx="1"/>
          </p:nvPr>
        </p:nvSpPr>
        <p:spPr>
          <a:xfrm>
            <a:off x="381000" y="1719263"/>
            <a:ext cx="8534400" cy="4757737"/>
          </a:xfrm>
          <a:solidFill>
            <a:schemeClr val="accent2">
              <a:alpha val="39999"/>
            </a:schemeClr>
          </a:solidFill>
          <a:ln w="3175" cap="flat">
            <a:solidFill>
              <a:schemeClr val="tx1"/>
            </a:solidFill>
            <a:prstDash val="dash"/>
            <a:miter lim="800000"/>
            <a:headEnd/>
            <a:tailEnd/>
          </a:ln>
        </p:spPr>
        <p:txBody>
          <a:bodyPr/>
          <a:lstStyle/>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a:p>
            <a:pPr eaLnBrk="1" hangingPunct="1">
              <a:spcBef>
                <a:spcPct val="50000"/>
              </a:spcBef>
              <a:buClrTx/>
              <a:buSzTx/>
              <a:buFontTx/>
              <a:buNone/>
            </a:pPr>
            <a:r>
              <a:rPr lang="en-US" altLang="en-US" sz="2400" b="1">
                <a:solidFill>
                  <a:schemeClr val="tx2"/>
                </a:solidFill>
                <a:latin typeface="Courier New" panose="02070309020205020404" pitchFamily="49" charset="0"/>
              </a:rPr>
              <a:t>  The exam next week will consist of T/F, multiple choice, short answer and pseudocode questions.  You cannot use a calculator.</a:t>
            </a:r>
          </a:p>
          <a:p>
            <a:pPr eaLnBrk="1" hangingPunct="1">
              <a:buFont typeface="Wingdings" panose="05000000000000000000" pitchFamily="2" charset="2"/>
              <a:buNone/>
            </a:pPr>
            <a:r>
              <a:rPr lang="en-US" altLang="en-US" sz="2400" b="1">
                <a:solidFill>
                  <a:schemeClr val="tx2"/>
                </a:solidFill>
                <a:latin typeface="Courier New" panose="02070309020205020404" pitchFamily="49" charset="0"/>
              </a:rPr>
              <a:t>&lt;/p&gt;</a:t>
            </a:r>
          </a:p>
          <a:p>
            <a:pPr eaLnBrk="1" hangingPunct="1">
              <a:buFont typeface="Wingdings" panose="05000000000000000000" pitchFamily="2" charset="2"/>
              <a:buNone/>
            </a:pPr>
            <a:r>
              <a:rPr lang="en-US" altLang="en-US" sz="2400" b="1">
                <a:solidFill>
                  <a:schemeClr val="tx2"/>
                </a:solidFill>
                <a:latin typeface="Courier New" panose="02070309020205020404" pitchFamily="49" charset="0"/>
              </a:rPr>
              <a:t>&lt;hr /&gt;</a:t>
            </a:r>
          </a:p>
          <a:p>
            <a:pPr eaLnBrk="1" hangingPunct="1">
              <a:buFont typeface="Wingdings" panose="05000000000000000000" pitchFamily="2" charset="2"/>
              <a:buNone/>
            </a:pPr>
            <a:r>
              <a:rPr lang="en-US" altLang="en-US" sz="2400" b="1">
                <a:solidFill>
                  <a:schemeClr val="tx2"/>
                </a:solidFill>
                <a:latin typeface="Courier New" panose="02070309020205020404" pitchFamily="49" charset="0"/>
              </a:rPr>
              <a:t>&lt;p&gt;</a:t>
            </a:r>
          </a:p>
          <a:p>
            <a:pPr eaLnBrk="1" hangingPunct="1">
              <a:buFont typeface="Wingdings" panose="05000000000000000000" pitchFamily="2" charset="2"/>
              <a:buNone/>
            </a:pPr>
            <a:r>
              <a:rPr lang="en-US" altLang="en-US" sz="2400" b="1">
                <a:solidFill>
                  <a:schemeClr val="tx2"/>
                </a:solidFill>
                <a:latin typeface="Courier New" panose="02070309020205020404" pitchFamily="49" charset="0"/>
              </a:rPr>
              <a:t>  After the exam, we will learn JavaScript.  It should be fun!!</a:t>
            </a:r>
          </a:p>
          <a:p>
            <a:pPr eaLnBrk="1" hangingPunct="1">
              <a:buFont typeface="Wingdings" panose="05000000000000000000" pitchFamily="2" charset="2"/>
              <a:buNone/>
            </a:pPr>
            <a:r>
              <a:rPr lang="en-US" altLang="en-US" sz="2400" b="1">
                <a:solidFill>
                  <a:schemeClr val="tx2"/>
                </a:solidFill>
                <a:latin typeface="Courier New" panose="02070309020205020404" pitchFamily="49" charset="0"/>
              </a:rPr>
              <a:t>&lt;/p&gt;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D3AA79E6-50E1-4020-962A-A49AB5C9D51B}"/>
              </a:ext>
            </a:extLst>
          </p:cNvPr>
          <p:cNvSpPr>
            <a:spLocks noGrp="1"/>
          </p:cNvSpPr>
          <p:nvPr>
            <p:ph type="title"/>
          </p:nvPr>
        </p:nvSpPr>
        <p:spPr>
          <a:xfrm>
            <a:off x="457200" y="122238"/>
            <a:ext cx="7543800" cy="868362"/>
          </a:xfrm>
        </p:spPr>
        <p:txBody>
          <a:bodyPr/>
          <a:lstStyle/>
          <a:p>
            <a:r>
              <a:rPr lang="en-US" altLang="en-US"/>
              <a:t>Example</a:t>
            </a:r>
          </a:p>
        </p:txBody>
      </p:sp>
      <p:sp>
        <p:nvSpPr>
          <p:cNvPr id="8195" name="Content Placeholder 2">
            <a:extLst>
              <a:ext uri="{FF2B5EF4-FFF2-40B4-BE49-F238E27FC236}">
                <a16:creationId xmlns:a16="http://schemas.microsoft.com/office/drawing/2014/main" xmlns="" id="{ED6965F0-1063-40D6-A168-6E59DE798D22}"/>
              </a:ext>
            </a:extLst>
          </p:cNvPr>
          <p:cNvSpPr>
            <a:spLocks noGrp="1"/>
          </p:cNvSpPr>
          <p:nvPr>
            <p:ph idx="1"/>
          </p:nvPr>
        </p:nvSpPr>
        <p:spPr>
          <a:xfrm>
            <a:off x="457200" y="1371600"/>
            <a:ext cx="8229600" cy="4759325"/>
          </a:xfrm>
        </p:spPr>
        <p:txBody>
          <a:bodyPr/>
          <a:lstStyle/>
          <a:p>
            <a:r>
              <a:rPr lang="en-US" altLang="en-US"/>
              <a:t>Take a look at the article below. </a:t>
            </a:r>
          </a:p>
          <a:p>
            <a:r>
              <a:rPr lang="en-US" altLang="en-US"/>
              <a:t>If I were to ask you to label the types of content on the page, you'd probably do pretty well: </a:t>
            </a:r>
          </a:p>
          <a:p>
            <a:pPr lvl="1"/>
            <a:r>
              <a:rPr lang="en-US" altLang="en-US"/>
              <a:t>There's the header at the top, </a:t>
            </a:r>
          </a:p>
          <a:p>
            <a:pPr lvl="1"/>
            <a:r>
              <a:rPr lang="en-US" altLang="en-US"/>
              <a:t>then a subheader below it, </a:t>
            </a:r>
          </a:p>
          <a:p>
            <a:pPr lvl="1"/>
            <a:r>
              <a:rPr lang="en-US" altLang="en-US"/>
              <a:t>the body text, </a:t>
            </a:r>
          </a:p>
          <a:p>
            <a:pPr lvl="1"/>
            <a:r>
              <a:rPr lang="en-US" altLang="en-US"/>
              <a:t>and some images at the bottom </a:t>
            </a:r>
          </a:p>
          <a:p>
            <a:pPr lvl="1"/>
            <a:r>
              <a:rPr lang="en-US" altLang="en-US"/>
              <a:t>followed by a few more bits of text….</a:t>
            </a:r>
          </a:p>
        </p:txBody>
      </p:sp>
      <p:sp>
        <p:nvSpPr>
          <p:cNvPr id="8196" name="Slide Number Placeholder 3">
            <a:extLst>
              <a:ext uri="{FF2B5EF4-FFF2-40B4-BE49-F238E27FC236}">
                <a16:creationId xmlns:a16="http://schemas.microsoft.com/office/drawing/2014/main" xmlns="" id="{17908CDF-3E10-4C93-8DF7-8E74735127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1590061-0D6F-4177-9E80-BE8BE839D95E}" type="slidenum">
              <a:rPr lang="en-US" altLang="en-US" sz="1000"/>
              <a:pPr eaLnBrk="1" hangingPunct="1">
                <a:spcBef>
                  <a:spcPct val="0"/>
                </a:spcBef>
                <a:buClrTx/>
                <a:buSzTx/>
                <a:buFontTx/>
                <a:buNone/>
              </a:pPr>
              <a:t>5</a:t>
            </a:fld>
            <a:endParaRPr lang="en-US" altLang="en-US"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xmlns="" id="{77AFC6CE-29B6-4652-89D2-173B447965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31313447-D028-4071-BD29-DC130793C6C7}" type="slidenum">
              <a:rPr lang="en-US" altLang="en-US" sz="1000"/>
              <a:pPr eaLnBrk="1" hangingPunct="1">
                <a:spcBef>
                  <a:spcPct val="0"/>
                </a:spcBef>
                <a:buClrTx/>
                <a:buSzTx/>
                <a:buFontTx/>
                <a:buNone/>
              </a:pPr>
              <a:t>50</a:t>
            </a:fld>
            <a:endParaRPr lang="en-US" altLang="en-US" sz="1000"/>
          </a:p>
        </p:txBody>
      </p:sp>
      <p:sp>
        <p:nvSpPr>
          <p:cNvPr id="54275" name="Rectangle 2">
            <a:extLst>
              <a:ext uri="{FF2B5EF4-FFF2-40B4-BE49-F238E27FC236}">
                <a16:creationId xmlns:a16="http://schemas.microsoft.com/office/drawing/2014/main" xmlns="" id="{946CE310-9C6B-4A16-B07B-837086F9EA4F}"/>
              </a:ext>
            </a:extLst>
          </p:cNvPr>
          <p:cNvSpPr>
            <a:spLocks noGrp="1" noChangeArrowheads="1"/>
          </p:cNvSpPr>
          <p:nvPr>
            <p:ph type="title"/>
          </p:nvPr>
        </p:nvSpPr>
        <p:spPr/>
        <p:txBody>
          <a:bodyPr/>
          <a:lstStyle/>
          <a:p>
            <a:pPr eaLnBrk="1" hangingPunct="1"/>
            <a:r>
              <a:rPr lang="en-US" altLang="en-US"/>
              <a:t>Horizontal Rule Example Screenshot</a:t>
            </a:r>
          </a:p>
        </p:txBody>
      </p:sp>
      <p:pic>
        <p:nvPicPr>
          <p:cNvPr id="54276" name="Picture 5">
            <a:extLst>
              <a:ext uri="{FF2B5EF4-FFF2-40B4-BE49-F238E27FC236}">
                <a16:creationId xmlns:a16="http://schemas.microsoft.com/office/drawing/2014/main" xmlns="" id="{F20172A1-AC0D-4B1A-A969-2B959B6ED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xmlns="" id="{1F8D0B2E-F56F-4673-A7CE-E495A73376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F1B7CBA5-9E41-4D1E-97C1-78918E01797B}" type="slidenum">
              <a:rPr lang="en-US" altLang="en-US" sz="1000"/>
              <a:pPr eaLnBrk="1" hangingPunct="1">
                <a:spcBef>
                  <a:spcPct val="0"/>
                </a:spcBef>
                <a:buClrTx/>
                <a:buSzTx/>
                <a:buFontTx/>
                <a:buNone/>
              </a:pPr>
              <a:t>51</a:t>
            </a:fld>
            <a:endParaRPr lang="en-US" altLang="en-US" sz="1000"/>
          </a:p>
        </p:txBody>
      </p:sp>
      <p:sp>
        <p:nvSpPr>
          <p:cNvPr id="55299" name="Rectangle 2">
            <a:extLst>
              <a:ext uri="{FF2B5EF4-FFF2-40B4-BE49-F238E27FC236}">
                <a16:creationId xmlns:a16="http://schemas.microsoft.com/office/drawing/2014/main" xmlns="" id="{74087D93-7841-4100-9C3B-C3CBA0B633A5}"/>
              </a:ext>
            </a:extLst>
          </p:cNvPr>
          <p:cNvSpPr>
            <a:spLocks noGrp="1" noChangeArrowheads="1"/>
          </p:cNvSpPr>
          <p:nvPr>
            <p:ph type="title"/>
          </p:nvPr>
        </p:nvSpPr>
        <p:spPr/>
        <p:txBody>
          <a:bodyPr/>
          <a:lstStyle/>
          <a:p>
            <a:pPr eaLnBrk="1" hangingPunct="1"/>
            <a:r>
              <a:rPr lang="en-US" altLang="en-US"/>
              <a:t>Heading Example</a:t>
            </a:r>
          </a:p>
        </p:txBody>
      </p:sp>
      <p:sp>
        <p:nvSpPr>
          <p:cNvPr id="55300" name="Text Box 4">
            <a:extLst>
              <a:ext uri="{FF2B5EF4-FFF2-40B4-BE49-F238E27FC236}">
                <a16:creationId xmlns:a16="http://schemas.microsoft.com/office/drawing/2014/main" xmlns="" id="{66A7FEEA-009F-4903-92B6-2E0B0DA49A58}"/>
              </a:ext>
            </a:extLst>
          </p:cNvPr>
          <p:cNvSpPr>
            <a:spLocks noGrp="1" noChangeArrowheads="1"/>
          </p:cNvSpPr>
          <p:nvPr>
            <p:ph type="body" idx="1"/>
          </p:nvPr>
        </p:nvSpPr>
        <p:spPr>
          <a:xfrm>
            <a:off x="1676400" y="1828800"/>
            <a:ext cx="5791200" cy="3690938"/>
          </a:xfrm>
          <a:solidFill>
            <a:schemeClr val="accent2">
              <a:alpha val="39999"/>
            </a:schemeClr>
          </a:solidFill>
          <a:ln w="3175" cap="flat">
            <a:solidFill>
              <a:schemeClr val="tx1"/>
            </a:solidFill>
            <a:prstDash val="dash"/>
            <a:miter lim="800000"/>
            <a:headEnd/>
            <a:tailEnd/>
          </a:ln>
        </p:spPr>
        <p:txBody>
          <a:bodyPr/>
          <a:lstStyle/>
          <a:p>
            <a:pPr eaLnBrk="1" hangingPunct="1">
              <a:spcBef>
                <a:spcPct val="50000"/>
              </a:spcBef>
              <a:buClrTx/>
              <a:buSzTx/>
              <a:buFontTx/>
              <a:buNone/>
            </a:pPr>
            <a:r>
              <a:rPr lang="en-US" altLang="en-US" sz="2400" b="1">
                <a:solidFill>
                  <a:schemeClr val="tx2"/>
                </a:solidFill>
                <a:latin typeface="Courier New" panose="02070309020205020404" pitchFamily="49" charset="0"/>
              </a:rPr>
              <a:t>&lt;h1&gt;This is heading 1&lt;/h1&gt;</a:t>
            </a:r>
          </a:p>
          <a:p>
            <a:pPr eaLnBrk="1" hangingPunct="1">
              <a:spcBef>
                <a:spcPct val="50000"/>
              </a:spcBef>
              <a:buClrTx/>
              <a:buSzTx/>
              <a:buFontTx/>
              <a:buNone/>
            </a:pPr>
            <a:r>
              <a:rPr lang="en-US" altLang="en-US" sz="2400" b="1">
                <a:solidFill>
                  <a:schemeClr val="tx2"/>
                </a:solidFill>
                <a:latin typeface="Courier New" panose="02070309020205020404" pitchFamily="49" charset="0"/>
              </a:rPr>
              <a:t>&lt;h2&gt;This is heading 2&lt;/h2&gt;</a:t>
            </a:r>
          </a:p>
          <a:p>
            <a:pPr eaLnBrk="1" hangingPunct="1">
              <a:spcBef>
                <a:spcPct val="50000"/>
              </a:spcBef>
              <a:buClrTx/>
              <a:buSzTx/>
              <a:buFontTx/>
              <a:buNone/>
            </a:pPr>
            <a:r>
              <a:rPr lang="en-US" altLang="en-US" sz="2400" b="1">
                <a:solidFill>
                  <a:schemeClr val="tx2"/>
                </a:solidFill>
                <a:latin typeface="Courier New" panose="02070309020205020404" pitchFamily="49" charset="0"/>
              </a:rPr>
              <a:t>&lt;h3&gt;This is heading 3&lt;/h3&gt;</a:t>
            </a:r>
          </a:p>
          <a:p>
            <a:pPr eaLnBrk="1" hangingPunct="1">
              <a:spcBef>
                <a:spcPct val="50000"/>
              </a:spcBef>
              <a:buClrTx/>
              <a:buSzTx/>
              <a:buFontTx/>
              <a:buNone/>
            </a:pPr>
            <a:r>
              <a:rPr lang="en-US" altLang="en-US" sz="2400" b="1">
                <a:solidFill>
                  <a:schemeClr val="tx2"/>
                </a:solidFill>
                <a:latin typeface="Courier New" panose="02070309020205020404" pitchFamily="49" charset="0"/>
              </a:rPr>
              <a:t>&lt;h4&gt;This is heading 4&lt;/h4&gt;</a:t>
            </a:r>
          </a:p>
          <a:p>
            <a:pPr eaLnBrk="1" hangingPunct="1">
              <a:spcBef>
                <a:spcPct val="50000"/>
              </a:spcBef>
              <a:buClrTx/>
              <a:buSzTx/>
              <a:buFontTx/>
              <a:buNone/>
            </a:pPr>
            <a:r>
              <a:rPr lang="en-US" altLang="en-US" sz="2400" b="1">
                <a:solidFill>
                  <a:schemeClr val="tx2"/>
                </a:solidFill>
                <a:latin typeface="Courier New" panose="02070309020205020404" pitchFamily="49" charset="0"/>
              </a:rPr>
              <a:t>&lt;h5&gt;This is heading 5&lt;/h5&gt;</a:t>
            </a:r>
          </a:p>
          <a:p>
            <a:pPr eaLnBrk="1" hangingPunct="1">
              <a:spcBef>
                <a:spcPct val="50000"/>
              </a:spcBef>
              <a:buClrTx/>
              <a:buSzTx/>
              <a:buFontTx/>
              <a:buNone/>
            </a:pPr>
            <a:r>
              <a:rPr lang="en-US" altLang="en-US" sz="2400" b="1">
                <a:solidFill>
                  <a:schemeClr val="tx2"/>
                </a:solidFill>
                <a:latin typeface="Courier New" panose="02070309020205020404" pitchFamily="49" charset="0"/>
              </a:rPr>
              <a:t>&lt;h6&gt;This is heading 6&lt;/h6&gt;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xmlns="" id="{CCD30C04-AE74-448E-8C0E-FF554E38F0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34C7ABF4-1BD0-4026-806C-D4255D177D2F}" type="slidenum">
              <a:rPr lang="en-US" altLang="en-US" sz="1000"/>
              <a:pPr eaLnBrk="1" hangingPunct="1">
                <a:spcBef>
                  <a:spcPct val="0"/>
                </a:spcBef>
                <a:buClrTx/>
                <a:buSzTx/>
                <a:buFontTx/>
                <a:buNone/>
              </a:pPr>
              <a:t>52</a:t>
            </a:fld>
            <a:endParaRPr lang="en-US" altLang="en-US" sz="1000"/>
          </a:p>
        </p:txBody>
      </p:sp>
      <p:sp>
        <p:nvSpPr>
          <p:cNvPr id="56323" name="Rectangle 2">
            <a:extLst>
              <a:ext uri="{FF2B5EF4-FFF2-40B4-BE49-F238E27FC236}">
                <a16:creationId xmlns:a16="http://schemas.microsoft.com/office/drawing/2014/main" xmlns="" id="{33CFF85A-5E8E-463D-8A14-A32B3049F404}"/>
              </a:ext>
            </a:extLst>
          </p:cNvPr>
          <p:cNvSpPr>
            <a:spLocks noGrp="1" noChangeArrowheads="1"/>
          </p:cNvSpPr>
          <p:nvPr>
            <p:ph type="title"/>
          </p:nvPr>
        </p:nvSpPr>
        <p:spPr/>
        <p:txBody>
          <a:bodyPr/>
          <a:lstStyle/>
          <a:p>
            <a:pPr eaLnBrk="1" hangingPunct="1"/>
            <a:r>
              <a:rPr lang="en-US" altLang="en-US"/>
              <a:t>Heading Example Screenshot</a:t>
            </a:r>
          </a:p>
        </p:txBody>
      </p:sp>
      <p:pic>
        <p:nvPicPr>
          <p:cNvPr id="56324" name="Picture 5">
            <a:extLst>
              <a:ext uri="{FF2B5EF4-FFF2-40B4-BE49-F238E27FC236}">
                <a16:creationId xmlns:a16="http://schemas.microsoft.com/office/drawing/2014/main" xmlns="" id="{2CA6C368-FB48-4214-A3C9-B4B229FF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xmlns="" id="{FBE9FE08-0769-4F84-BB12-CAB04D322D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0C810C9F-9A06-40CA-9F83-E2E10A9CBF6C}" type="slidenum">
              <a:rPr lang="en-US" altLang="en-US" sz="1000"/>
              <a:pPr eaLnBrk="1" hangingPunct="1">
                <a:spcBef>
                  <a:spcPct val="0"/>
                </a:spcBef>
                <a:buClrTx/>
                <a:buSzTx/>
                <a:buFontTx/>
                <a:buNone/>
              </a:pPr>
              <a:t>53</a:t>
            </a:fld>
            <a:endParaRPr lang="en-US" altLang="en-US" sz="1000"/>
          </a:p>
        </p:txBody>
      </p:sp>
      <p:sp>
        <p:nvSpPr>
          <p:cNvPr id="57347" name="Rectangle 2">
            <a:extLst>
              <a:ext uri="{FF2B5EF4-FFF2-40B4-BE49-F238E27FC236}">
                <a16:creationId xmlns:a16="http://schemas.microsoft.com/office/drawing/2014/main" xmlns="" id="{A0CA0359-0B62-4532-878E-D6DA4866308C}"/>
              </a:ext>
            </a:extLst>
          </p:cNvPr>
          <p:cNvSpPr>
            <a:spLocks noGrp="1" noChangeArrowheads="1"/>
          </p:cNvSpPr>
          <p:nvPr>
            <p:ph type="title"/>
          </p:nvPr>
        </p:nvSpPr>
        <p:spPr/>
        <p:txBody>
          <a:bodyPr/>
          <a:lstStyle/>
          <a:p>
            <a:pPr eaLnBrk="1" hangingPunct="1"/>
            <a:r>
              <a:rPr lang="en-US" altLang="en-US"/>
              <a:t>Comment Example</a:t>
            </a:r>
          </a:p>
        </p:txBody>
      </p:sp>
      <p:sp>
        <p:nvSpPr>
          <p:cNvPr id="57348" name="Text Box 3">
            <a:extLst>
              <a:ext uri="{FF2B5EF4-FFF2-40B4-BE49-F238E27FC236}">
                <a16:creationId xmlns:a16="http://schemas.microsoft.com/office/drawing/2014/main" xmlns="" id="{D40CA452-5EE9-4FBF-BC02-8C3C345C5906}"/>
              </a:ext>
            </a:extLst>
          </p:cNvPr>
          <p:cNvSpPr>
            <a:spLocks noGrp="1" noChangeArrowheads="1"/>
          </p:cNvSpPr>
          <p:nvPr>
            <p:ph type="body" idx="1"/>
          </p:nvPr>
        </p:nvSpPr>
        <p:spPr>
          <a:xfrm>
            <a:off x="1276350" y="1905000"/>
            <a:ext cx="6591300" cy="3505200"/>
          </a:xfrm>
          <a:solidFill>
            <a:schemeClr val="accent2">
              <a:alpha val="39999"/>
            </a:schemeClr>
          </a:solidFill>
          <a:ln w="3175" cap="flat">
            <a:solidFill>
              <a:schemeClr val="tx1"/>
            </a:solidFill>
            <a:prstDash val="dash"/>
            <a:miter lim="800000"/>
            <a:headEnd/>
            <a:tailEnd/>
          </a:ln>
        </p:spPr>
        <p:txBody>
          <a:bodyPr/>
          <a:lstStyle/>
          <a:p>
            <a:pPr eaLnBrk="1" hangingPunct="1">
              <a:spcBef>
                <a:spcPct val="50000"/>
              </a:spcBef>
              <a:buClrTx/>
              <a:buSzTx/>
              <a:buFontTx/>
              <a:buNone/>
            </a:pPr>
            <a:r>
              <a:rPr lang="en-US" altLang="en-US" sz="2400" b="1">
                <a:solidFill>
                  <a:schemeClr val="tx2"/>
                </a:solidFill>
                <a:latin typeface="Courier New" panose="02070309020205020404" pitchFamily="49" charset="0"/>
              </a:rPr>
              <a:t>&lt;!-- This is just some sample html to illustrate the use of a comment </a:t>
            </a:r>
            <a:r>
              <a:rPr lang="en-US" altLang="en-US" sz="2400" b="1">
                <a:solidFill>
                  <a:schemeClr val="tx2"/>
                </a:solidFill>
                <a:latin typeface="Courier New" panose="02070309020205020404" pitchFamily="49" charset="0"/>
                <a:sym typeface="Wingdings" panose="05000000000000000000" pitchFamily="2" charset="2"/>
              </a:rPr>
              <a:t>--&gt;</a:t>
            </a:r>
          </a:p>
          <a:p>
            <a:pPr eaLnBrk="1" hangingPunct="1">
              <a:spcBef>
                <a:spcPct val="50000"/>
              </a:spcBef>
              <a:buClrTx/>
              <a:buSzTx/>
              <a:buFontTx/>
              <a:buNone/>
            </a:pPr>
            <a:r>
              <a:rPr lang="en-US" altLang="en-US" sz="2400" b="1">
                <a:solidFill>
                  <a:schemeClr val="tx2"/>
                </a:solidFill>
                <a:latin typeface="Courier New" panose="02070309020205020404" pitchFamily="49" charset="0"/>
                <a:sym typeface="Wingdings" panose="05000000000000000000" pitchFamily="2" charset="2"/>
              </a:rPr>
              <a:t>&lt;p&gt;</a:t>
            </a:r>
          </a:p>
          <a:p>
            <a:pPr eaLnBrk="1" hangingPunct="1">
              <a:spcBef>
                <a:spcPct val="50000"/>
              </a:spcBef>
              <a:buClrTx/>
              <a:buSzTx/>
              <a:buFontTx/>
              <a:buNone/>
            </a:pPr>
            <a:r>
              <a:rPr lang="en-US" altLang="en-US" sz="2400" b="1">
                <a:solidFill>
                  <a:schemeClr val="tx2"/>
                </a:solidFill>
                <a:latin typeface="Courier New" panose="02070309020205020404" pitchFamily="49" charset="0"/>
              </a:rPr>
              <a:t>  Here is my paragraph.</a:t>
            </a:r>
          </a:p>
          <a:p>
            <a:pPr eaLnBrk="1" hangingPunct="1">
              <a:spcBef>
                <a:spcPct val="50000"/>
              </a:spcBef>
              <a:buClrTx/>
              <a:buSzTx/>
              <a:buFontTx/>
              <a:buNone/>
            </a:pPr>
            <a:r>
              <a:rPr lang="en-US" altLang="en-US" sz="2400" b="1">
                <a:solidFill>
                  <a:schemeClr val="tx2"/>
                </a:solidFill>
                <a:latin typeface="Courier New" panose="02070309020205020404" pitchFamily="49" charset="0"/>
              </a:rPr>
              <a:t>&lt;/p&gt;</a:t>
            </a:r>
          </a:p>
          <a:p>
            <a:pPr eaLnBrk="1" hangingPunct="1">
              <a:spcBef>
                <a:spcPct val="50000"/>
              </a:spcBef>
              <a:buClrTx/>
              <a:buSzTx/>
              <a:buFontTx/>
              <a:buNone/>
            </a:pPr>
            <a:r>
              <a:rPr lang="en-US" altLang="en-US" sz="2400" b="1">
                <a:solidFill>
                  <a:schemeClr val="tx2"/>
                </a:solidFill>
                <a:latin typeface="Courier New" panose="02070309020205020404" pitchFamily="49" charset="0"/>
              </a:rPr>
              <a:t>&lt;!-- Here is another comment </a:t>
            </a:r>
            <a:r>
              <a:rPr lang="en-US" altLang="en-US" sz="2400" b="1">
                <a:solidFill>
                  <a:schemeClr val="tx2"/>
                </a:solidFill>
                <a:latin typeface="Courier New" panose="02070309020205020404" pitchFamily="49" charset="0"/>
                <a:sym typeface="Wingdings" panose="05000000000000000000" pitchFamily="2" charset="2"/>
              </a:rPr>
              <a:t>--&gt;</a:t>
            </a:r>
            <a:endParaRPr lang="en-US" altLang="en-US" sz="2400" b="1">
              <a:solidFill>
                <a:schemeClr val="tx2"/>
              </a:solidFill>
              <a:latin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xmlns="" id="{BCAEA8F5-7A43-42C6-908A-04B75FBFD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FAB7AB1-C782-4686-96EB-992A4BF36163}" type="slidenum">
              <a:rPr lang="en-US" altLang="en-US" sz="1000"/>
              <a:pPr eaLnBrk="1" hangingPunct="1">
                <a:spcBef>
                  <a:spcPct val="0"/>
                </a:spcBef>
                <a:buClrTx/>
                <a:buSzTx/>
                <a:buFontTx/>
                <a:buNone/>
              </a:pPr>
              <a:t>54</a:t>
            </a:fld>
            <a:endParaRPr lang="en-US" altLang="en-US" sz="1000"/>
          </a:p>
        </p:txBody>
      </p:sp>
      <p:sp>
        <p:nvSpPr>
          <p:cNvPr id="58371" name="Rectangle 2">
            <a:extLst>
              <a:ext uri="{FF2B5EF4-FFF2-40B4-BE49-F238E27FC236}">
                <a16:creationId xmlns:a16="http://schemas.microsoft.com/office/drawing/2014/main" xmlns="" id="{520E1302-7DD6-4025-9A51-106164C1F973}"/>
              </a:ext>
            </a:extLst>
          </p:cNvPr>
          <p:cNvSpPr>
            <a:spLocks noGrp="1" noChangeArrowheads="1"/>
          </p:cNvSpPr>
          <p:nvPr>
            <p:ph type="title"/>
          </p:nvPr>
        </p:nvSpPr>
        <p:spPr/>
        <p:txBody>
          <a:bodyPr/>
          <a:lstStyle/>
          <a:p>
            <a:pPr eaLnBrk="1" hangingPunct="1"/>
            <a:r>
              <a:rPr lang="en-US" altLang="en-US"/>
              <a:t>Heading Example Screenshot</a:t>
            </a:r>
          </a:p>
        </p:txBody>
      </p:sp>
      <p:pic>
        <p:nvPicPr>
          <p:cNvPr id="58372" name="Picture 4">
            <a:extLst>
              <a:ext uri="{FF2B5EF4-FFF2-40B4-BE49-F238E27FC236}">
                <a16:creationId xmlns:a16="http://schemas.microsoft.com/office/drawing/2014/main" xmlns="" id="{358BE913-810A-44DD-86E7-BAC5D0A2F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xmlns="" id="{CC33D150-4673-42FD-A2ED-1FE10DC6A7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77F0BBE-20AF-4151-867D-E864CCB3718A}" type="slidenum">
              <a:rPr lang="en-US" altLang="en-US" sz="1000"/>
              <a:pPr eaLnBrk="1" hangingPunct="1">
                <a:spcBef>
                  <a:spcPct val="0"/>
                </a:spcBef>
                <a:buClrTx/>
                <a:buSzTx/>
                <a:buFontTx/>
                <a:buNone/>
              </a:pPr>
              <a:t>55</a:t>
            </a:fld>
            <a:endParaRPr lang="en-US" altLang="en-US" sz="1000"/>
          </a:p>
        </p:txBody>
      </p:sp>
      <p:sp>
        <p:nvSpPr>
          <p:cNvPr id="59395" name="Rectangle 2">
            <a:extLst>
              <a:ext uri="{FF2B5EF4-FFF2-40B4-BE49-F238E27FC236}">
                <a16:creationId xmlns:a16="http://schemas.microsoft.com/office/drawing/2014/main" xmlns="" id="{32F6BE7F-95C9-417B-867F-0D6FA03804AE}"/>
              </a:ext>
            </a:extLst>
          </p:cNvPr>
          <p:cNvSpPr>
            <a:spLocks noGrp="1" noChangeArrowheads="1"/>
          </p:cNvSpPr>
          <p:nvPr>
            <p:ph type="title"/>
          </p:nvPr>
        </p:nvSpPr>
        <p:spPr/>
        <p:txBody>
          <a:bodyPr/>
          <a:lstStyle/>
          <a:p>
            <a:pPr eaLnBrk="1" hangingPunct="1"/>
            <a:r>
              <a:rPr lang="en-US" altLang="en-US"/>
              <a:t>Ordered List Example</a:t>
            </a:r>
          </a:p>
        </p:txBody>
      </p:sp>
      <p:sp>
        <p:nvSpPr>
          <p:cNvPr id="59396" name="Text Box 8">
            <a:extLst>
              <a:ext uri="{FF2B5EF4-FFF2-40B4-BE49-F238E27FC236}">
                <a16:creationId xmlns:a16="http://schemas.microsoft.com/office/drawing/2014/main" xmlns="" id="{6A842394-844A-4543-88E9-337542B303BF}"/>
              </a:ext>
            </a:extLst>
          </p:cNvPr>
          <p:cNvSpPr>
            <a:spLocks noGrp="1" noChangeArrowheads="1"/>
          </p:cNvSpPr>
          <p:nvPr>
            <p:ph type="body" idx="1"/>
          </p:nvPr>
        </p:nvSpPr>
        <p:spPr>
          <a:xfrm>
            <a:off x="876300" y="2209800"/>
            <a:ext cx="7391400" cy="2590800"/>
          </a:xfrm>
          <a:solidFill>
            <a:schemeClr val="accent2">
              <a:alpha val="39999"/>
            </a:schemeClr>
          </a:solidFill>
          <a:ln w="3175" cap="flat">
            <a:solidFill>
              <a:schemeClr val="tx1"/>
            </a:solidFill>
            <a:prstDash val="dash"/>
            <a:miter lim="800000"/>
            <a:headEnd/>
            <a:tailEnd/>
          </a:ln>
        </p:spPr>
        <p:txBody>
          <a:bodyPr/>
          <a:lstStyle/>
          <a:p>
            <a:pPr eaLnBrk="1" hangingPunct="1">
              <a:spcBef>
                <a:spcPct val="50000"/>
              </a:spcBef>
              <a:buClrTx/>
              <a:buSzTx/>
              <a:buFontTx/>
              <a:buNone/>
            </a:pPr>
            <a:r>
              <a:rPr lang="en-US" altLang="en-US" sz="2000" b="1">
                <a:solidFill>
                  <a:schemeClr val="tx2"/>
                </a:solidFill>
                <a:latin typeface="Courier New" panose="02070309020205020404" pitchFamily="49" charset="0"/>
              </a:rPr>
              <a:t>&lt;ol&gt;</a:t>
            </a:r>
          </a:p>
          <a:p>
            <a:pPr eaLnBrk="1" hangingPunct="1">
              <a:spcBef>
                <a:spcPct val="50000"/>
              </a:spcBef>
              <a:buClrTx/>
              <a:buSzTx/>
              <a:buFontTx/>
              <a:buNone/>
            </a:pPr>
            <a:r>
              <a:rPr lang="en-US" altLang="en-US" sz="2000" b="1">
                <a:solidFill>
                  <a:schemeClr val="tx2"/>
                </a:solidFill>
                <a:latin typeface="Courier New" panose="02070309020205020404" pitchFamily="49" charset="0"/>
              </a:rPr>
              <a:t>  &lt;li&gt;Print Review Questions for Exam 1.&lt;/li&gt;</a:t>
            </a:r>
          </a:p>
          <a:p>
            <a:pPr eaLnBrk="1" hangingPunct="1">
              <a:spcBef>
                <a:spcPct val="50000"/>
              </a:spcBef>
              <a:buClrTx/>
              <a:buSzTx/>
              <a:buFontTx/>
              <a:buNone/>
            </a:pPr>
            <a:r>
              <a:rPr lang="en-US" altLang="en-US" sz="2000" b="1">
                <a:solidFill>
                  <a:schemeClr val="tx2"/>
                </a:solidFill>
                <a:latin typeface="Courier New" panose="02070309020205020404" pitchFamily="49" charset="0"/>
              </a:rPr>
              <a:t>  &lt;li&gt;Work on Review Questions for Exam 1.&lt;/li&gt;</a:t>
            </a:r>
          </a:p>
          <a:p>
            <a:pPr eaLnBrk="1" hangingPunct="1">
              <a:spcBef>
                <a:spcPct val="50000"/>
              </a:spcBef>
              <a:buClrTx/>
              <a:buSzTx/>
              <a:buFontTx/>
              <a:buNone/>
            </a:pPr>
            <a:r>
              <a:rPr lang="en-US" altLang="en-US" sz="2000" b="1">
                <a:solidFill>
                  <a:schemeClr val="tx2"/>
                </a:solidFill>
                <a:latin typeface="Courier New" panose="02070309020205020404" pitchFamily="49" charset="0"/>
              </a:rPr>
              <a:t>&lt;/ol&gt;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xmlns="" id="{5E248384-8753-4B0A-BC8A-09BC5E3DF0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9423BD93-6DAE-4357-922D-E852D70DBA4A}" type="slidenum">
              <a:rPr lang="en-US" altLang="en-US" sz="1000"/>
              <a:pPr eaLnBrk="1" hangingPunct="1">
                <a:spcBef>
                  <a:spcPct val="0"/>
                </a:spcBef>
                <a:buClrTx/>
                <a:buSzTx/>
                <a:buFontTx/>
                <a:buNone/>
              </a:pPr>
              <a:t>56</a:t>
            </a:fld>
            <a:endParaRPr lang="en-US" altLang="en-US" sz="1000"/>
          </a:p>
        </p:txBody>
      </p:sp>
      <p:sp>
        <p:nvSpPr>
          <p:cNvPr id="60419" name="Rectangle 2">
            <a:extLst>
              <a:ext uri="{FF2B5EF4-FFF2-40B4-BE49-F238E27FC236}">
                <a16:creationId xmlns:a16="http://schemas.microsoft.com/office/drawing/2014/main" xmlns="" id="{0A41F563-07E7-40E5-AD04-BDFC0283CC4E}"/>
              </a:ext>
            </a:extLst>
          </p:cNvPr>
          <p:cNvSpPr>
            <a:spLocks noGrp="1" noChangeArrowheads="1"/>
          </p:cNvSpPr>
          <p:nvPr>
            <p:ph type="title"/>
          </p:nvPr>
        </p:nvSpPr>
        <p:spPr/>
        <p:txBody>
          <a:bodyPr/>
          <a:lstStyle/>
          <a:p>
            <a:pPr eaLnBrk="1" hangingPunct="1"/>
            <a:r>
              <a:rPr lang="en-US" altLang="en-US"/>
              <a:t>Ordered List Screenshot</a:t>
            </a:r>
          </a:p>
        </p:txBody>
      </p:sp>
      <p:pic>
        <p:nvPicPr>
          <p:cNvPr id="60420" name="Picture 12">
            <a:extLst>
              <a:ext uri="{FF2B5EF4-FFF2-40B4-BE49-F238E27FC236}">
                <a16:creationId xmlns:a16="http://schemas.microsoft.com/office/drawing/2014/main" xmlns="" id="{7EE3355C-B9CF-4AF7-9DAE-59FDA9B6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60960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xmlns="" id="{36F818D3-16B8-49EF-A2CE-2F7EC104D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F2FA17A3-A774-437F-903F-76BC65BBAFD7}" type="slidenum">
              <a:rPr lang="en-US" altLang="en-US" sz="1000"/>
              <a:pPr eaLnBrk="1" hangingPunct="1">
                <a:spcBef>
                  <a:spcPct val="0"/>
                </a:spcBef>
                <a:buClrTx/>
                <a:buSzTx/>
                <a:buFontTx/>
                <a:buNone/>
              </a:pPr>
              <a:t>57</a:t>
            </a:fld>
            <a:endParaRPr lang="en-US" altLang="en-US" sz="1000"/>
          </a:p>
        </p:txBody>
      </p:sp>
      <p:sp>
        <p:nvSpPr>
          <p:cNvPr id="61443" name="Rectangle 2">
            <a:extLst>
              <a:ext uri="{FF2B5EF4-FFF2-40B4-BE49-F238E27FC236}">
                <a16:creationId xmlns:a16="http://schemas.microsoft.com/office/drawing/2014/main" xmlns="" id="{39145A90-50CC-4073-B346-6A2A9C92EC69}"/>
              </a:ext>
            </a:extLst>
          </p:cNvPr>
          <p:cNvSpPr>
            <a:spLocks noGrp="1" noChangeArrowheads="1"/>
          </p:cNvSpPr>
          <p:nvPr>
            <p:ph type="title"/>
          </p:nvPr>
        </p:nvSpPr>
        <p:spPr/>
        <p:txBody>
          <a:bodyPr/>
          <a:lstStyle/>
          <a:p>
            <a:pPr eaLnBrk="1" hangingPunct="1"/>
            <a:r>
              <a:rPr lang="en-US" altLang="en-US"/>
              <a:t>Unordered List Example</a:t>
            </a:r>
          </a:p>
        </p:txBody>
      </p:sp>
      <p:sp>
        <p:nvSpPr>
          <p:cNvPr id="61444" name="Text Box 3">
            <a:extLst>
              <a:ext uri="{FF2B5EF4-FFF2-40B4-BE49-F238E27FC236}">
                <a16:creationId xmlns:a16="http://schemas.microsoft.com/office/drawing/2014/main" xmlns="" id="{AB13E62C-57CD-4713-9FB0-297E3CCC2CC2}"/>
              </a:ext>
            </a:extLst>
          </p:cNvPr>
          <p:cNvSpPr>
            <a:spLocks noGrp="1" noChangeArrowheads="1"/>
          </p:cNvSpPr>
          <p:nvPr>
            <p:ph type="body" idx="1"/>
          </p:nvPr>
        </p:nvSpPr>
        <p:spPr>
          <a:xfrm>
            <a:off x="1162050" y="1905000"/>
            <a:ext cx="6819900" cy="2211388"/>
          </a:xfrm>
          <a:solidFill>
            <a:schemeClr val="accent2">
              <a:alpha val="39999"/>
            </a:schemeClr>
          </a:solidFill>
          <a:ln w="3175" cap="flat">
            <a:solidFill>
              <a:schemeClr val="tx1"/>
            </a:solidFill>
            <a:prstDash val="dash"/>
            <a:miter lim="800000"/>
            <a:headEnd/>
            <a:tailEnd/>
          </a:ln>
        </p:spPr>
        <p:txBody>
          <a:bodyPr/>
          <a:lstStyle/>
          <a:p>
            <a:pPr eaLnBrk="1" hangingPunct="1">
              <a:spcBef>
                <a:spcPct val="50000"/>
              </a:spcBef>
              <a:buClrTx/>
              <a:buSzTx/>
              <a:buFontTx/>
              <a:buNone/>
            </a:pPr>
            <a:r>
              <a:rPr lang="en-US" altLang="en-US" sz="1800" b="1">
                <a:solidFill>
                  <a:schemeClr val="tx2"/>
                </a:solidFill>
                <a:latin typeface="Courier New" panose="02070309020205020404" pitchFamily="49" charset="0"/>
              </a:rPr>
              <a:t>&lt;ul&gt;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&lt;li&gt;country music&lt;/li&gt;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&lt;li&gt;monday mornings&lt;/li&gt;</a:t>
            </a:r>
          </a:p>
          <a:p>
            <a:pPr eaLnBrk="1" hangingPunct="1">
              <a:spcBef>
                <a:spcPct val="50000"/>
              </a:spcBef>
              <a:buClrTx/>
              <a:buSzTx/>
              <a:buFontTx/>
              <a:buNone/>
            </a:pPr>
            <a:r>
              <a:rPr lang="en-US" altLang="en-US" sz="1800" b="1">
                <a:solidFill>
                  <a:schemeClr val="tx2"/>
                </a:solidFill>
                <a:latin typeface="Courier New" panose="02070309020205020404" pitchFamily="49" charset="0"/>
              </a:rPr>
              <a:t>  &lt;li&gt;brussels sprouts&lt;/li&gt;</a:t>
            </a:r>
          </a:p>
          <a:p>
            <a:pPr eaLnBrk="1" hangingPunct="1">
              <a:spcBef>
                <a:spcPct val="50000"/>
              </a:spcBef>
              <a:buClrTx/>
              <a:buSzTx/>
              <a:buFontTx/>
              <a:buNone/>
            </a:pPr>
            <a:r>
              <a:rPr lang="en-US" altLang="en-US" sz="1800" b="1">
                <a:solidFill>
                  <a:schemeClr val="tx2"/>
                </a:solidFill>
                <a:latin typeface="Courier New" panose="02070309020205020404" pitchFamily="49" charset="0"/>
              </a:rPr>
              <a:t>&lt;/ul&gt;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xmlns="" id="{7372F5E3-AB6D-48EE-9808-4D868648E4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D1FE4F85-B9F4-41A2-874F-B9B844A4FC6D}" type="slidenum">
              <a:rPr lang="en-US" altLang="en-US" sz="1000"/>
              <a:pPr eaLnBrk="1" hangingPunct="1">
                <a:spcBef>
                  <a:spcPct val="0"/>
                </a:spcBef>
                <a:buClrTx/>
                <a:buSzTx/>
                <a:buFontTx/>
                <a:buNone/>
              </a:pPr>
              <a:t>58</a:t>
            </a:fld>
            <a:endParaRPr lang="en-US" altLang="en-US" sz="1000"/>
          </a:p>
        </p:txBody>
      </p:sp>
      <p:sp>
        <p:nvSpPr>
          <p:cNvPr id="62467" name="Rectangle 4">
            <a:extLst>
              <a:ext uri="{FF2B5EF4-FFF2-40B4-BE49-F238E27FC236}">
                <a16:creationId xmlns:a16="http://schemas.microsoft.com/office/drawing/2014/main" xmlns="" id="{87C2A948-AAA7-46D0-A38D-E23C6812564B}"/>
              </a:ext>
            </a:extLst>
          </p:cNvPr>
          <p:cNvSpPr>
            <a:spLocks noGrp="1" noChangeArrowheads="1"/>
          </p:cNvSpPr>
          <p:nvPr>
            <p:ph type="title"/>
          </p:nvPr>
        </p:nvSpPr>
        <p:spPr/>
        <p:txBody>
          <a:bodyPr/>
          <a:lstStyle/>
          <a:p>
            <a:pPr eaLnBrk="1" hangingPunct="1"/>
            <a:r>
              <a:rPr lang="en-US" altLang="en-US"/>
              <a:t>Unordered List Screenshot</a:t>
            </a:r>
          </a:p>
        </p:txBody>
      </p:sp>
      <p:pic>
        <p:nvPicPr>
          <p:cNvPr id="62468" name="Picture 15">
            <a:extLst>
              <a:ext uri="{FF2B5EF4-FFF2-40B4-BE49-F238E27FC236}">
                <a16:creationId xmlns:a16="http://schemas.microsoft.com/office/drawing/2014/main" xmlns="" id="{ECD9C5A7-F135-4730-BF4E-5E8654A39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xmlns="" id="{97D34516-5C85-4BFC-8A04-4C021395EE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ABB4F761-D9B6-4782-9818-24192DB95B04}" type="slidenum">
              <a:rPr lang="en-US" altLang="en-US" sz="1000"/>
              <a:pPr eaLnBrk="1" hangingPunct="1">
                <a:spcBef>
                  <a:spcPct val="0"/>
                </a:spcBef>
                <a:buClrTx/>
                <a:buSzTx/>
                <a:buFontTx/>
                <a:buNone/>
              </a:pPr>
              <a:t>59</a:t>
            </a:fld>
            <a:endParaRPr lang="en-US" altLang="en-US" sz="1000"/>
          </a:p>
        </p:txBody>
      </p:sp>
      <p:sp>
        <p:nvSpPr>
          <p:cNvPr id="63491" name="Rectangle 2">
            <a:extLst>
              <a:ext uri="{FF2B5EF4-FFF2-40B4-BE49-F238E27FC236}">
                <a16:creationId xmlns:a16="http://schemas.microsoft.com/office/drawing/2014/main" xmlns="" id="{666DF1A7-BA30-41A4-AD77-4197B4100156}"/>
              </a:ext>
            </a:extLst>
          </p:cNvPr>
          <p:cNvSpPr>
            <a:spLocks noGrp="1" noChangeArrowheads="1"/>
          </p:cNvSpPr>
          <p:nvPr>
            <p:ph type="title"/>
          </p:nvPr>
        </p:nvSpPr>
        <p:spPr/>
        <p:txBody>
          <a:bodyPr/>
          <a:lstStyle/>
          <a:p>
            <a:pPr eaLnBrk="1" hangingPunct="1"/>
            <a:r>
              <a:rPr lang="en-US" altLang="en-US"/>
              <a:t>Link Example</a:t>
            </a:r>
          </a:p>
        </p:txBody>
      </p:sp>
      <p:sp>
        <p:nvSpPr>
          <p:cNvPr id="63492" name="Text Box 3">
            <a:extLst>
              <a:ext uri="{FF2B5EF4-FFF2-40B4-BE49-F238E27FC236}">
                <a16:creationId xmlns:a16="http://schemas.microsoft.com/office/drawing/2014/main" xmlns="" id="{871A7A05-F95E-4916-9593-C9E5782A1A37}"/>
              </a:ext>
            </a:extLst>
          </p:cNvPr>
          <p:cNvSpPr>
            <a:spLocks noGrp="1" noChangeArrowheads="1"/>
          </p:cNvSpPr>
          <p:nvPr>
            <p:ph type="body" idx="1"/>
          </p:nvPr>
        </p:nvSpPr>
        <p:spPr>
          <a:xfrm>
            <a:off x="304800" y="2057400"/>
            <a:ext cx="8534400" cy="457200"/>
          </a:xfrm>
          <a:solidFill>
            <a:schemeClr val="accent2">
              <a:alpha val="39999"/>
            </a:schemeClr>
          </a:solidFill>
          <a:ln w="3175" cap="flat">
            <a:solidFill>
              <a:schemeClr val="tx1"/>
            </a:solidFill>
            <a:prstDash val="dash"/>
            <a:miter lim="800000"/>
            <a:headEnd/>
            <a:tailEnd/>
          </a:ln>
        </p:spPr>
        <p:txBody>
          <a:bodyPr anchor="ctr" anchorCtr="1"/>
          <a:lstStyle/>
          <a:p>
            <a:pPr eaLnBrk="1" hangingPunct="1">
              <a:spcBef>
                <a:spcPct val="50000"/>
              </a:spcBef>
              <a:buClrTx/>
              <a:buSzTx/>
              <a:buFontTx/>
              <a:buNone/>
            </a:pPr>
            <a:r>
              <a:rPr lang="en-US" altLang="en-US" sz="1800" b="1">
                <a:solidFill>
                  <a:schemeClr val="tx2"/>
                </a:solidFill>
                <a:latin typeface="Courier New" panose="02070309020205020404" pitchFamily="49" charset="0"/>
              </a:rPr>
              <a:t>&lt;a href="http://www.cs.umbc.edu/104/"&gt;CMSC104 Main page&lt;/a&gt;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xmlns="" id="{8F57BF3F-3AFD-4542-BF60-34D60148D3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2EA100E-F421-4726-A246-26CDE3EE4754}" type="slidenum">
              <a:rPr lang="en-US" altLang="en-US" sz="1000"/>
              <a:pPr eaLnBrk="1" hangingPunct="1">
                <a:spcBef>
                  <a:spcPct val="0"/>
                </a:spcBef>
                <a:buClrTx/>
                <a:buSzTx/>
                <a:buFontTx/>
                <a:buNone/>
              </a:pPr>
              <a:t>6</a:t>
            </a:fld>
            <a:endParaRPr lang="en-US" altLang="en-US" sz="1000"/>
          </a:p>
        </p:txBody>
      </p:sp>
      <p:pic>
        <p:nvPicPr>
          <p:cNvPr id="9219" name="Picture 2" descr="magazine-page-example">
            <a:extLst>
              <a:ext uri="{FF2B5EF4-FFF2-40B4-BE49-F238E27FC236}">
                <a16:creationId xmlns:a16="http://schemas.microsoft.com/office/drawing/2014/main" xmlns="" id="{30784597-48B6-4125-B485-5B33632B8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8"/>
            <a:ext cx="9144000" cy="650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xmlns="" id="{EB87341D-4B3C-41DD-9F00-2B13396B48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47C981B7-EC57-4280-ABA0-6745C78D5546}" type="slidenum">
              <a:rPr lang="en-US" altLang="en-US" sz="1000"/>
              <a:pPr eaLnBrk="1" hangingPunct="1">
                <a:spcBef>
                  <a:spcPct val="0"/>
                </a:spcBef>
                <a:buClrTx/>
                <a:buSzTx/>
                <a:buFontTx/>
                <a:buNone/>
              </a:pPr>
              <a:t>60</a:t>
            </a:fld>
            <a:endParaRPr lang="en-US" altLang="en-US" sz="1000"/>
          </a:p>
        </p:txBody>
      </p:sp>
      <p:sp>
        <p:nvSpPr>
          <p:cNvPr id="64515" name="Rectangle 2">
            <a:extLst>
              <a:ext uri="{FF2B5EF4-FFF2-40B4-BE49-F238E27FC236}">
                <a16:creationId xmlns:a16="http://schemas.microsoft.com/office/drawing/2014/main" xmlns="" id="{5CB8D11C-07C5-40FF-9B96-6821884CF981}"/>
              </a:ext>
            </a:extLst>
          </p:cNvPr>
          <p:cNvSpPr>
            <a:spLocks noGrp="1" noChangeArrowheads="1"/>
          </p:cNvSpPr>
          <p:nvPr>
            <p:ph type="title"/>
          </p:nvPr>
        </p:nvSpPr>
        <p:spPr/>
        <p:txBody>
          <a:bodyPr/>
          <a:lstStyle/>
          <a:p>
            <a:pPr eaLnBrk="1" hangingPunct="1"/>
            <a:r>
              <a:rPr lang="en-US" altLang="en-US"/>
              <a:t>Link Screenshot</a:t>
            </a:r>
          </a:p>
        </p:txBody>
      </p:sp>
      <p:pic>
        <p:nvPicPr>
          <p:cNvPr id="64516" name="Picture 4">
            <a:extLst>
              <a:ext uri="{FF2B5EF4-FFF2-40B4-BE49-F238E27FC236}">
                <a16:creationId xmlns:a16="http://schemas.microsoft.com/office/drawing/2014/main" xmlns="" id="{743F38AF-8C7F-43B4-8793-9A03F690C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xmlns="" id="{685E5538-37E6-40D5-BB23-077A3A5F32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DDFD42F8-F70A-477C-88BD-0AC4A40381CC}" type="slidenum">
              <a:rPr lang="en-US" altLang="en-US" sz="1000"/>
              <a:pPr eaLnBrk="1" hangingPunct="1">
                <a:spcBef>
                  <a:spcPct val="0"/>
                </a:spcBef>
                <a:buClrTx/>
                <a:buSzTx/>
                <a:buFontTx/>
                <a:buNone/>
              </a:pPr>
              <a:t>61</a:t>
            </a:fld>
            <a:endParaRPr lang="en-US" altLang="en-US" sz="1000"/>
          </a:p>
        </p:txBody>
      </p:sp>
      <p:sp>
        <p:nvSpPr>
          <p:cNvPr id="65539" name="Rectangle 2">
            <a:extLst>
              <a:ext uri="{FF2B5EF4-FFF2-40B4-BE49-F238E27FC236}">
                <a16:creationId xmlns:a16="http://schemas.microsoft.com/office/drawing/2014/main" xmlns="" id="{388FD8BC-E406-4884-B958-CA52707B6727}"/>
              </a:ext>
            </a:extLst>
          </p:cNvPr>
          <p:cNvSpPr>
            <a:spLocks noGrp="1" noChangeArrowheads="1"/>
          </p:cNvSpPr>
          <p:nvPr>
            <p:ph type="title"/>
          </p:nvPr>
        </p:nvSpPr>
        <p:spPr/>
        <p:txBody>
          <a:bodyPr/>
          <a:lstStyle/>
          <a:p>
            <a:pPr eaLnBrk="1" hangingPunct="1"/>
            <a:r>
              <a:rPr lang="en-US" altLang="en-US"/>
              <a:t>Image Example</a:t>
            </a:r>
          </a:p>
        </p:txBody>
      </p:sp>
      <p:sp>
        <p:nvSpPr>
          <p:cNvPr id="65540" name="Text Box 3">
            <a:extLst>
              <a:ext uri="{FF2B5EF4-FFF2-40B4-BE49-F238E27FC236}">
                <a16:creationId xmlns:a16="http://schemas.microsoft.com/office/drawing/2014/main" xmlns="" id="{4A368AE4-16D2-4C32-A600-FDE85C8BAA17}"/>
              </a:ext>
            </a:extLst>
          </p:cNvPr>
          <p:cNvSpPr>
            <a:spLocks noGrp="1" noChangeArrowheads="1"/>
          </p:cNvSpPr>
          <p:nvPr>
            <p:ph type="body" idx="1"/>
          </p:nvPr>
        </p:nvSpPr>
        <p:spPr>
          <a:xfrm>
            <a:off x="114300" y="2362200"/>
            <a:ext cx="8915400" cy="609600"/>
          </a:xfrm>
          <a:solidFill>
            <a:schemeClr val="accent2">
              <a:alpha val="39999"/>
            </a:schemeClr>
          </a:solidFill>
          <a:ln w="3175" cap="flat">
            <a:solidFill>
              <a:schemeClr val="tx1"/>
            </a:solidFill>
            <a:prstDash val="dash"/>
            <a:miter lim="800000"/>
            <a:headEnd/>
            <a:tailEnd/>
          </a:ln>
        </p:spPr>
        <p:txBody>
          <a:bodyPr anchor="ctr"/>
          <a:lstStyle/>
          <a:p>
            <a:pPr algn="ctr" eaLnBrk="1" hangingPunct="1">
              <a:lnSpc>
                <a:spcPct val="90000"/>
              </a:lnSpc>
              <a:spcBef>
                <a:spcPct val="50000"/>
              </a:spcBef>
              <a:buClrTx/>
              <a:buSzTx/>
              <a:buFontTx/>
              <a:buNone/>
            </a:pPr>
            <a:r>
              <a:rPr lang="en-US" altLang="en-US" sz="2000" b="1">
                <a:solidFill>
                  <a:schemeClr val="tx2"/>
                </a:solidFill>
                <a:latin typeface="Courier New" panose="02070309020205020404" pitchFamily="49" charset="0"/>
              </a:rPr>
              <a:t>&lt;img src="linux-tux.png" alt="Tux the Penguin" /&gt;</a:t>
            </a:r>
          </a:p>
        </p:txBody>
      </p:sp>
      <p:sp>
        <p:nvSpPr>
          <p:cNvPr id="65541" name="Text Box 7">
            <a:extLst>
              <a:ext uri="{FF2B5EF4-FFF2-40B4-BE49-F238E27FC236}">
                <a16:creationId xmlns:a16="http://schemas.microsoft.com/office/drawing/2014/main" xmlns="" id="{9C7FBAC5-82C3-4FD5-B25E-45B3EDFBB963}"/>
              </a:ext>
            </a:extLst>
          </p:cNvPr>
          <p:cNvSpPr txBox="1">
            <a:spLocks noChangeArrowheads="1"/>
          </p:cNvSpPr>
          <p:nvPr/>
        </p:nvSpPr>
        <p:spPr bwMode="auto">
          <a:xfrm>
            <a:off x="2422525" y="460851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xmlns="" id="{7829E4FC-6229-4F2D-967A-B2A4C35FC3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E39F032-DBED-498B-B96C-AFEAFCE6622C}" type="slidenum">
              <a:rPr lang="en-US" altLang="en-US" sz="1000"/>
              <a:pPr eaLnBrk="1" hangingPunct="1">
                <a:spcBef>
                  <a:spcPct val="0"/>
                </a:spcBef>
                <a:buClrTx/>
                <a:buSzTx/>
                <a:buFontTx/>
                <a:buNone/>
              </a:pPr>
              <a:t>62</a:t>
            </a:fld>
            <a:endParaRPr lang="en-US" altLang="en-US" sz="1000"/>
          </a:p>
        </p:txBody>
      </p:sp>
      <p:sp>
        <p:nvSpPr>
          <p:cNvPr id="66563" name="Rectangle 2">
            <a:extLst>
              <a:ext uri="{FF2B5EF4-FFF2-40B4-BE49-F238E27FC236}">
                <a16:creationId xmlns:a16="http://schemas.microsoft.com/office/drawing/2014/main" xmlns="" id="{5BB524C8-658E-4A45-93DD-0B86143F0061}"/>
              </a:ext>
            </a:extLst>
          </p:cNvPr>
          <p:cNvSpPr>
            <a:spLocks noGrp="1" noChangeArrowheads="1"/>
          </p:cNvSpPr>
          <p:nvPr>
            <p:ph type="title"/>
          </p:nvPr>
        </p:nvSpPr>
        <p:spPr/>
        <p:txBody>
          <a:bodyPr/>
          <a:lstStyle/>
          <a:p>
            <a:pPr eaLnBrk="1" hangingPunct="1"/>
            <a:r>
              <a:rPr lang="en-US" altLang="en-US"/>
              <a:t>Image Screenshot</a:t>
            </a:r>
          </a:p>
        </p:txBody>
      </p:sp>
      <p:pic>
        <p:nvPicPr>
          <p:cNvPr id="66564" name="Picture 4">
            <a:extLst>
              <a:ext uri="{FF2B5EF4-FFF2-40B4-BE49-F238E27FC236}">
                <a16:creationId xmlns:a16="http://schemas.microsoft.com/office/drawing/2014/main" xmlns="" id="{26BE3E7C-B358-40E7-B6DA-EA0E21279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7526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xmlns="" id="{AE646461-62A1-4877-ABAB-E2E095A6634B}"/>
              </a:ext>
            </a:extLst>
          </p:cNvPr>
          <p:cNvSpPr>
            <a:spLocks noGrp="1"/>
          </p:cNvSpPr>
          <p:nvPr>
            <p:ph type="title"/>
          </p:nvPr>
        </p:nvSpPr>
        <p:spPr/>
        <p:txBody>
          <a:bodyPr/>
          <a:lstStyle/>
          <a:p>
            <a:r>
              <a:rPr lang="en-US" altLang="en-US"/>
              <a:t>Validating your web pages</a:t>
            </a:r>
          </a:p>
        </p:txBody>
      </p:sp>
      <p:sp>
        <p:nvSpPr>
          <p:cNvPr id="67587" name="Content Placeholder 2">
            <a:extLst>
              <a:ext uri="{FF2B5EF4-FFF2-40B4-BE49-F238E27FC236}">
                <a16:creationId xmlns:a16="http://schemas.microsoft.com/office/drawing/2014/main" xmlns="" id="{6CF56FA8-6C28-4649-9950-E5BAFE7104AD}"/>
              </a:ext>
            </a:extLst>
          </p:cNvPr>
          <p:cNvSpPr>
            <a:spLocks noGrp="1"/>
          </p:cNvSpPr>
          <p:nvPr>
            <p:ph idx="1"/>
          </p:nvPr>
        </p:nvSpPr>
        <p:spPr/>
        <p:txBody>
          <a:bodyPr/>
          <a:lstStyle/>
          <a:p>
            <a:r>
              <a:rPr lang="en-US" altLang="en-US" b="1"/>
              <a:t>Introducing the concept of valid pages</a:t>
            </a:r>
          </a:p>
          <a:p>
            <a:r>
              <a:rPr lang="en-US" altLang="en-US"/>
              <a:t> </a:t>
            </a:r>
            <a:r>
              <a:rPr lang="en-US" altLang="en-US" b="1"/>
              <a:t>Using a doctype</a:t>
            </a:r>
          </a:p>
          <a:p>
            <a:r>
              <a:rPr lang="en-US" altLang="en-US"/>
              <a:t> </a:t>
            </a:r>
            <a:r>
              <a:rPr lang="en-US" altLang="en-US" b="1"/>
              <a:t>Setting the character set</a:t>
            </a:r>
          </a:p>
          <a:p>
            <a:r>
              <a:rPr lang="en-US" altLang="en-US"/>
              <a:t> </a:t>
            </a:r>
            <a:r>
              <a:rPr lang="en-US" altLang="en-US" b="1"/>
              <a:t>Meeting the W3C validator</a:t>
            </a:r>
          </a:p>
          <a:p>
            <a:r>
              <a:rPr lang="en-US" altLang="en-US"/>
              <a:t> </a:t>
            </a:r>
            <a:r>
              <a:rPr lang="en-US" altLang="en-US" b="1"/>
              <a:t>Fixing things when they go wrong</a:t>
            </a:r>
          </a:p>
          <a:p>
            <a:r>
              <a:rPr lang="en-US" altLang="en-US"/>
              <a:t> </a:t>
            </a:r>
            <a:r>
              <a:rPr lang="en-US" altLang="en-US" b="1"/>
              <a:t>Using HTML Tidy to clean your pages</a:t>
            </a:r>
            <a:endParaRPr lang="en-US" altLang="en-US"/>
          </a:p>
        </p:txBody>
      </p:sp>
      <p:sp>
        <p:nvSpPr>
          <p:cNvPr id="67588" name="Slide Number Placeholder 3">
            <a:extLst>
              <a:ext uri="{FF2B5EF4-FFF2-40B4-BE49-F238E27FC236}">
                <a16:creationId xmlns:a16="http://schemas.microsoft.com/office/drawing/2014/main" xmlns="" id="{3E1C9FEA-2746-4D2B-A785-4148AB38E2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2E566593-7780-4135-955A-BB62C9E58929}" type="slidenum">
              <a:rPr lang="en-US" altLang="en-US" sz="1000"/>
              <a:pPr eaLnBrk="1" hangingPunct="1">
                <a:spcBef>
                  <a:spcPct val="0"/>
                </a:spcBef>
                <a:buClrTx/>
                <a:buSzTx/>
                <a:buFontTx/>
                <a:buNone/>
              </a:pPr>
              <a:t>63</a:t>
            </a:fld>
            <a:endParaRPr lang="en-US" altLang="en-US" sz="1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xmlns="" id="{B81B920D-7E11-4A48-A6E7-68D2BC0313EF}"/>
              </a:ext>
            </a:extLst>
          </p:cNvPr>
          <p:cNvSpPr>
            <a:spLocks noGrp="1"/>
          </p:cNvSpPr>
          <p:nvPr>
            <p:ph type="title"/>
          </p:nvPr>
        </p:nvSpPr>
        <p:spPr/>
        <p:txBody>
          <a:bodyPr/>
          <a:lstStyle/>
          <a:p>
            <a:r>
              <a:rPr lang="en-US" altLang="en-US"/>
              <a:t>Pointers for validation </a:t>
            </a:r>
          </a:p>
        </p:txBody>
      </p:sp>
      <p:sp>
        <p:nvSpPr>
          <p:cNvPr id="68611" name="Content Placeholder 2">
            <a:extLst>
              <a:ext uri="{FF2B5EF4-FFF2-40B4-BE49-F238E27FC236}">
                <a16:creationId xmlns:a16="http://schemas.microsoft.com/office/drawing/2014/main" xmlns="" id="{F0E82A5C-F561-4291-A727-D0AF8F204A5D}"/>
              </a:ext>
            </a:extLst>
          </p:cNvPr>
          <p:cNvSpPr>
            <a:spLocks noGrp="1"/>
          </p:cNvSpPr>
          <p:nvPr>
            <p:ph idx="1"/>
          </p:nvPr>
        </p:nvSpPr>
        <p:spPr/>
        <p:txBody>
          <a:bodyPr/>
          <a:lstStyle/>
          <a:p>
            <a:r>
              <a:rPr lang="en-US" altLang="en-US" b="1"/>
              <a:t>All tags have endings.</a:t>
            </a:r>
          </a:p>
          <a:p>
            <a:r>
              <a:rPr lang="en-US" altLang="en-US" b="1"/>
              <a:t>Tags can’t be overlapped</a:t>
            </a:r>
          </a:p>
          <a:p>
            <a:r>
              <a:rPr lang="en-US" altLang="en-US" b="1"/>
              <a:t>Everything’s lowercase</a:t>
            </a:r>
          </a:p>
          <a:p>
            <a:r>
              <a:rPr lang="en-US" altLang="en-US" b="1"/>
              <a:t>Attributes must be in quotes</a:t>
            </a:r>
          </a:p>
          <a:p>
            <a:r>
              <a:rPr lang="en-US" altLang="en-US" b="1"/>
              <a:t>Layout must be separate from markup (css – we shall see later)</a:t>
            </a:r>
            <a:endParaRPr lang="en-US" altLang="en-US"/>
          </a:p>
        </p:txBody>
      </p:sp>
      <p:sp>
        <p:nvSpPr>
          <p:cNvPr id="68612" name="Slide Number Placeholder 3">
            <a:extLst>
              <a:ext uri="{FF2B5EF4-FFF2-40B4-BE49-F238E27FC236}">
                <a16:creationId xmlns:a16="http://schemas.microsoft.com/office/drawing/2014/main" xmlns="" id="{E5C7CCCA-F67C-4669-8BA9-0E0B3CE241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D891BB4B-E6ED-464F-B2D4-53D448FCBC87}" type="slidenum">
              <a:rPr lang="en-US" altLang="en-US" sz="1000"/>
              <a:pPr eaLnBrk="1" hangingPunct="1">
                <a:spcBef>
                  <a:spcPct val="0"/>
                </a:spcBef>
                <a:buClrTx/>
                <a:buSzTx/>
                <a:buFontTx/>
                <a:buNone/>
              </a:pPr>
              <a:t>64</a:t>
            </a:fld>
            <a:endParaRPr lang="en-US" altLang="en-US" sz="1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xmlns="" id="{BD431765-821B-4110-BA7E-889779810A74}"/>
              </a:ext>
            </a:extLst>
          </p:cNvPr>
          <p:cNvSpPr>
            <a:spLocks noGrp="1"/>
          </p:cNvSpPr>
          <p:nvPr>
            <p:ph type="title"/>
          </p:nvPr>
        </p:nvSpPr>
        <p:spPr/>
        <p:txBody>
          <a:bodyPr/>
          <a:lstStyle/>
          <a:p>
            <a:r>
              <a:rPr lang="en-US" altLang="en-US"/>
              <a:t>Online validator </a:t>
            </a:r>
          </a:p>
        </p:txBody>
      </p:sp>
      <p:sp>
        <p:nvSpPr>
          <p:cNvPr id="69635" name="Content Placeholder 2">
            <a:extLst>
              <a:ext uri="{FF2B5EF4-FFF2-40B4-BE49-F238E27FC236}">
                <a16:creationId xmlns:a16="http://schemas.microsoft.com/office/drawing/2014/main" xmlns="" id="{B84259B4-3E1B-4B01-BEA3-AB7FD4ADE0B5}"/>
              </a:ext>
            </a:extLst>
          </p:cNvPr>
          <p:cNvSpPr>
            <a:spLocks noGrp="1"/>
          </p:cNvSpPr>
          <p:nvPr>
            <p:ph idx="1"/>
          </p:nvPr>
        </p:nvSpPr>
        <p:spPr/>
        <p:txBody>
          <a:bodyPr/>
          <a:lstStyle/>
          <a:p>
            <a:r>
              <a:rPr lang="en-US" altLang="en-US"/>
              <a:t>You can validate your code using W3C validator at </a:t>
            </a:r>
            <a:r>
              <a:rPr lang="en-US" altLang="en-US">
                <a:hlinkClick r:id="rId2"/>
              </a:rPr>
              <a:t>http://validator.w3.org</a:t>
            </a:r>
            <a:r>
              <a:rPr lang="en-US" altLang="en-US"/>
              <a:t> </a:t>
            </a:r>
          </a:p>
          <a:p>
            <a:r>
              <a:rPr lang="en-US" altLang="en-US"/>
              <a:t>A validator is actually the front end of a piece of software that checks pages for validity. It looks at your web page’s doctype and sees whether the page conforms to the rules of that doctype. If not, it tells you what might have gone wrong.</a:t>
            </a:r>
          </a:p>
        </p:txBody>
      </p:sp>
      <p:sp>
        <p:nvSpPr>
          <p:cNvPr id="69636" name="Slide Number Placeholder 3">
            <a:extLst>
              <a:ext uri="{FF2B5EF4-FFF2-40B4-BE49-F238E27FC236}">
                <a16:creationId xmlns:a16="http://schemas.microsoft.com/office/drawing/2014/main" xmlns="" id="{0E0C24C9-3BB8-48E9-8986-18EF6B85E6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0005ABD9-7D25-4A8F-AD2D-70E36D4D4625}" type="slidenum">
              <a:rPr lang="en-US" altLang="en-US" sz="1000"/>
              <a:pPr eaLnBrk="1" hangingPunct="1">
                <a:spcBef>
                  <a:spcPct val="0"/>
                </a:spcBef>
                <a:buClrTx/>
                <a:buSzTx/>
                <a:buFontTx/>
                <a:buNone/>
              </a:pPr>
              <a:t>65</a:t>
            </a:fld>
            <a:endParaRPr lang="en-US" altLang="en-US" sz="1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xmlns="" id="{364C4420-15AF-4B43-95F6-BDF50D49654C}"/>
              </a:ext>
            </a:extLst>
          </p:cNvPr>
          <p:cNvSpPr>
            <a:spLocks noGrp="1"/>
          </p:cNvSpPr>
          <p:nvPr>
            <p:ph type="title"/>
          </p:nvPr>
        </p:nvSpPr>
        <p:spPr/>
        <p:txBody>
          <a:bodyPr/>
          <a:lstStyle/>
          <a:p>
            <a:endParaRPr lang="en-US" altLang="en-US"/>
          </a:p>
        </p:txBody>
      </p:sp>
      <p:sp>
        <p:nvSpPr>
          <p:cNvPr id="70659" name="Slide Number Placeholder 3">
            <a:extLst>
              <a:ext uri="{FF2B5EF4-FFF2-40B4-BE49-F238E27FC236}">
                <a16:creationId xmlns:a16="http://schemas.microsoft.com/office/drawing/2014/main" xmlns="" id="{6606554B-3371-4991-99C1-6720EDE2D5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74306B09-4D67-469B-AE85-8827B4BA2D71}" type="slidenum">
              <a:rPr lang="en-US" altLang="en-US" sz="1000"/>
              <a:pPr eaLnBrk="1" hangingPunct="1">
                <a:spcBef>
                  <a:spcPct val="0"/>
                </a:spcBef>
                <a:buClrTx/>
                <a:buSzTx/>
                <a:buFontTx/>
                <a:buNone/>
              </a:pPr>
              <a:t>66</a:t>
            </a:fld>
            <a:endParaRPr lang="en-US" altLang="en-US" sz="1000"/>
          </a:p>
        </p:txBody>
      </p:sp>
      <p:pic>
        <p:nvPicPr>
          <p:cNvPr id="70660" name="Picture 2">
            <a:extLst>
              <a:ext uri="{FF2B5EF4-FFF2-40B4-BE49-F238E27FC236}">
                <a16:creationId xmlns:a16="http://schemas.microsoft.com/office/drawing/2014/main" xmlns="" id="{8B772977-5721-4298-9FF5-9D23D9D59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01250" cy="750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xmlns="" id="{FAE62A17-49F9-4A6C-9AB9-A17689A7CD9E}"/>
              </a:ext>
            </a:extLst>
          </p:cNvPr>
          <p:cNvSpPr>
            <a:spLocks noGrp="1"/>
          </p:cNvSpPr>
          <p:nvPr>
            <p:ph type="title"/>
          </p:nvPr>
        </p:nvSpPr>
        <p:spPr/>
        <p:txBody>
          <a:bodyPr/>
          <a:lstStyle/>
          <a:p>
            <a:r>
              <a:rPr lang="en-US" altLang="en-US"/>
              <a:t>Methods</a:t>
            </a:r>
          </a:p>
        </p:txBody>
      </p:sp>
      <p:sp>
        <p:nvSpPr>
          <p:cNvPr id="71683" name="Content Placeholder 2">
            <a:extLst>
              <a:ext uri="{FF2B5EF4-FFF2-40B4-BE49-F238E27FC236}">
                <a16:creationId xmlns:a16="http://schemas.microsoft.com/office/drawing/2014/main" xmlns="" id="{91830B3C-9559-4DE9-BAC5-1E582549B1F8}"/>
              </a:ext>
            </a:extLst>
          </p:cNvPr>
          <p:cNvSpPr>
            <a:spLocks noGrp="1"/>
          </p:cNvSpPr>
          <p:nvPr>
            <p:ph idx="1"/>
          </p:nvPr>
        </p:nvSpPr>
        <p:spPr>
          <a:xfrm>
            <a:off x="304800" y="1719263"/>
            <a:ext cx="8382000" cy="4411662"/>
          </a:xfrm>
        </p:spPr>
        <p:txBody>
          <a:bodyPr/>
          <a:lstStyle/>
          <a:p>
            <a:r>
              <a:rPr lang="en-US" altLang="en-US" sz="2400" b="1"/>
              <a:t>Validate by URI - t</a:t>
            </a:r>
            <a:r>
              <a:rPr lang="en-US" altLang="en-US" sz="2400"/>
              <a:t>his option is used when a page is hosted on a web server. Files stored on local computers can’t be checked with this technique.</a:t>
            </a:r>
          </a:p>
          <a:p>
            <a:r>
              <a:rPr lang="en-US" altLang="en-US" sz="2400" b="1"/>
              <a:t>Validate by file upload. </a:t>
            </a:r>
            <a:r>
              <a:rPr lang="en-US" altLang="en-US" sz="2400"/>
              <a:t>This technique works fine with files you haven’t posted to a web server. It works great for pages you write on your computer but that you haven’t made visible to the world. This is the most common type of validation for beginners.</a:t>
            </a:r>
          </a:p>
          <a:p>
            <a:r>
              <a:rPr lang="en-US" altLang="en-US" sz="2400" b="1"/>
              <a:t>Validate by direct input. </a:t>
            </a:r>
            <a:r>
              <a:rPr lang="en-US" altLang="en-US" sz="2400"/>
              <a:t>The validator page has a text box you can simply paste your code into. It works, but I usually prefer to use the other methods because they’re easier.</a:t>
            </a:r>
          </a:p>
          <a:p>
            <a:endParaRPr lang="en-US" altLang="en-US" sz="2400"/>
          </a:p>
        </p:txBody>
      </p:sp>
      <p:sp>
        <p:nvSpPr>
          <p:cNvPr id="71684" name="Slide Number Placeholder 3">
            <a:extLst>
              <a:ext uri="{FF2B5EF4-FFF2-40B4-BE49-F238E27FC236}">
                <a16:creationId xmlns:a16="http://schemas.microsoft.com/office/drawing/2014/main" xmlns="" id="{60D1C287-D6B7-4620-AE99-7B6A4D7065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2F581368-964A-4BEB-B311-2A1A903EF511}" type="slidenum">
              <a:rPr lang="en-US" altLang="en-US" sz="1000"/>
              <a:pPr eaLnBrk="1" hangingPunct="1">
                <a:spcBef>
                  <a:spcPct val="0"/>
                </a:spcBef>
                <a:buClrTx/>
                <a:buSzTx/>
                <a:buFontTx/>
                <a:buNone/>
              </a:pPr>
              <a:t>67</a:t>
            </a:fld>
            <a:endParaRPr lang="en-US" altLang="en-US" sz="1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xmlns="" id="{5181D56B-8F8C-4E1F-A9F0-57D187AD6F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5294471-56F8-4382-80D3-875B1457C190}" type="slidenum">
              <a:rPr lang="en-US" altLang="en-US" sz="1000"/>
              <a:pPr eaLnBrk="1" hangingPunct="1">
                <a:spcBef>
                  <a:spcPct val="0"/>
                </a:spcBef>
                <a:buClrTx/>
                <a:buSzTx/>
                <a:buFontTx/>
                <a:buNone/>
              </a:pPr>
              <a:t>68</a:t>
            </a:fld>
            <a:endParaRPr lang="en-US" altLang="en-US" sz="1000"/>
          </a:p>
        </p:txBody>
      </p:sp>
      <p:sp>
        <p:nvSpPr>
          <p:cNvPr id="72707" name="Rectangle 2">
            <a:extLst>
              <a:ext uri="{FF2B5EF4-FFF2-40B4-BE49-F238E27FC236}">
                <a16:creationId xmlns:a16="http://schemas.microsoft.com/office/drawing/2014/main" xmlns="" id="{BAD2DF55-39AB-459D-9A2D-674C5BCA8D91}"/>
              </a:ext>
            </a:extLst>
          </p:cNvPr>
          <p:cNvSpPr>
            <a:spLocks noGrp="1" noChangeArrowheads="1"/>
          </p:cNvSpPr>
          <p:nvPr>
            <p:ph type="title"/>
          </p:nvPr>
        </p:nvSpPr>
        <p:spPr/>
        <p:txBody>
          <a:bodyPr/>
          <a:lstStyle/>
          <a:p>
            <a:pPr eaLnBrk="1" hangingPunct="1"/>
            <a:r>
              <a:rPr lang="en-US" altLang="en-US"/>
              <a:t>Working Example</a:t>
            </a:r>
          </a:p>
        </p:txBody>
      </p:sp>
      <p:sp>
        <p:nvSpPr>
          <p:cNvPr id="72708" name="Rectangle 3">
            <a:extLst>
              <a:ext uri="{FF2B5EF4-FFF2-40B4-BE49-F238E27FC236}">
                <a16:creationId xmlns:a16="http://schemas.microsoft.com/office/drawing/2014/main" xmlns="" id="{21C9322B-806C-4B83-BDBC-0A26B3DD5DE4}"/>
              </a:ext>
            </a:extLst>
          </p:cNvPr>
          <p:cNvSpPr>
            <a:spLocks noGrp="1" noChangeArrowheads="1"/>
          </p:cNvSpPr>
          <p:nvPr>
            <p:ph type="body" idx="1"/>
          </p:nvPr>
        </p:nvSpPr>
        <p:spPr/>
        <p:txBody>
          <a:bodyPr/>
          <a:lstStyle/>
          <a:p>
            <a:pPr eaLnBrk="1" hangingPunct="1"/>
            <a:r>
              <a:rPr lang="en-US" altLang="en-US"/>
              <a:t>To see an example page that uses all of the tags we discussed today, visit</a:t>
            </a:r>
          </a:p>
          <a:p>
            <a:pPr eaLnBrk="1" hangingPunct="1">
              <a:buFont typeface="Wingdings" panose="05000000000000000000" pitchFamily="2" charset="2"/>
              <a:buNone/>
            </a:pPr>
            <a:endParaRPr lang="en-US" altLang="en-US"/>
          </a:p>
          <a:p>
            <a:pPr algn="ctr" eaLnBrk="1" hangingPunct="1">
              <a:buFont typeface="Wingdings" panose="05000000000000000000" pitchFamily="2" charset="2"/>
              <a:buNone/>
            </a:pPr>
            <a:r>
              <a:rPr lang="en-US" altLang="en-US" sz="2400">
                <a:hlinkClick r:id="rId2"/>
              </a:rPr>
              <a:t>http://userpages.umbc.edu/~dblock/lecture6.html</a:t>
            </a: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F2E0350C-15DF-469D-86AB-6246924E5C1C}"/>
              </a:ext>
            </a:extLst>
          </p:cNvPr>
          <p:cNvSpPr>
            <a:spLocks noGrp="1"/>
          </p:cNvSpPr>
          <p:nvPr>
            <p:ph type="title"/>
          </p:nvPr>
        </p:nvSpPr>
        <p:spPr/>
        <p:txBody>
          <a:bodyPr/>
          <a:lstStyle/>
          <a:p>
            <a:r>
              <a:rPr lang="en-US" altLang="en-US"/>
              <a:t>What is this? </a:t>
            </a:r>
          </a:p>
        </p:txBody>
      </p:sp>
      <p:sp>
        <p:nvSpPr>
          <p:cNvPr id="10243" name="Content Placeholder 2">
            <a:extLst>
              <a:ext uri="{FF2B5EF4-FFF2-40B4-BE49-F238E27FC236}">
                <a16:creationId xmlns:a16="http://schemas.microsoft.com/office/drawing/2014/main" xmlns="" id="{0AD5564D-CE0B-44CD-A6BA-9849FAD4A6A7}"/>
              </a:ext>
            </a:extLst>
          </p:cNvPr>
          <p:cNvSpPr>
            <a:spLocks noGrp="1"/>
          </p:cNvSpPr>
          <p:nvPr>
            <p:ph idx="1"/>
          </p:nvPr>
        </p:nvSpPr>
        <p:spPr>
          <a:xfrm>
            <a:off x="304800" y="1447800"/>
            <a:ext cx="8610600" cy="4683125"/>
          </a:xfrm>
        </p:spPr>
        <p:txBody>
          <a:bodyPr/>
          <a:lstStyle/>
          <a:p>
            <a:r>
              <a:rPr lang="en-US" altLang="en-US" sz="2800"/>
              <a:t>Markup languages work in the same way as </a:t>
            </a:r>
            <a:r>
              <a:rPr lang="en-US" altLang="en-US" sz="2800" i="1"/>
              <a:t>you </a:t>
            </a:r>
            <a:r>
              <a:rPr lang="en-US" altLang="en-US" sz="2800"/>
              <a:t>just did when you labeled those content types, except they use code to do it -- specifically, they use HTML tags, also known as "elements." These tags have pretty intuitive names: Header tags, paragraph tags, image tags, and so on.</a:t>
            </a:r>
          </a:p>
          <a:p>
            <a:r>
              <a:rPr lang="en-US" altLang="en-US" sz="2800"/>
              <a:t>Every web page is made up of a bunch of these HTML tags denoting each type of content on the page. Each type of content on the page is "wrapped" in, i.e. surrounded by, HTML tags.</a:t>
            </a:r>
          </a:p>
          <a:p>
            <a:endParaRPr lang="en-US" altLang="en-US" sz="2800"/>
          </a:p>
        </p:txBody>
      </p:sp>
      <p:sp>
        <p:nvSpPr>
          <p:cNvPr id="10244" name="Slide Number Placeholder 3">
            <a:extLst>
              <a:ext uri="{FF2B5EF4-FFF2-40B4-BE49-F238E27FC236}">
                <a16:creationId xmlns:a16="http://schemas.microsoft.com/office/drawing/2014/main" xmlns="" id="{442E1AE4-9CE3-480E-AF22-95D411A16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B84C81E7-6103-4155-AD7F-0EE997C801AE}" type="slidenum">
              <a:rPr lang="en-US" altLang="en-US" sz="1000"/>
              <a:pPr eaLnBrk="1" hangingPunct="1">
                <a:spcBef>
                  <a:spcPct val="0"/>
                </a:spcBef>
                <a:buClrTx/>
                <a:buSzTx/>
                <a:buFontTx/>
                <a:buNone/>
              </a:pPr>
              <a:t>7</a:t>
            </a:fld>
            <a:endParaRPr lang="en-US" altLang="en-US"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xmlns="" id="{C101A683-66F8-4E6E-90C8-614F7D3741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E67C0A2E-50BD-4F5D-A528-20031B5EB872}" type="slidenum">
              <a:rPr lang="en-US" altLang="en-US" sz="1000"/>
              <a:pPr eaLnBrk="1" hangingPunct="1">
                <a:spcBef>
                  <a:spcPct val="0"/>
                </a:spcBef>
                <a:buClrTx/>
                <a:buSzTx/>
                <a:buFontTx/>
                <a:buNone/>
              </a:pPr>
              <a:t>8</a:t>
            </a:fld>
            <a:endParaRPr lang="en-US" altLang="en-US" sz="1000"/>
          </a:p>
        </p:txBody>
      </p:sp>
      <p:sp>
        <p:nvSpPr>
          <p:cNvPr id="11267" name="Rectangle 2">
            <a:extLst>
              <a:ext uri="{FF2B5EF4-FFF2-40B4-BE49-F238E27FC236}">
                <a16:creationId xmlns:a16="http://schemas.microsoft.com/office/drawing/2014/main" xmlns="" id="{DDB4D306-1EB4-4039-8AB6-9631766B6868}"/>
              </a:ext>
            </a:extLst>
          </p:cNvPr>
          <p:cNvSpPr>
            <a:spLocks noGrp="1" noChangeArrowheads="1"/>
          </p:cNvSpPr>
          <p:nvPr>
            <p:ph type="title"/>
          </p:nvPr>
        </p:nvSpPr>
        <p:spPr/>
        <p:txBody>
          <a:bodyPr/>
          <a:lstStyle/>
          <a:p>
            <a:pPr eaLnBrk="1" hangingPunct="1"/>
            <a:r>
              <a:rPr lang="en-US" altLang="en-US"/>
              <a:t>Self-closing Tags</a:t>
            </a:r>
          </a:p>
        </p:txBody>
      </p:sp>
      <p:sp>
        <p:nvSpPr>
          <p:cNvPr id="11268" name="Rectangle 3">
            <a:extLst>
              <a:ext uri="{FF2B5EF4-FFF2-40B4-BE49-F238E27FC236}">
                <a16:creationId xmlns:a16="http://schemas.microsoft.com/office/drawing/2014/main" xmlns="" id="{DC6AC514-BA92-4CC0-901B-9525E63AE448}"/>
              </a:ext>
            </a:extLst>
          </p:cNvPr>
          <p:cNvSpPr>
            <a:spLocks noGrp="1" noChangeArrowheads="1"/>
          </p:cNvSpPr>
          <p:nvPr>
            <p:ph type="body" idx="1"/>
          </p:nvPr>
        </p:nvSpPr>
        <p:spPr/>
        <p:txBody>
          <a:bodyPr/>
          <a:lstStyle/>
          <a:p>
            <a:pPr eaLnBrk="1" hangingPunct="1"/>
            <a:r>
              <a:rPr lang="en-US" altLang="en-US"/>
              <a:t>Some HTML tags are self closing.  For example:</a:t>
            </a:r>
          </a:p>
          <a:p>
            <a:pPr algn="ctr" eaLnBrk="1" hangingPunct="1">
              <a:buFont typeface="Wingdings" panose="05000000000000000000" pitchFamily="2" charset="2"/>
              <a:buNone/>
            </a:pPr>
            <a:r>
              <a:rPr lang="en-US" altLang="en-US" b="1">
                <a:solidFill>
                  <a:schemeClr val="tx2"/>
                </a:solidFill>
                <a:latin typeface="Courier New" panose="02070309020205020404" pitchFamily="49" charset="0"/>
              </a:rPr>
              <a:t>&lt;br /&gt;</a:t>
            </a:r>
          </a:p>
          <a:p>
            <a:pPr eaLnBrk="1" hangingPunct="1"/>
            <a:r>
              <a:rPr lang="en-US" altLang="en-US"/>
              <a:t>The </a:t>
            </a:r>
            <a:r>
              <a:rPr lang="en-US" altLang="en-US" b="1">
                <a:solidFill>
                  <a:schemeClr val="tx2"/>
                </a:solidFill>
                <a:latin typeface="Courier New" panose="02070309020205020404" pitchFamily="49" charset="0"/>
              </a:rPr>
              <a:t>&lt;br /&gt;</a:t>
            </a:r>
            <a:r>
              <a:rPr lang="en-US" altLang="en-US"/>
              <a:t> tag will display a line break. </a:t>
            </a:r>
          </a:p>
          <a:p>
            <a:pPr eaLnBrk="1" hangingPunct="1">
              <a:buFont typeface="Wingdings" panose="05000000000000000000" pitchFamily="2" charset="2"/>
              <a:buNone/>
            </a:pPr>
            <a:endParaRPr lang="en-US" altLang="en-US" b="1">
              <a:solidFill>
                <a:schemeClr val="tx2"/>
              </a:solidFill>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xmlns="" id="{1F6F724A-29CF-4B84-8206-7F1E05F0E2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7F6495D3-D124-43B0-BE3A-1C554A8AA644}" type="slidenum">
              <a:rPr lang="en-US" altLang="en-US" sz="1000"/>
              <a:pPr eaLnBrk="1" hangingPunct="1">
                <a:spcBef>
                  <a:spcPct val="0"/>
                </a:spcBef>
                <a:buClrTx/>
                <a:buSzTx/>
                <a:buFontTx/>
                <a:buNone/>
              </a:pPr>
              <a:t>9</a:t>
            </a:fld>
            <a:endParaRPr lang="en-US" altLang="en-US" sz="1000"/>
          </a:p>
        </p:txBody>
      </p:sp>
      <p:sp>
        <p:nvSpPr>
          <p:cNvPr id="12291" name="Rectangle 2">
            <a:extLst>
              <a:ext uri="{FF2B5EF4-FFF2-40B4-BE49-F238E27FC236}">
                <a16:creationId xmlns:a16="http://schemas.microsoft.com/office/drawing/2014/main" xmlns="" id="{AA2CA9AF-A60B-4813-972D-06D4BE6ACD10}"/>
              </a:ext>
            </a:extLst>
          </p:cNvPr>
          <p:cNvSpPr>
            <a:spLocks noGrp="1" noChangeArrowheads="1"/>
          </p:cNvSpPr>
          <p:nvPr>
            <p:ph type="title"/>
          </p:nvPr>
        </p:nvSpPr>
        <p:spPr/>
        <p:txBody>
          <a:bodyPr/>
          <a:lstStyle/>
          <a:p>
            <a:pPr eaLnBrk="1" hangingPunct="1"/>
            <a:r>
              <a:rPr lang="en-US" altLang="en-US"/>
              <a:t>Required Tags</a:t>
            </a:r>
          </a:p>
        </p:txBody>
      </p:sp>
      <p:sp>
        <p:nvSpPr>
          <p:cNvPr id="12292" name="Rectangle 3">
            <a:extLst>
              <a:ext uri="{FF2B5EF4-FFF2-40B4-BE49-F238E27FC236}">
                <a16:creationId xmlns:a16="http://schemas.microsoft.com/office/drawing/2014/main" xmlns="" id="{3B962260-D7C2-477D-9997-16C9481F3ABC}"/>
              </a:ext>
            </a:extLst>
          </p:cNvPr>
          <p:cNvSpPr>
            <a:spLocks noGrp="1" noChangeArrowheads="1"/>
          </p:cNvSpPr>
          <p:nvPr>
            <p:ph type="body" idx="1"/>
          </p:nvPr>
        </p:nvSpPr>
        <p:spPr>
          <a:xfrm>
            <a:off x="457200" y="1719263"/>
            <a:ext cx="8229600" cy="4757737"/>
          </a:xfrm>
        </p:spPr>
        <p:txBody>
          <a:bodyPr/>
          <a:lstStyle/>
          <a:p>
            <a:pPr eaLnBrk="1" hangingPunct="1"/>
            <a:r>
              <a:rPr lang="en-US" altLang="en-US" sz="2600"/>
              <a:t>All HTML documents should have </a:t>
            </a:r>
            <a:r>
              <a:rPr lang="en-US" altLang="en-US" sz="2600" b="1">
                <a:latin typeface="Courier New" panose="02070309020205020404" pitchFamily="49" charset="0"/>
              </a:rPr>
              <a:t>html</a:t>
            </a:r>
            <a:r>
              <a:rPr lang="en-US" altLang="en-US" sz="2600"/>
              <a:t>, </a:t>
            </a:r>
            <a:r>
              <a:rPr lang="en-US" altLang="en-US" sz="2600" b="1">
                <a:latin typeface="Courier New" panose="02070309020205020404" pitchFamily="49" charset="0"/>
              </a:rPr>
              <a:t>head</a:t>
            </a:r>
            <a:r>
              <a:rPr lang="en-US" altLang="en-US" sz="2600"/>
              <a:t> and </a:t>
            </a:r>
            <a:r>
              <a:rPr lang="en-US" altLang="en-US" sz="2600" b="1">
                <a:latin typeface="Courier New" panose="02070309020205020404" pitchFamily="49" charset="0"/>
              </a:rPr>
              <a:t>body</a:t>
            </a:r>
            <a:r>
              <a:rPr lang="en-US" altLang="en-US" sz="2600"/>
              <a:t> tags, along with the </a:t>
            </a:r>
            <a:r>
              <a:rPr lang="en-US" altLang="en-US" sz="2600" b="1">
                <a:latin typeface="Courier New" panose="02070309020205020404" pitchFamily="49" charset="0"/>
              </a:rPr>
              <a:t>DOCTYPE</a:t>
            </a:r>
            <a:r>
              <a:rPr lang="en-US" altLang="en-US" sz="2600"/>
              <a:t> identifier.  </a:t>
            </a:r>
          </a:p>
          <a:p>
            <a:pPr lvl="1" eaLnBrk="1" hangingPunct="1"/>
            <a:r>
              <a:rPr lang="en-US" altLang="en-US" sz="2200" b="1">
                <a:solidFill>
                  <a:schemeClr val="tx2"/>
                </a:solidFill>
                <a:latin typeface="Courier New" panose="02070309020205020404" pitchFamily="49" charset="0"/>
              </a:rPr>
              <a:t>!DOCTYPE – </a:t>
            </a:r>
            <a:r>
              <a:rPr lang="en-US" altLang="en-US" sz="2200"/>
              <a:t>Tells the browser which set of standards the page adheres to</a:t>
            </a:r>
            <a:endParaRPr lang="en-US" altLang="en-US" sz="2200">
              <a:latin typeface="Courier New" panose="02070309020205020404" pitchFamily="49" charset="0"/>
            </a:endParaRPr>
          </a:p>
          <a:p>
            <a:pPr lvl="1" eaLnBrk="1" hangingPunct="1"/>
            <a:r>
              <a:rPr lang="en-US" altLang="en-US" sz="2200" b="1">
                <a:solidFill>
                  <a:schemeClr val="tx2"/>
                </a:solidFill>
                <a:latin typeface="Courier New" panose="02070309020205020404" pitchFamily="49" charset="0"/>
              </a:rPr>
              <a:t>&lt;html&gt;…&lt;/html&gt;</a:t>
            </a:r>
            <a:r>
              <a:rPr lang="en-US" altLang="en-US" sz="2200"/>
              <a:t> -- Surrounds the contents of the entire page</a:t>
            </a:r>
          </a:p>
          <a:p>
            <a:pPr lvl="1" eaLnBrk="1" hangingPunct="1"/>
            <a:r>
              <a:rPr lang="en-US" altLang="en-US" sz="2200" b="1">
                <a:solidFill>
                  <a:schemeClr val="tx2"/>
                </a:solidFill>
                <a:latin typeface="Courier New" panose="02070309020205020404" pitchFamily="49" charset="0"/>
              </a:rPr>
              <a:t>&lt;head&gt;…&lt;/head&gt;</a:t>
            </a:r>
            <a:r>
              <a:rPr lang="en-US" altLang="en-US" sz="2200"/>
              <a:t> -- Lists the identification information on the page, such as the title</a:t>
            </a:r>
          </a:p>
          <a:p>
            <a:pPr lvl="1" eaLnBrk="1" hangingPunct="1"/>
            <a:r>
              <a:rPr lang="en-US" altLang="en-US" sz="2200" b="1">
                <a:solidFill>
                  <a:schemeClr val="tx2"/>
                </a:solidFill>
                <a:latin typeface="Courier New" panose="02070309020205020404" pitchFamily="49" charset="0"/>
              </a:rPr>
              <a:t>&lt;title&gt;…&lt;/title&gt;</a:t>
            </a:r>
            <a:r>
              <a:rPr lang="en-US" altLang="en-US" sz="2200"/>
              <a:t> -- Gives the name of the page that appears in the top of the browser window</a:t>
            </a:r>
          </a:p>
          <a:p>
            <a:pPr lvl="1" eaLnBrk="1" hangingPunct="1"/>
            <a:r>
              <a:rPr lang="en-US" altLang="en-US" sz="2200" b="1">
                <a:solidFill>
                  <a:schemeClr val="tx2"/>
                </a:solidFill>
                <a:latin typeface="Courier New" panose="02070309020205020404" pitchFamily="49" charset="0"/>
              </a:rPr>
              <a:t>&lt;body&gt;…&lt;/body&gt;</a:t>
            </a:r>
            <a:r>
              <a:rPr lang="en-US" altLang="en-US" sz="2200"/>
              <a:t> -- Frames the content of the page to be displayed in the browser</a:t>
            </a:r>
          </a:p>
          <a:p>
            <a:pPr lvl="1" eaLnBrk="1" hangingPunct="1"/>
            <a:endParaRPr lang="en-US" altLang="en-US" sz="220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3644</Words>
  <Application>Microsoft Office PowerPoint</Application>
  <PresentationFormat>On-screen Show (4:3)</PresentationFormat>
  <Paragraphs>498</Paragraphs>
  <Slides>68</Slides>
  <Notes>7</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Network</vt:lpstr>
      <vt:lpstr>Introduction to HTML </vt:lpstr>
      <vt:lpstr>HTML </vt:lpstr>
      <vt:lpstr>HTML Tags</vt:lpstr>
      <vt:lpstr>How does HTML work? </vt:lpstr>
      <vt:lpstr>Example</vt:lpstr>
      <vt:lpstr>PowerPoint Presentation</vt:lpstr>
      <vt:lpstr>What is this? </vt:lpstr>
      <vt:lpstr>Self-closing Tags</vt:lpstr>
      <vt:lpstr>Required Tags</vt:lpstr>
      <vt:lpstr>Tags.. What they mean? </vt:lpstr>
      <vt:lpstr>Language </vt:lpstr>
      <vt:lpstr>Meta tag </vt:lpstr>
      <vt:lpstr>Comments .. Not for execution </vt:lpstr>
      <vt:lpstr>More on tags</vt:lpstr>
      <vt:lpstr>Basic Elements</vt:lpstr>
      <vt:lpstr>Text headers and paragraphs</vt:lpstr>
      <vt:lpstr>Example of Header –Save this and execute </vt:lpstr>
      <vt:lpstr>Horizontal rulers</vt:lpstr>
      <vt:lpstr>Exercise </vt:lpstr>
      <vt:lpstr>Text Formatting</vt:lpstr>
      <vt:lpstr>Links</vt:lpstr>
      <vt:lpstr>Hyperlinks: &lt;a&gt; Tag (2)</vt:lpstr>
      <vt:lpstr>Hyperlinks: &lt;a&gt; Tag</vt:lpstr>
      <vt:lpstr>Element ID </vt:lpstr>
      <vt:lpstr>Try this now…</vt:lpstr>
      <vt:lpstr>Lists</vt:lpstr>
      <vt:lpstr>Ordered Lists</vt:lpstr>
      <vt:lpstr>Types: </vt:lpstr>
      <vt:lpstr>Unordered lists</vt:lpstr>
      <vt:lpstr>Style attributes</vt:lpstr>
      <vt:lpstr>Definition lists: &lt;dl&gt; tag</vt:lpstr>
      <vt:lpstr>Lists – Example</vt:lpstr>
      <vt:lpstr>The &lt;div&gt; Tag</vt:lpstr>
      <vt:lpstr>The &lt;span&gt; Tag</vt:lpstr>
      <vt:lpstr>Images</vt:lpstr>
      <vt:lpstr>Image Types</vt:lpstr>
      <vt:lpstr>Images: &lt;img&gt; tag</vt:lpstr>
      <vt:lpstr>HTML- Image Maps</vt:lpstr>
      <vt:lpstr>Image Map- Example</vt:lpstr>
      <vt:lpstr>PowerPoint Presentation</vt:lpstr>
      <vt:lpstr>Exercise</vt:lpstr>
      <vt:lpstr>Basic HTML Template </vt:lpstr>
      <vt:lpstr>Basic HTML Template Screenshot</vt:lpstr>
      <vt:lpstr>Some Common HTML Tags and Their Meanings</vt:lpstr>
      <vt:lpstr>Paragraph Example</vt:lpstr>
      <vt:lpstr>Paragraph Example Screenshot</vt:lpstr>
      <vt:lpstr>Line Break Example</vt:lpstr>
      <vt:lpstr>Line Break Example Screenshot</vt:lpstr>
      <vt:lpstr>Horizontal Rule Example</vt:lpstr>
      <vt:lpstr>Horizontal Rule Example Screenshot</vt:lpstr>
      <vt:lpstr>Heading Example</vt:lpstr>
      <vt:lpstr>Heading Example Screenshot</vt:lpstr>
      <vt:lpstr>Comment Example</vt:lpstr>
      <vt:lpstr>Heading Example Screenshot</vt:lpstr>
      <vt:lpstr>Ordered List Example</vt:lpstr>
      <vt:lpstr>Ordered List Screenshot</vt:lpstr>
      <vt:lpstr>Unordered List Example</vt:lpstr>
      <vt:lpstr>Unordered List Screenshot</vt:lpstr>
      <vt:lpstr>Link Example</vt:lpstr>
      <vt:lpstr>Link Screenshot</vt:lpstr>
      <vt:lpstr>Image Example</vt:lpstr>
      <vt:lpstr>Image Screenshot</vt:lpstr>
      <vt:lpstr>Validating your web pages</vt:lpstr>
      <vt:lpstr>Pointers for validation </vt:lpstr>
      <vt:lpstr>Online validator </vt:lpstr>
      <vt:lpstr>PowerPoint Presentation</vt:lpstr>
      <vt:lpstr>Methods</vt:lpstr>
      <vt:lpstr>Working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&amp; HTML</dc:title>
  <dc:creator/>
  <cp:lastModifiedBy/>
  <cp:revision>37</cp:revision>
  <dcterms:created xsi:type="dcterms:W3CDTF">2007-10-02T15:42:56Z</dcterms:created>
  <dcterms:modified xsi:type="dcterms:W3CDTF">2019-12-04T05:16:18Z</dcterms:modified>
</cp:coreProperties>
</file>