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1410B-F936-4502-9689-D5DE03640DC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6218CF-4EE5-42A1-AFCF-4EFD09F4C2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Tables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769931"/>
            <a:ext cx="8153400" cy="215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1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Table - Collapsed 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want the borders to collapse into one border, </a:t>
            </a:r>
            <a:r>
              <a:rPr lang="en-US" dirty="0" smtClean="0"/>
              <a:t>add </a:t>
            </a:r>
            <a:r>
              <a:rPr lang="en-US" dirty="0"/>
              <a:t>the CSS </a:t>
            </a:r>
            <a:r>
              <a:rPr lang="en-US" dirty="0"/>
              <a:t>border-collapse</a:t>
            </a:r>
            <a:r>
              <a:rPr lang="en-US" dirty="0"/>
              <a:t> </a:t>
            </a:r>
            <a:r>
              <a:rPr lang="en-US" dirty="0" smtClean="0"/>
              <a:t>property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border: 1px solid black;</a:t>
            </a:r>
            <a:br>
              <a:rPr lang="en-US" dirty="0"/>
            </a:br>
            <a:r>
              <a:rPr lang="en-US" dirty="0"/>
              <a:t>  border-collapse: collapse;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7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  border-collapse: collapse;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&lt;h2&gt;Collapsed Borders&lt;/h2&gt;</a:t>
            </a:r>
          </a:p>
          <a:p>
            <a:r>
              <a:rPr lang="en-US" dirty="0"/>
              <a:t>&lt;p&gt;If you want the borders to collapse into one border, add the CSS border-collapse property.&lt;/p&gt;</a:t>
            </a:r>
          </a:p>
        </p:txBody>
      </p:sp>
    </p:spTree>
    <p:extLst>
      <p:ext uri="{BB962C8B-B14F-4D97-AF65-F5344CB8AC3E}">
        <p14:creationId xmlns:p14="http://schemas.microsoft.com/office/powerpoint/2010/main" val="329171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&lt;td&gt;Jill&lt;/td&gt;</a:t>
            </a:r>
          </a:p>
          <a:p>
            <a:r>
              <a:rPr lang="en-US" dirty="0"/>
              <a:t>    &lt;td&gt;Smith&lt;/td&gt;</a:t>
            </a:r>
          </a:p>
          <a:p>
            <a:r>
              <a:rPr lang="en-US" dirty="0"/>
              <a:t>    &lt;td&gt;50&lt;/td&gt;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&lt;td&gt;Eve&lt;/td&gt;</a:t>
            </a:r>
          </a:p>
          <a:p>
            <a:r>
              <a:rPr lang="en-US" dirty="0"/>
              <a:t>    &lt;td&gt;Jackson&lt;/td&gt;</a:t>
            </a:r>
          </a:p>
          <a:p>
            <a:r>
              <a:rPr lang="en-US" dirty="0"/>
              <a:t>    &lt;td&gt;94&lt;/td&gt;</a:t>
            </a:r>
          </a:p>
        </p:txBody>
      </p:sp>
    </p:spTree>
    <p:extLst>
      <p:ext uri="{BB962C8B-B14F-4D97-AF65-F5344CB8AC3E}">
        <p14:creationId xmlns:p14="http://schemas.microsoft.com/office/powerpoint/2010/main" val="89517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&lt;td&gt;John&lt;/td&gt;</a:t>
            </a:r>
          </a:p>
          <a:p>
            <a:r>
              <a:rPr lang="en-US" dirty="0"/>
              <a:t>    &lt;td&gt;Doe&lt;/td&gt;</a:t>
            </a:r>
          </a:p>
          <a:p>
            <a:r>
              <a:rPr lang="en-US" dirty="0"/>
              <a:t>    &lt;td&gt;80&lt;/td&gt;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065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811155"/>
            <a:ext cx="8153400" cy="207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69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Table - Adding Cell Padding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 specifies the space between the cell content and its borders.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specify a padding, the table cells will be displayed without padding.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the padding, use the CSS padding property:</a:t>
            </a:r>
          </a:p>
          <a:p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 padding: 15px;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  border-collapse: collapse;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padding: 15px;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194684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&lt;h2&gt;</a:t>
            </a:r>
            <a:r>
              <a:rPr lang="en-US" dirty="0" err="1"/>
              <a:t>Cellpadding</a:t>
            </a:r>
            <a:r>
              <a:rPr lang="en-US" dirty="0"/>
              <a:t>&lt;/h2&gt;</a:t>
            </a:r>
          </a:p>
          <a:p>
            <a:r>
              <a:rPr lang="en-US" dirty="0"/>
              <a:t>&lt;p&gt;Cell padding specifies the space between the cell content and its borders.&lt;/p&gt;</a:t>
            </a:r>
          </a:p>
          <a:p>
            <a:r>
              <a:rPr lang="en-US" dirty="0" smtClean="0"/>
              <a:t>&lt;</a:t>
            </a:r>
            <a:r>
              <a:rPr lang="en-US" dirty="0"/>
              <a:t>table style="width:100%"&gt;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&lt;td&gt;Jill&lt;/td&gt;</a:t>
            </a:r>
          </a:p>
          <a:p>
            <a:r>
              <a:rPr lang="en-US" dirty="0"/>
              <a:t>    &lt;td&gt;Smith&lt;/td&gt;</a:t>
            </a:r>
          </a:p>
          <a:p>
            <a:r>
              <a:rPr lang="en-US" dirty="0"/>
              <a:t>    &lt;td&gt;50&lt;/td&gt;</a:t>
            </a:r>
          </a:p>
        </p:txBody>
      </p:sp>
    </p:spTree>
    <p:extLst>
      <p:ext uri="{BB962C8B-B14F-4D97-AF65-F5344CB8AC3E}">
        <p14:creationId xmlns:p14="http://schemas.microsoft.com/office/powerpoint/2010/main" val="8753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&lt;td&gt;Eve&lt;/td&gt;</a:t>
            </a:r>
          </a:p>
          <a:p>
            <a:r>
              <a:rPr lang="en-US" dirty="0"/>
              <a:t>    &lt;td&gt;Jackson&lt;/td&gt;</a:t>
            </a:r>
          </a:p>
          <a:p>
            <a:r>
              <a:rPr lang="en-US" dirty="0"/>
              <a:t>    &lt;td&gt;94&lt;/td&gt;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&lt;td&gt;John&lt;/td&gt;</a:t>
            </a:r>
          </a:p>
          <a:p>
            <a:r>
              <a:rPr lang="en-US" dirty="0"/>
              <a:t>    &lt;td&gt;Doe&lt;/td&gt;</a:t>
            </a:r>
          </a:p>
          <a:p>
            <a:r>
              <a:rPr lang="en-US" dirty="0"/>
              <a:t>    &lt;td&gt;80&lt;/td&gt;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 smtClean="0"/>
              <a:t>&lt;</a:t>
            </a:r>
            <a:r>
              <a:rPr lang="en-US" dirty="0"/>
              <a:t>p&gt;Try to change the padding to 5px.&lt;/p&gt;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5871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 is defined with the &lt;table&gt; tag.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the 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tag.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header is defined with the 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tag. By default, table headings are bold and centered.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data/cell is defined with the &lt;td&gt; tag</a:t>
            </a:r>
          </a:p>
          <a:p>
            <a:r>
              <a:rPr lang="en-US" sz="2400" dirty="0"/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 are the data containers of the table.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contain all sorts of HTML elements; text, images, lists, other tables,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106237"/>
            <a:ext cx="8153400" cy="348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15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h2&gt;Basic HTML Table&lt;/h2&gt;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style="width:100%"&gt;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&gt;Age&lt;/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&lt;td&gt;Jill&lt;/td&gt;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&lt;td&gt;Smith&lt;/td&gt;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&lt;td&gt;50&lt;/td&gt;</a:t>
            </a:r>
          </a:p>
        </p:txBody>
      </p:sp>
    </p:spTree>
    <p:extLst>
      <p:ext uri="{BB962C8B-B14F-4D97-AF65-F5344CB8AC3E}">
        <p14:creationId xmlns:p14="http://schemas.microsoft.com/office/powerpoint/2010/main" val="418803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&lt;td&gt;Eve&lt;/td&gt;</a:t>
            </a:r>
          </a:p>
          <a:p>
            <a:r>
              <a:rPr lang="en-US" dirty="0"/>
              <a:t>    &lt;td&gt;Jackson&lt;/td&gt;</a:t>
            </a:r>
          </a:p>
          <a:p>
            <a:r>
              <a:rPr lang="en-US" dirty="0"/>
              <a:t>    &lt;td&gt;94&lt;/td&gt;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&lt;td&gt;John&lt;/td&gt;</a:t>
            </a:r>
          </a:p>
          <a:p>
            <a:r>
              <a:rPr lang="en-US" dirty="0"/>
              <a:t>    &lt;td&gt;Doe&lt;/td&gt;</a:t>
            </a:r>
          </a:p>
          <a:p>
            <a:r>
              <a:rPr lang="en-US" dirty="0"/>
              <a:t>    &lt;td&gt;80&lt;/td&gt;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2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10996660"/>
              </p:ext>
            </p:extLst>
          </p:nvPr>
        </p:nvGraphicFramePr>
        <p:xfrm>
          <a:off x="612775" y="1905000"/>
          <a:ext cx="8153400" cy="2674620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668655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Lastname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655">
                <a:tc>
                  <a:txBody>
                    <a:bodyPr/>
                    <a:lstStyle/>
                    <a:p>
                      <a:r>
                        <a:rPr lang="en-US"/>
                        <a:t>Jill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655">
                <a:tc>
                  <a:txBody>
                    <a:bodyPr/>
                    <a:lstStyle/>
                    <a:p>
                      <a:r>
                        <a:rPr lang="en-US"/>
                        <a:t>Eve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Jackson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8655">
                <a:tc>
                  <a:txBody>
                    <a:bodyPr/>
                    <a:lstStyle/>
                    <a:p>
                      <a:r>
                        <a:rPr lang="en-US"/>
                        <a:t>John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774" y="1524000"/>
            <a:ext cx="69310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Basic HTML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1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Table - Adding a Border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do not specify a border for the table, it will be displayed without borders.</a:t>
            </a:r>
          </a:p>
          <a:p>
            <a:r>
              <a:rPr lang="en-US" dirty="0"/>
              <a:t>A border is set using the CSS border property: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 {</a:t>
            </a:r>
            <a:br>
              <a:rPr lang="en-US" dirty="0"/>
            </a:br>
            <a:r>
              <a:rPr lang="en-US" dirty="0"/>
              <a:t>  border: 1px solid black;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8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border: 1px solid black;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&lt;h2&gt;Bordered Table&lt;/h2&gt;</a:t>
            </a:r>
          </a:p>
          <a:p>
            <a:r>
              <a:rPr lang="en-US" dirty="0"/>
              <a:t>&lt;p&gt;Use the CSS border property to add a border to the table.&lt;/p&gt;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&lt;table style="width:100%"&gt;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&lt;td&gt;Jill&lt;/td&gt;</a:t>
            </a:r>
          </a:p>
          <a:p>
            <a:r>
              <a:rPr lang="en-US" dirty="0"/>
              <a:t>    &lt;td&gt;Smith&lt;/td&gt;</a:t>
            </a:r>
          </a:p>
          <a:p>
            <a:r>
              <a:rPr lang="en-US" dirty="0"/>
              <a:t>    &lt;td&gt;50&lt;/td&gt;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&lt;td&gt;Eve&lt;/td&gt;</a:t>
            </a:r>
          </a:p>
          <a:p>
            <a:r>
              <a:rPr lang="en-US" dirty="0"/>
              <a:t>    &lt;td&gt;Jackson&lt;/td&gt;</a:t>
            </a:r>
          </a:p>
          <a:p>
            <a:r>
              <a:rPr lang="en-US" dirty="0"/>
              <a:t>    &lt;td&gt;94&lt;/td&gt;</a:t>
            </a:r>
          </a:p>
        </p:txBody>
      </p:sp>
    </p:spTree>
    <p:extLst>
      <p:ext uri="{BB962C8B-B14F-4D97-AF65-F5344CB8AC3E}">
        <p14:creationId xmlns:p14="http://schemas.microsoft.com/office/powerpoint/2010/main" val="66327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&lt;td&gt;John&lt;/td&gt;</a:t>
            </a:r>
          </a:p>
          <a:p>
            <a:r>
              <a:rPr lang="en-US" dirty="0"/>
              <a:t>    &lt;td&gt;Doe&lt;/td&gt;</a:t>
            </a:r>
          </a:p>
          <a:p>
            <a:r>
              <a:rPr lang="en-US" dirty="0"/>
              <a:t>    &lt;td&gt;80&lt;/td&gt;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76946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</TotalTime>
  <Words>781</Words>
  <Application>Microsoft Office PowerPoint</Application>
  <PresentationFormat>On-screen Show (4:3)</PresentationFormat>
  <Paragraphs>174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HTML Tables </vt:lpstr>
      <vt:lpstr>PowerPoint Presentation</vt:lpstr>
      <vt:lpstr>PowerPoint Presentation</vt:lpstr>
      <vt:lpstr>PowerPoint Presentation</vt:lpstr>
      <vt:lpstr>PowerPoint Presentation</vt:lpstr>
      <vt:lpstr> HTML Table - Adding a Border </vt:lpstr>
      <vt:lpstr>PowerPoint Presentation</vt:lpstr>
      <vt:lpstr>PowerPoint Presentation</vt:lpstr>
      <vt:lpstr>PowerPoint Presentation</vt:lpstr>
      <vt:lpstr>PowerPoint Presentation</vt:lpstr>
      <vt:lpstr> HTML Table - Collapsed Borders </vt:lpstr>
      <vt:lpstr>PowerPoint Presentation</vt:lpstr>
      <vt:lpstr>PowerPoint Presentation</vt:lpstr>
      <vt:lpstr>PowerPoint Presentation</vt:lpstr>
      <vt:lpstr>PowerPoint Presentation</vt:lpstr>
      <vt:lpstr> HTML Table - Adding Cell Padding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2019-12-23T06:01:40Z</dcterms:created>
  <dcterms:modified xsi:type="dcterms:W3CDTF">2019-12-23T08:53:09Z</dcterms:modified>
</cp:coreProperties>
</file>