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7" r:id="rId4"/>
    <p:sldId id="294" r:id="rId5"/>
    <p:sldId id="287" r:id="rId6"/>
    <p:sldId id="299" r:id="rId7"/>
    <p:sldId id="298" r:id="rId8"/>
    <p:sldId id="301" r:id="rId9"/>
    <p:sldId id="300" r:id="rId10"/>
    <p:sldId id="29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6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0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61307" marR="0" indent="-2041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35" name="Group"/>
          <p:cNvGrpSpPr/>
          <p:nvPr/>
        </p:nvGrpSpPr>
        <p:grpSpPr>
          <a:xfrm>
            <a:off x="457200" y="1981200"/>
            <a:ext cx="8153400" cy="4631675"/>
            <a:chOff x="0" y="0"/>
            <a:chExt cx="8153399" cy="4631674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8097814" cy="37888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4" name="Team Members     Group No: 13…"/>
            <p:cNvSpPr txBox="1"/>
            <p:nvPr/>
          </p:nvSpPr>
          <p:spPr>
            <a:xfrm>
              <a:off x="144735" y="1088136"/>
              <a:ext cx="8008664" cy="3543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dirty="0"/>
                <a:t>Team Members	 			</a:t>
              </a:r>
              <a:r>
                <a:rPr b="0" dirty="0"/>
                <a:t>		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</p:txBody>
        </p:sp>
      </p:grpSp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2865003332"/>
              </p:ext>
            </p:extLst>
          </p:nvPr>
        </p:nvGraphicFramePr>
        <p:xfrm>
          <a:off x="762000" y="3875643"/>
          <a:ext cx="8000999" cy="109378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3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CB.EN.U4CSE1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7XXX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SUNDAR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Designer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812888" y="1310614"/>
            <a:ext cx="7696200" cy="15255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100" dirty="0" smtClean="0"/>
              <a:t>19CSE 202 DBMS</a:t>
            </a:r>
            <a:br>
              <a:rPr lang="en-US" sz="3100" dirty="0" smtClean="0"/>
            </a:br>
            <a:r>
              <a:rPr lang="en-US" sz="3100" dirty="0" smtClean="0"/>
              <a:t>FINAL REVIEW </a:t>
            </a:r>
            <a:r>
              <a:rPr sz="31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Title of the Project</a:t>
            </a:r>
            <a:endParaRPr sz="44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809149"/>
            <a:ext cx="8229600" cy="150812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72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dirty="0"/>
              <a:t>Problem definition</a:t>
            </a:r>
            <a:endParaRPr dirty="0"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4" name="Introduction…"/>
          <p:cNvSpPr/>
          <p:nvPr/>
        </p:nvSpPr>
        <p:spPr>
          <a:xfrm>
            <a:off x="726615" y="2263589"/>
            <a:ext cx="7680961" cy="17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IN" sz="1800" dirty="0" err="1" smtClean="0"/>
              <a:t>Eg</a:t>
            </a:r>
            <a:r>
              <a:rPr lang="en-IN" sz="1800" dirty="0" smtClean="0"/>
              <a:t>:-</a:t>
            </a:r>
            <a:endParaRPr lang="en-IN" sz="1800" u="sng" dirty="0" smtClean="0"/>
          </a:p>
          <a:p>
            <a:pPr algn="just"/>
            <a:endParaRPr lang="en-IN" sz="1800" u="sng" dirty="0"/>
          </a:p>
          <a:p>
            <a:pPr algn="just"/>
            <a:endParaRPr lang="en-IN" sz="1800" u="sng" dirty="0" smtClean="0"/>
          </a:p>
          <a:p>
            <a:pPr algn="just"/>
            <a:r>
              <a:rPr lang="en-IN" sz="1800" u="sng" dirty="0" smtClean="0"/>
              <a:t>Online Event Management System:</a:t>
            </a:r>
          </a:p>
          <a:p>
            <a:pPr algn="just"/>
            <a:r>
              <a:rPr lang="en-IN" sz="1800" dirty="0" smtClean="0"/>
              <a:t>To </a:t>
            </a:r>
            <a:r>
              <a:rPr lang="en-IN" sz="1800" dirty="0"/>
              <a:t>design </a:t>
            </a:r>
            <a:r>
              <a:rPr lang="en-IN" sz="1800" dirty="0" smtClean="0"/>
              <a:t>a software application </a:t>
            </a:r>
            <a:r>
              <a:rPr lang="en-US" sz="1800" dirty="0" smtClean="0"/>
              <a:t>to </a:t>
            </a:r>
            <a:r>
              <a:rPr lang="en-US" sz="1800" dirty="0"/>
              <a:t>organize, promote and execute events in a simple, hassle-free </a:t>
            </a:r>
            <a:r>
              <a:rPr lang="en-US" sz="1800" dirty="0" smtClean="0"/>
              <a:t>way.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965960"/>
            <a:ext cx="48006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Need of this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project. Who are all the end users. What is the end product and how this useful.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6216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dirty="0" smtClean="0"/>
              <a:t>Functionalities &amp; Modules</a:t>
            </a:r>
            <a:endParaRPr dirty="0"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4" name="Introduction…"/>
          <p:cNvSpPr/>
          <p:nvPr/>
        </p:nvSpPr>
        <p:spPr>
          <a:xfrm>
            <a:off x="929639" y="2867093"/>
            <a:ext cx="7680961" cy="128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IN" sz="1800" dirty="0" smtClean="0"/>
              <a:t>Include the major functionalities and modules of the proposed system.</a:t>
            </a:r>
          </a:p>
          <a:p>
            <a:r>
              <a:rPr lang="en-IN" sz="1800" u="sng" dirty="0" smtClean="0">
                <a:solidFill>
                  <a:srgbClr val="FF0000"/>
                </a:solidFill>
              </a:rPr>
              <a:t>Add description of the end product: is it a website, android app or desktop application etc.</a:t>
            </a:r>
            <a:endParaRPr lang="en-IN" sz="1800" u="sng" dirty="0"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  <a:buClr>
                <a:srgbClr val="6699FF"/>
              </a:buClr>
              <a:buSzPct val="100000"/>
              <a:defRPr sz="2000"/>
            </a:pPr>
            <a:r>
              <a:rPr lang="en-US" dirty="0" smtClean="0"/>
              <a:t>End users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471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1333045"/>
            <a:ext cx="7315200" cy="887641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Software/Tools Used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" y="2220686"/>
            <a:ext cx="796834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Flask ( Python library </a:t>
            </a:r>
            <a:r>
              <a:rPr lang="en-US" sz="1800" dirty="0"/>
              <a:t>)/JavaScript  </a:t>
            </a:r>
            <a:r>
              <a:rPr lang="en-US" sz="1800" dirty="0" smtClean="0"/>
              <a:t>- Front End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err="1" smtClean="0"/>
              <a:t>Sql</a:t>
            </a:r>
            <a:endParaRPr lang="en-US" sz="1800" dirty="0" smtClean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 smtClean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52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Screenshots</a:t>
            </a:r>
            <a:endParaRPr lang="en-US" dirty="0"/>
          </a:p>
        </p:txBody>
      </p:sp>
      <p:sp>
        <p:nvSpPr>
          <p:cNvPr id="3" name="Introduction…"/>
          <p:cNvSpPr/>
          <p:nvPr/>
        </p:nvSpPr>
        <p:spPr>
          <a:xfrm>
            <a:off x="929639" y="2867093"/>
            <a:ext cx="7680961" cy="369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1800" dirty="0" smtClean="0"/>
              <a:t>Include screenshots of major windows/UI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8920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7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160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11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7820</TotalTime>
  <Words>132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11_Default Design</vt:lpstr>
      <vt:lpstr>19CSE 202 DBMS FINAL REVIEW   Title of the Project</vt:lpstr>
      <vt:lpstr>Problem definition</vt:lpstr>
      <vt:lpstr>Motivation</vt:lpstr>
      <vt:lpstr>Functionalities &amp; Modules</vt:lpstr>
      <vt:lpstr>Software/Tools Used</vt:lpstr>
      <vt:lpstr>UI Screenshots</vt:lpstr>
      <vt:lpstr>Demo</vt:lpstr>
      <vt:lpstr>Conclusion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USER</cp:lastModifiedBy>
  <cp:revision>143</cp:revision>
  <dcterms:modified xsi:type="dcterms:W3CDTF">2020-11-17T18:02:30Z</dcterms:modified>
</cp:coreProperties>
</file>