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 id="2147483717" r:id="rId3"/>
  </p:sldMasterIdLst>
  <p:sldIdLst>
    <p:sldId id="271" r:id="rId4"/>
    <p:sldId id="264" r:id="rId5"/>
    <p:sldId id="261" r:id="rId6"/>
    <p:sldId id="262" r:id="rId7"/>
    <p:sldId id="265" r:id="rId8"/>
    <p:sldId id="266" r:id="rId9"/>
    <p:sldId id="268" r:id="rId10"/>
    <p:sldId id="267" r:id="rId11"/>
    <p:sldId id="269" r:id="rId12"/>
    <p:sldId id="272"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29CA1-34DE-59D4-E4F0-AFD7875FD2AB}" v="106" dt="2020-11-13T09:58:44.959"/>
    <p1510:client id="{938ECCA2-6E00-483D-8353-1B8FF3D35E85}" v="683" dt="2020-11-13T09:57:28.406"/>
    <p1510:client id="{C6F04EB6-8D7B-A97B-7259-7CAB7F7C80C6}" v="95" dt="2020-11-13T09:55:12.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A5A0B2-7BFF-417D-8E0C-DA56D80C5F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6FED54-EE1A-4E8E-850B-755D093E2D51}">
      <dgm:prSet/>
      <dgm:spPr/>
      <dgm:t>
        <a:bodyPr/>
        <a:lstStyle/>
        <a:p>
          <a:pPr>
            <a:lnSpc>
              <a:spcPct val="100000"/>
            </a:lnSpc>
          </a:pPr>
          <a:r>
            <a:rPr lang="en-GB"/>
            <a:t>Store heap of data that might not have a structure</a:t>
          </a:r>
          <a:endParaRPr lang="en-US"/>
        </a:p>
      </dgm:t>
    </dgm:pt>
    <dgm:pt modelId="{C9BCFFCC-A69F-4594-A4C4-5CFB4BDEE28F}" type="parTrans" cxnId="{48C705A8-90A7-414F-9ACC-CC1B25C0195A}">
      <dgm:prSet/>
      <dgm:spPr/>
      <dgm:t>
        <a:bodyPr/>
        <a:lstStyle/>
        <a:p>
          <a:endParaRPr lang="en-US"/>
        </a:p>
      </dgm:t>
    </dgm:pt>
    <dgm:pt modelId="{478C483C-EE65-4697-95B9-88F4E91814EC}" type="sibTrans" cxnId="{48C705A8-90A7-414F-9ACC-CC1B25C0195A}">
      <dgm:prSet phldrT="01" phldr="0"/>
      <dgm:spPr/>
      <dgm:t>
        <a:bodyPr/>
        <a:lstStyle/>
        <a:p>
          <a:endParaRPr lang="en-US"/>
        </a:p>
      </dgm:t>
    </dgm:pt>
    <dgm:pt modelId="{43D39E7F-689F-4C9F-87F9-A776B1E985B5}">
      <dgm:prSet/>
      <dgm:spPr/>
      <dgm:t>
        <a:bodyPr/>
        <a:lstStyle/>
        <a:p>
          <a:pPr>
            <a:lnSpc>
              <a:spcPct val="100000"/>
            </a:lnSpc>
          </a:pPr>
          <a:r>
            <a:rPr lang="en-GB"/>
            <a:t>Speed up the development process</a:t>
          </a:r>
          <a:endParaRPr lang="en-US"/>
        </a:p>
      </dgm:t>
    </dgm:pt>
    <dgm:pt modelId="{B3B44933-D31E-472B-B1BE-8BC1E6764627}" type="parTrans" cxnId="{94F564E9-529A-4917-9844-773D55BB300F}">
      <dgm:prSet/>
      <dgm:spPr/>
      <dgm:t>
        <a:bodyPr/>
        <a:lstStyle/>
        <a:p>
          <a:endParaRPr lang="en-US"/>
        </a:p>
      </dgm:t>
    </dgm:pt>
    <dgm:pt modelId="{60B9692F-1527-43A7-A44F-125B40718B67}" type="sibTrans" cxnId="{94F564E9-529A-4917-9844-773D55BB300F}">
      <dgm:prSet phldrT="02" phldr="0"/>
      <dgm:spPr/>
      <dgm:t>
        <a:bodyPr/>
        <a:lstStyle/>
        <a:p>
          <a:endParaRPr lang="en-US"/>
        </a:p>
      </dgm:t>
    </dgm:pt>
    <dgm:pt modelId="{6F6AEB8D-4C34-440F-8C8A-A67CEF15D56F}">
      <dgm:prSet/>
      <dgm:spPr/>
      <dgm:t>
        <a:bodyPr/>
        <a:lstStyle/>
        <a:p>
          <a:pPr>
            <a:lnSpc>
              <a:spcPct val="100000"/>
            </a:lnSpc>
          </a:pPr>
          <a:r>
            <a:rPr lang="en-GB"/>
            <a:t>Reap the benefits of cloud computing and storage</a:t>
          </a:r>
          <a:endParaRPr lang="en-US"/>
        </a:p>
      </dgm:t>
    </dgm:pt>
    <dgm:pt modelId="{23200E29-6B40-4817-911A-02D12082FAD0}" type="parTrans" cxnId="{C1B0E97C-E314-45F1-8C94-6576DA632DBD}">
      <dgm:prSet/>
      <dgm:spPr/>
      <dgm:t>
        <a:bodyPr/>
        <a:lstStyle/>
        <a:p>
          <a:endParaRPr lang="en-US"/>
        </a:p>
      </dgm:t>
    </dgm:pt>
    <dgm:pt modelId="{FCF06A8C-8FCC-44EA-AFA7-0D21F9CEB26A}" type="sibTrans" cxnId="{C1B0E97C-E314-45F1-8C94-6576DA632DBD}">
      <dgm:prSet phldrT="03" phldr="0"/>
      <dgm:spPr/>
      <dgm:t>
        <a:bodyPr/>
        <a:lstStyle/>
        <a:p>
          <a:endParaRPr lang="en-US"/>
        </a:p>
      </dgm:t>
    </dgm:pt>
    <dgm:pt modelId="{6E283373-8FA6-4610-B610-5E7CD3622DE0}">
      <dgm:prSet/>
      <dgm:spPr/>
      <dgm:t>
        <a:bodyPr/>
        <a:lstStyle/>
        <a:p>
          <a:pPr>
            <a:lnSpc>
              <a:spcPct val="100000"/>
            </a:lnSpc>
          </a:pPr>
          <a:r>
            <a:rPr lang="en-GB"/>
            <a:t>Elevate horizontal scalability</a:t>
          </a:r>
          <a:endParaRPr lang="en-US"/>
        </a:p>
      </dgm:t>
    </dgm:pt>
    <dgm:pt modelId="{6BE7ACA6-4FFB-4A1A-BD03-E5A8E1878757}" type="parTrans" cxnId="{3A95BCDC-CC02-4490-A840-D991E7E0BDC9}">
      <dgm:prSet/>
      <dgm:spPr/>
      <dgm:t>
        <a:bodyPr/>
        <a:lstStyle/>
        <a:p>
          <a:endParaRPr lang="en-US"/>
        </a:p>
      </dgm:t>
    </dgm:pt>
    <dgm:pt modelId="{6533F122-7665-4110-B500-F9433A697FDA}" type="sibTrans" cxnId="{3A95BCDC-CC02-4490-A840-D991E7E0BDC9}">
      <dgm:prSet phldrT="04" phldr="0"/>
      <dgm:spPr/>
      <dgm:t>
        <a:bodyPr/>
        <a:lstStyle/>
        <a:p>
          <a:endParaRPr lang="en-US"/>
        </a:p>
      </dgm:t>
    </dgm:pt>
    <dgm:pt modelId="{3BB51BF2-A200-4D8B-9327-E89690E5A395}" type="pres">
      <dgm:prSet presAssocID="{6AA5A0B2-7BFF-417D-8E0C-DA56D80C5FD6}" presName="root" presStyleCnt="0">
        <dgm:presLayoutVars>
          <dgm:dir/>
          <dgm:resizeHandles val="exact"/>
        </dgm:presLayoutVars>
      </dgm:prSet>
      <dgm:spPr/>
    </dgm:pt>
    <dgm:pt modelId="{F4CD2975-8A8B-4163-B790-E91CD73A3C5E}" type="pres">
      <dgm:prSet presAssocID="{286FED54-EE1A-4E8E-850B-755D093E2D51}" presName="compNode" presStyleCnt="0"/>
      <dgm:spPr/>
    </dgm:pt>
    <dgm:pt modelId="{E2DCFE7D-FFBA-4CB0-8D90-F0071AC41AED}" type="pres">
      <dgm:prSet presAssocID="{286FED54-EE1A-4E8E-850B-755D093E2D51}" presName="bgRect" presStyleLbl="bgShp" presStyleIdx="0" presStyleCnt="4"/>
      <dgm:spPr/>
    </dgm:pt>
    <dgm:pt modelId="{64031D57-E7DA-45AD-97B8-5038F3B81C69}" type="pres">
      <dgm:prSet presAssocID="{286FED54-EE1A-4E8E-850B-755D093E2D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83D5B55-F285-4A8B-98B7-9400432DD2B3}" type="pres">
      <dgm:prSet presAssocID="{286FED54-EE1A-4E8E-850B-755D093E2D51}" presName="spaceRect" presStyleCnt="0"/>
      <dgm:spPr/>
    </dgm:pt>
    <dgm:pt modelId="{187DA01A-5F40-42E4-8150-0F62931203CF}" type="pres">
      <dgm:prSet presAssocID="{286FED54-EE1A-4E8E-850B-755D093E2D51}" presName="parTx" presStyleLbl="revTx" presStyleIdx="0" presStyleCnt="4">
        <dgm:presLayoutVars>
          <dgm:chMax val="0"/>
          <dgm:chPref val="0"/>
        </dgm:presLayoutVars>
      </dgm:prSet>
      <dgm:spPr/>
    </dgm:pt>
    <dgm:pt modelId="{059ACD26-FC08-4AAD-B60D-85EAF3D2B76A}" type="pres">
      <dgm:prSet presAssocID="{478C483C-EE65-4697-95B9-88F4E91814EC}" presName="sibTrans" presStyleCnt="0"/>
      <dgm:spPr/>
    </dgm:pt>
    <dgm:pt modelId="{B51ACF21-E05E-451E-845D-46A1DD7BDA72}" type="pres">
      <dgm:prSet presAssocID="{43D39E7F-689F-4C9F-87F9-A776B1E985B5}" presName="compNode" presStyleCnt="0"/>
      <dgm:spPr/>
    </dgm:pt>
    <dgm:pt modelId="{ECCE2298-8F94-4097-92CD-5E86D43F3083}" type="pres">
      <dgm:prSet presAssocID="{43D39E7F-689F-4C9F-87F9-A776B1E985B5}" presName="bgRect" presStyleLbl="bgShp" presStyleIdx="1" presStyleCnt="4"/>
      <dgm:spPr/>
    </dgm:pt>
    <dgm:pt modelId="{B3D99280-17EF-482E-8E33-BA5BA18899EA}" type="pres">
      <dgm:prSet presAssocID="{43D39E7F-689F-4C9F-87F9-A776B1E985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3B154BF5-0EE3-4C7C-B98A-91F987552ACD}" type="pres">
      <dgm:prSet presAssocID="{43D39E7F-689F-4C9F-87F9-A776B1E985B5}" presName="spaceRect" presStyleCnt="0"/>
      <dgm:spPr/>
    </dgm:pt>
    <dgm:pt modelId="{9B74CDB0-17DF-48A4-9B29-3BA249849F81}" type="pres">
      <dgm:prSet presAssocID="{43D39E7F-689F-4C9F-87F9-A776B1E985B5}" presName="parTx" presStyleLbl="revTx" presStyleIdx="1" presStyleCnt="4">
        <dgm:presLayoutVars>
          <dgm:chMax val="0"/>
          <dgm:chPref val="0"/>
        </dgm:presLayoutVars>
      </dgm:prSet>
      <dgm:spPr/>
    </dgm:pt>
    <dgm:pt modelId="{642A3D21-C4E2-4990-BB00-38618135FBC6}" type="pres">
      <dgm:prSet presAssocID="{60B9692F-1527-43A7-A44F-125B40718B67}" presName="sibTrans" presStyleCnt="0"/>
      <dgm:spPr/>
    </dgm:pt>
    <dgm:pt modelId="{95976C3A-BD29-4547-B745-79FA087C0E5B}" type="pres">
      <dgm:prSet presAssocID="{6F6AEB8D-4C34-440F-8C8A-A67CEF15D56F}" presName="compNode" presStyleCnt="0"/>
      <dgm:spPr/>
    </dgm:pt>
    <dgm:pt modelId="{C87643C7-150C-4A93-8B42-6ADB27981017}" type="pres">
      <dgm:prSet presAssocID="{6F6AEB8D-4C34-440F-8C8A-A67CEF15D56F}" presName="bgRect" presStyleLbl="bgShp" presStyleIdx="2" presStyleCnt="4"/>
      <dgm:spPr/>
    </dgm:pt>
    <dgm:pt modelId="{EC8EAD40-F535-47E0-B35B-B1ABEEF2C528}" type="pres">
      <dgm:prSet presAssocID="{6F6AEB8D-4C34-440F-8C8A-A67CEF15D5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load from cloud"/>
        </a:ext>
      </dgm:extLst>
    </dgm:pt>
    <dgm:pt modelId="{8E2281F1-B57A-4E36-9155-06C95BAB1D23}" type="pres">
      <dgm:prSet presAssocID="{6F6AEB8D-4C34-440F-8C8A-A67CEF15D56F}" presName="spaceRect" presStyleCnt="0"/>
      <dgm:spPr/>
    </dgm:pt>
    <dgm:pt modelId="{98905CA8-B00E-4C30-9E49-861D2A5547FA}" type="pres">
      <dgm:prSet presAssocID="{6F6AEB8D-4C34-440F-8C8A-A67CEF15D56F}" presName="parTx" presStyleLbl="revTx" presStyleIdx="2" presStyleCnt="4">
        <dgm:presLayoutVars>
          <dgm:chMax val="0"/>
          <dgm:chPref val="0"/>
        </dgm:presLayoutVars>
      </dgm:prSet>
      <dgm:spPr/>
    </dgm:pt>
    <dgm:pt modelId="{2A9888C3-D504-4913-B540-ACAD562A9036}" type="pres">
      <dgm:prSet presAssocID="{FCF06A8C-8FCC-44EA-AFA7-0D21F9CEB26A}" presName="sibTrans" presStyleCnt="0"/>
      <dgm:spPr/>
    </dgm:pt>
    <dgm:pt modelId="{5F94C503-7373-43C1-96F6-AECF67350007}" type="pres">
      <dgm:prSet presAssocID="{6E283373-8FA6-4610-B610-5E7CD3622DE0}" presName="compNode" presStyleCnt="0"/>
      <dgm:spPr/>
    </dgm:pt>
    <dgm:pt modelId="{163CCE1A-17D1-4D6E-858D-F663F2AFD5A8}" type="pres">
      <dgm:prSet presAssocID="{6E283373-8FA6-4610-B610-5E7CD3622DE0}" presName="bgRect" presStyleLbl="bgShp" presStyleIdx="3" presStyleCnt="4"/>
      <dgm:spPr/>
    </dgm:pt>
    <dgm:pt modelId="{F3432EF3-EB39-4219-8DE8-8C788172C574}" type="pres">
      <dgm:prSet presAssocID="{6E283373-8FA6-4610-B610-5E7CD3622DE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E914C321-F81F-464D-A24B-8B99018A3578}" type="pres">
      <dgm:prSet presAssocID="{6E283373-8FA6-4610-B610-5E7CD3622DE0}" presName="spaceRect" presStyleCnt="0"/>
      <dgm:spPr/>
    </dgm:pt>
    <dgm:pt modelId="{EAF5AF71-9EA0-49CB-9A5A-048FA3B0DAF6}" type="pres">
      <dgm:prSet presAssocID="{6E283373-8FA6-4610-B610-5E7CD3622DE0}" presName="parTx" presStyleLbl="revTx" presStyleIdx="3" presStyleCnt="4">
        <dgm:presLayoutVars>
          <dgm:chMax val="0"/>
          <dgm:chPref val="0"/>
        </dgm:presLayoutVars>
      </dgm:prSet>
      <dgm:spPr/>
    </dgm:pt>
  </dgm:ptLst>
  <dgm:cxnLst>
    <dgm:cxn modelId="{DD4A8F1D-739D-4C76-915C-C9459956922B}" type="presOf" srcId="{43D39E7F-689F-4C9F-87F9-A776B1E985B5}" destId="{9B74CDB0-17DF-48A4-9B29-3BA249849F81}" srcOrd="0" destOrd="0" presId="urn:microsoft.com/office/officeart/2018/2/layout/IconVerticalSolidList"/>
    <dgm:cxn modelId="{32176061-78F0-4CD0-94B3-A335DFA499E5}" type="presOf" srcId="{286FED54-EE1A-4E8E-850B-755D093E2D51}" destId="{187DA01A-5F40-42E4-8150-0F62931203CF}" srcOrd="0" destOrd="0" presId="urn:microsoft.com/office/officeart/2018/2/layout/IconVerticalSolidList"/>
    <dgm:cxn modelId="{9BE8B464-938F-4D0C-8AF5-B9EC442733EB}" type="presOf" srcId="{6E283373-8FA6-4610-B610-5E7CD3622DE0}" destId="{EAF5AF71-9EA0-49CB-9A5A-048FA3B0DAF6}" srcOrd="0" destOrd="0" presId="urn:microsoft.com/office/officeart/2018/2/layout/IconVerticalSolidList"/>
    <dgm:cxn modelId="{C1B0E97C-E314-45F1-8C94-6576DA632DBD}" srcId="{6AA5A0B2-7BFF-417D-8E0C-DA56D80C5FD6}" destId="{6F6AEB8D-4C34-440F-8C8A-A67CEF15D56F}" srcOrd="2" destOrd="0" parTransId="{23200E29-6B40-4817-911A-02D12082FAD0}" sibTransId="{FCF06A8C-8FCC-44EA-AFA7-0D21F9CEB26A}"/>
    <dgm:cxn modelId="{48C705A8-90A7-414F-9ACC-CC1B25C0195A}" srcId="{6AA5A0B2-7BFF-417D-8E0C-DA56D80C5FD6}" destId="{286FED54-EE1A-4E8E-850B-755D093E2D51}" srcOrd="0" destOrd="0" parTransId="{C9BCFFCC-A69F-4594-A4C4-5CFB4BDEE28F}" sibTransId="{478C483C-EE65-4697-95B9-88F4E91814EC}"/>
    <dgm:cxn modelId="{8F08C1AF-4FAA-41AE-86FD-F879570B2913}" type="presOf" srcId="{6AA5A0B2-7BFF-417D-8E0C-DA56D80C5FD6}" destId="{3BB51BF2-A200-4D8B-9327-E89690E5A395}" srcOrd="0" destOrd="0" presId="urn:microsoft.com/office/officeart/2018/2/layout/IconVerticalSolidList"/>
    <dgm:cxn modelId="{D60A15BA-9536-4AFE-A702-070B5CA6F7A3}" type="presOf" srcId="{6F6AEB8D-4C34-440F-8C8A-A67CEF15D56F}" destId="{98905CA8-B00E-4C30-9E49-861D2A5547FA}" srcOrd="0" destOrd="0" presId="urn:microsoft.com/office/officeart/2018/2/layout/IconVerticalSolidList"/>
    <dgm:cxn modelId="{3A95BCDC-CC02-4490-A840-D991E7E0BDC9}" srcId="{6AA5A0B2-7BFF-417D-8E0C-DA56D80C5FD6}" destId="{6E283373-8FA6-4610-B610-5E7CD3622DE0}" srcOrd="3" destOrd="0" parTransId="{6BE7ACA6-4FFB-4A1A-BD03-E5A8E1878757}" sibTransId="{6533F122-7665-4110-B500-F9433A697FDA}"/>
    <dgm:cxn modelId="{94F564E9-529A-4917-9844-773D55BB300F}" srcId="{6AA5A0B2-7BFF-417D-8E0C-DA56D80C5FD6}" destId="{43D39E7F-689F-4C9F-87F9-A776B1E985B5}" srcOrd="1" destOrd="0" parTransId="{B3B44933-D31E-472B-B1BE-8BC1E6764627}" sibTransId="{60B9692F-1527-43A7-A44F-125B40718B67}"/>
    <dgm:cxn modelId="{60BD9165-21CF-43A8-A392-CBAAC0434BF0}" type="presParOf" srcId="{3BB51BF2-A200-4D8B-9327-E89690E5A395}" destId="{F4CD2975-8A8B-4163-B790-E91CD73A3C5E}" srcOrd="0" destOrd="0" presId="urn:microsoft.com/office/officeart/2018/2/layout/IconVerticalSolidList"/>
    <dgm:cxn modelId="{8017B6D2-DBDA-4058-A370-3AA169C65D21}" type="presParOf" srcId="{F4CD2975-8A8B-4163-B790-E91CD73A3C5E}" destId="{E2DCFE7D-FFBA-4CB0-8D90-F0071AC41AED}" srcOrd="0" destOrd="0" presId="urn:microsoft.com/office/officeart/2018/2/layout/IconVerticalSolidList"/>
    <dgm:cxn modelId="{72771157-5968-4860-939E-8E77A1026FBA}" type="presParOf" srcId="{F4CD2975-8A8B-4163-B790-E91CD73A3C5E}" destId="{64031D57-E7DA-45AD-97B8-5038F3B81C69}" srcOrd="1" destOrd="0" presId="urn:microsoft.com/office/officeart/2018/2/layout/IconVerticalSolidList"/>
    <dgm:cxn modelId="{4738CB95-6990-4A86-9188-E2E242759160}" type="presParOf" srcId="{F4CD2975-8A8B-4163-B790-E91CD73A3C5E}" destId="{083D5B55-F285-4A8B-98B7-9400432DD2B3}" srcOrd="2" destOrd="0" presId="urn:microsoft.com/office/officeart/2018/2/layout/IconVerticalSolidList"/>
    <dgm:cxn modelId="{1B31C199-DE68-41C4-ADA2-06AB2098CE46}" type="presParOf" srcId="{F4CD2975-8A8B-4163-B790-E91CD73A3C5E}" destId="{187DA01A-5F40-42E4-8150-0F62931203CF}" srcOrd="3" destOrd="0" presId="urn:microsoft.com/office/officeart/2018/2/layout/IconVerticalSolidList"/>
    <dgm:cxn modelId="{10F0DBDD-34C3-4787-8C26-86DF90CDE42F}" type="presParOf" srcId="{3BB51BF2-A200-4D8B-9327-E89690E5A395}" destId="{059ACD26-FC08-4AAD-B60D-85EAF3D2B76A}" srcOrd="1" destOrd="0" presId="urn:microsoft.com/office/officeart/2018/2/layout/IconVerticalSolidList"/>
    <dgm:cxn modelId="{0631427A-D909-45E5-B07C-0787061513D0}" type="presParOf" srcId="{3BB51BF2-A200-4D8B-9327-E89690E5A395}" destId="{B51ACF21-E05E-451E-845D-46A1DD7BDA72}" srcOrd="2" destOrd="0" presId="urn:microsoft.com/office/officeart/2018/2/layout/IconVerticalSolidList"/>
    <dgm:cxn modelId="{A996CC18-02FC-4157-9B1C-528C1E7BB8DB}" type="presParOf" srcId="{B51ACF21-E05E-451E-845D-46A1DD7BDA72}" destId="{ECCE2298-8F94-4097-92CD-5E86D43F3083}" srcOrd="0" destOrd="0" presId="urn:microsoft.com/office/officeart/2018/2/layout/IconVerticalSolidList"/>
    <dgm:cxn modelId="{53F42FE2-D5B1-469E-9F4F-6CF8B99FCD4F}" type="presParOf" srcId="{B51ACF21-E05E-451E-845D-46A1DD7BDA72}" destId="{B3D99280-17EF-482E-8E33-BA5BA18899EA}" srcOrd="1" destOrd="0" presId="urn:microsoft.com/office/officeart/2018/2/layout/IconVerticalSolidList"/>
    <dgm:cxn modelId="{6B150D3D-66FB-4609-98A6-76795E359EFB}" type="presParOf" srcId="{B51ACF21-E05E-451E-845D-46A1DD7BDA72}" destId="{3B154BF5-0EE3-4C7C-B98A-91F987552ACD}" srcOrd="2" destOrd="0" presId="urn:microsoft.com/office/officeart/2018/2/layout/IconVerticalSolidList"/>
    <dgm:cxn modelId="{4E155943-0125-4EDF-A16A-3101C9344D3A}" type="presParOf" srcId="{B51ACF21-E05E-451E-845D-46A1DD7BDA72}" destId="{9B74CDB0-17DF-48A4-9B29-3BA249849F81}" srcOrd="3" destOrd="0" presId="urn:microsoft.com/office/officeart/2018/2/layout/IconVerticalSolidList"/>
    <dgm:cxn modelId="{F93F5101-D426-46FF-BFAE-755B2FA6425C}" type="presParOf" srcId="{3BB51BF2-A200-4D8B-9327-E89690E5A395}" destId="{642A3D21-C4E2-4990-BB00-38618135FBC6}" srcOrd="3" destOrd="0" presId="urn:microsoft.com/office/officeart/2018/2/layout/IconVerticalSolidList"/>
    <dgm:cxn modelId="{06320112-A532-4C00-910F-9935E6E63316}" type="presParOf" srcId="{3BB51BF2-A200-4D8B-9327-E89690E5A395}" destId="{95976C3A-BD29-4547-B745-79FA087C0E5B}" srcOrd="4" destOrd="0" presId="urn:microsoft.com/office/officeart/2018/2/layout/IconVerticalSolidList"/>
    <dgm:cxn modelId="{A18BF408-09D3-44B1-AEED-119507CEB5C6}" type="presParOf" srcId="{95976C3A-BD29-4547-B745-79FA087C0E5B}" destId="{C87643C7-150C-4A93-8B42-6ADB27981017}" srcOrd="0" destOrd="0" presId="urn:microsoft.com/office/officeart/2018/2/layout/IconVerticalSolidList"/>
    <dgm:cxn modelId="{9EFAE775-2037-48D3-9B9B-7D34FAF17796}" type="presParOf" srcId="{95976C3A-BD29-4547-B745-79FA087C0E5B}" destId="{EC8EAD40-F535-47E0-B35B-B1ABEEF2C528}" srcOrd="1" destOrd="0" presId="urn:microsoft.com/office/officeart/2018/2/layout/IconVerticalSolidList"/>
    <dgm:cxn modelId="{52924D0D-B7DC-4AA4-983B-C7BA585AE44F}" type="presParOf" srcId="{95976C3A-BD29-4547-B745-79FA087C0E5B}" destId="{8E2281F1-B57A-4E36-9155-06C95BAB1D23}" srcOrd="2" destOrd="0" presId="urn:microsoft.com/office/officeart/2018/2/layout/IconVerticalSolidList"/>
    <dgm:cxn modelId="{5EEA6500-CCE3-4569-AEFC-6DB1C786417F}" type="presParOf" srcId="{95976C3A-BD29-4547-B745-79FA087C0E5B}" destId="{98905CA8-B00E-4C30-9E49-861D2A5547FA}" srcOrd="3" destOrd="0" presId="urn:microsoft.com/office/officeart/2018/2/layout/IconVerticalSolidList"/>
    <dgm:cxn modelId="{DF20E9A3-BDF3-4888-8BF0-900AA4E10164}" type="presParOf" srcId="{3BB51BF2-A200-4D8B-9327-E89690E5A395}" destId="{2A9888C3-D504-4913-B540-ACAD562A9036}" srcOrd="5" destOrd="0" presId="urn:microsoft.com/office/officeart/2018/2/layout/IconVerticalSolidList"/>
    <dgm:cxn modelId="{C68BC215-83BF-44B5-A7BC-ECFEED778B20}" type="presParOf" srcId="{3BB51BF2-A200-4D8B-9327-E89690E5A395}" destId="{5F94C503-7373-43C1-96F6-AECF67350007}" srcOrd="6" destOrd="0" presId="urn:microsoft.com/office/officeart/2018/2/layout/IconVerticalSolidList"/>
    <dgm:cxn modelId="{AE60EEF9-15B7-463E-A8A5-FA7117DC01BD}" type="presParOf" srcId="{5F94C503-7373-43C1-96F6-AECF67350007}" destId="{163CCE1A-17D1-4D6E-858D-F663F2AFD5A8}" srcOrd="0" destOrd="0" presId="urn:microsoft.com/office/officeart/2018/2/layout/IconVerticalSolidList"/>
    <dgm:cxn modelId="{FF21D672-6871-43C6-857F-4416AED72942}" type="presParOf" srcId="{5F94C503-7373-43C1-96F6-AECF67350007}" destId="{F3432EF3-EB39-4219-8DE8-8C788172C574}" srcOrd="1" destOrd="0" presId="urn:microsoft.com/office/officeart/2018/2/layout/IconVerticalSolidList"/>
    <dgm:cxn modelId="{60572A44-B999-424B-AD45-67AE556B2994}" type="presParOf" srcId="{5F94C503-7373-43C1-96F6-AECF67350007}" destId="{E914C321-F81F-464D-A24B-8B99018A3578}" srcOrd="2" destOrd="0" presId="urn:microsoft.com/office/officeart/2018/2/layout/IconVerticalSolidList"/>
    <dgm:cxn modelId="{94A28649-B324-4919-AA17-BB3222CACC6E}" type="presParOf" srcId="{5F94C503-7373-43C1-96F6-AECF67350007}" destId="{EAF5AF71-9EA0-49CB-9A5A-048FA3B0DAF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420E7A-3B11-4FF9-9BE0-5BE84285D499}"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C661B8F-154F-4C99-A5B8-C631801E8923}">
      <dgm:prSet/>
      <dgm:spPr/>
      <dgm:t>
        <a:bodyPr/>
        <a:lstStyle/>
        <a:p>
          <a:pPr>
            <a:lnSpc>
              <a:spcPct val="100000"/>
            </a:lnSpc>
          </a:pPr>
          <a:r>
            <a:rPr lang="en-GB">
              <a:latin typeface="Franklin Gothic Book"/>
            </a:rPr>
            <a:t>On the basis of reliability, rational models are useful but not in terms of systems which involve huge amount of data; in such cases, non-relational models are much more useful. To store large chunks of data, NoSQL databases are used. NoSQL databases are scalable and wide ranged because they are non-relationally distributed.</a:t>
          </a:r>
          <a:endParaRPr lang="en-US">
            <a:latin typeface="Franklin Gothic Book"/>
          </a:endParaRPr>
        </a:p>
      </dgm:t>
    </dgm:pt>
    <dgm:pt modelId="{7089A2C2-E00A-4E92-AD30-5848B08AFE29}" type="parTrans" cxnId="{F6F03A22-38F4-44CC-966E-C499DD32BC99}">
      <dgm:prSet/>
      <dgm:spPr/>
      <dgm:t>
        <a:bodyPr/>
        <a:lstStyle/>
        <a:p>
          <a:endParaRPr lang="en-US"/>
        </a:p>
      </dgm:t>
    </dgm:pt>
    <dgm:pt modelId="{838138CB-6972-4D89-925B-3AB45D2B25CC}" type="sibTrans" cxnId="{F6F03A22-38F4-44CC-966E-C499DD32BC99}">
      <dgm:prSet/>
      <dgm:spPr/>
      <dgm:t>
        <a:bodyPr/>
        <a:lstStyle/>
        <a:p>
          <a:endParaRPr lang="en-US"/>
        </a:p>
      </dgm:t>
    </dgm:pt>
    <dgm:pt modelId="{DA226169-21F5-4C8A-A5FC-30A84644B66A}">
      <dgm:prSet/>
      <dgm:spPr/>
      <dgm:t>
        <a:bodyPr/>
        <a:lstStyle/>
        <a:p>
          <a:pPr>
            <a:lnSpc>
              <a:spcPct val="100000"/>
            </a:lnSpc>
          </a:pPr>
          <a:r>
            <a:rPr lang="en-GB">
              <a:latin typeface="Franklin Gothic Book"/>
            </a:rPr>
            <a:t>There are a lot of advantages of NoSQL which not only involve its own features but also some features of relational database management system. The severe benefit of NoSQL database is that it is an open-source system which helps to adapt many numbers of features for newly generated applications.</a:t>
          </a:r>
          <a:endParaRPr lang="en-US">
            <a:latin typeface="Franklin Gothic Book"/>
          </a:endParaRPr>
        </a:p>
      </dgm:t>
    </dgm:pt>
    <dgm:pt modelId="{AE87D474-D0C1-4B09-843F-F7CFA911AFCC}" type="parTrans" cxnId="{C6504D2D-FD44-460E-ABC5-DDE4B5465B7E}">
      <dgm:prSet/>
      <dgm:spPr/>
      <dgm:t>
        <a:bodyPr/>
        <a:lstStyle/>
        <a:p>
          <a:endParaRPr lang="en-US"/>
        </a:p>
      </dgm:t>
    </dgm:pt>
    <dgm:pt modelId="{A972ABD6-E38E-45D0-9A2B-9840F64D1613}" type="sibTrans" cxnId="{C6504D2D-FD44-460E-ABC5-DDE4B5465B7E}">
      <dgm:prSet/>
      <dgm:spPr/>
      <dgm:t>
        <a:bodyPr/>
        <a:lstStyle/>
        <a:p>
          <a:endParaRPr lang="en-US"/>
        </a:p>
      </dgm:t>
    </dgm:pt>
    <dgm:pt modelId="{86E1F422-A74C-4163-9E79-5DB70E5D3348}" type="pres">
      <dgm:prSet presAssocID="{83420E7A-3B11-4FF9-9BE0-5BE84285D499}" presName="root" presStyleCnt="0">
        <dgm:presLayoutVars>
          <dgm:dir/>
          <dgm:resizeHandles val="exact"/>
        </dgm:presLayoutVars>
      </dgm:prSet>
      <dgm:spPr/>
    </dgm:pt>
    <dgm:pt modelId="{68DBE715-E205-40DE-B0EE-73480F1A8092}" type="pres">
      <dgm:prSet presAssocID="{0C661B8F-154F-4C99-A5B8-C631801E8923}" presName="compNode" presStyleCnt="0"/>
      <dgm:spPr/>
    </dgm:pt>
    <dgm:pt modelId="{63FD9970-3AC0-4EDF-B1DE-B22BEC2C6417}" type="pres">
      <dgm:prSet presAssocID="{0C661B8F-154F-4C99-A5B8-C631801E89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AB5F4B27-CDE7-4D70-BA1B-6F47DBE8C480}" type="pres">
      <dgm:prSet presAssocID="{0C661B8F-154F-4C99-A5B8-C631801E8923}" presName="spaceRect" presStyleCnt="0"/>
      <dgm:spPr/>
    </dgm:pt>
    <dgm:pt modelId="{B7E29E7A-525A-4308-88F6-45565C36C3EE}" type="pres">
      <dgm:prSet presAssocID="{0C661B8F-154F-4C99-A5B8-C631801E8923}" presName="textRect" presStyleLbl="revTx" presStyleIdx="0" presStyleCnt="2">
        <dgm:presLayoutVars>
          <dgm:chMax val="1"/>
          <dgm:chPref val="1"/>
        </dgm:presLayoutVars>
      </dgm:prSet>
      <dgm:spPr/>
    </dgm:pt>
    <dgm:pt modelId="{45646BA3-9B6E-46A1-8D72-19C1C7B2CEE1}" type="pres">
      <dgm:prSet presAssocID="{838138CB-6972-4D89-925B-3AB45D2B25CC}" presName="sibTrans" presStyleCnt="0"/>
      <dgm:spPr/>
    </dgm:pt>
    <dgm:pt modelId="{C0FDAC1E-DCD0-4F36-9281-C46FE897CD32}" type="pres">
      <dgm:prSet presAssocID="{DA226169-21F5-4C8A-A5FC-30A84644B66A}" presName="compNode" presStyleCnt="0"/>
      <dgm:spPr/>
    </dgm:pt>
    <dgm:pt modelId="{C694C945-D90F-4ED6-A872-83D92A6E596B}" type="pres">
      <dgm:prSet presAssocID="{DA226169-21F5-4C8A-A5FC-30A84644B6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2B9C495-2C05-4D1B-B2D7-C02158C86050}" type="pres">
      <dgm:prSet presAssocID="{DA226169-21F5-4C8A-A5FC-30A84644B66A}" presName="spaceRect" presStyleCnt="0"/>
      <dgm:spPr/>
    </dgm:pt>
    <dgm:pt modelId="{94672B0D-37F3-4A1B-9575-88559EA8AFE7}" type="pres">
      <dgm:prSet presAssocID="{DA226169-21F5-4C8A-A5FC-30A84644B66A}" presName="textRect" presStyleLbl="revTx" presStyleIdx="1" presStyleCnt="2">
        <dgm:presLayoutVars>
          <dgm:chMax val="1"/>
          <dgm:chPref val="1"/>
        </dgm:presLayoutVars>
      </dgm:prSet>
      <dgm:spPr/>
    </dgm:pt>
  </dgm:ptLst>
  <dgm:cxnLst>
    <dgm:cxn modelId="{F6F03A22-38F4-44CC-966E-C499DD32BC99}" srcId="{83420E7A-3B11-4FF9-9BE0-5BE84285D499}" destId="{0C661B8F-154F-4C99-A5B8-C631801E8923}" srcOrd="0" destOrd="0" parTransId="{7089A2C2-E00A-4E92-AD30-5848B08AFE29}" sibTransId="{838138CB-6972-4D89-925B-3AB45D2B25CC}"/>
    <dgm:cxn modelId="{C6504D2D-FD44-460E-ABC5-DDE4B5465B7E}" srcId="{83420E7A-3B11-4FF9-9BE0-5BE84285D499}" destId="{DA226169-21F5-4C8A-A5FC-30A84644B66A}" srcOrd="1" destOrd="0" parTransId="{AE87D474-D0C1-4B09-843F-F7CFA911AFCC}" sibTransId="{A972ABD6-E38E-45D0-9A2B-9840F64D1613}"/>
    <dgm:cxn modelId="{C739602F-1AE5-4239-891A-C5FAAD0E4296}" type="presOf" srcId="{0C661B8F-154F-4C99-A5B8-C631801E8923}" destId="{B7E29E7A-525A-4308-88F6-45565C36C3EE}" srcOrd="0" destOrd="0" presId="urn:microsoft.com/office/officeart/2018/2/layout/IconLabelList"/>
    <dgm:cxn modelId="{4FB7D942-99C8-4D2B-BEDC-E2ED70EC3E31}" type="presOf" srcId="{DA226169-21F5-4C8A-A5FC-30A84644B66A}" destId="{94672B0D-37F3-4A1B-9575-88559EA8AFE7}" srcOrd="0" destOrd="0" presId="urn:microsoft.com/office/officeart/2018/2/layout/IconLabelList"/>
    <dgm:cxn modelId="{93418BFC-DC79-470E-85EE-2DB6536DB898}" type="presOf" srcId="{83420E7A-3B11-4FF9-9BE0-5BE84285D499}" destId="{86E1F422-A74C-4163-9E79-5DB70E5D3348}" srcOrd="0" destOrd="0" presId="urn:microsoft.com/office/officeart/2018/2/layout/IconLabelList"/>
    <dgm:cxn modelId="{A3A59ABE-78AB-48E5-95B1-EDA740B7F31B}" type="presParOf" srcId="{86E1F422-A74C-4163-9E79-5DB70E5D3348}" destId="{68DBE715-E205-40DE-B0EE-73480F1A8092}" srcOrd="0" destOrd="0" presId="urn:microsoft.com/office/officeart/2018/2/layout/IconLabelList"/>
    <dgm:cxn modelId="{32A5D58C-7791-438A-A00A-597895D1E3B8}" type="presParOf" srcId="{68DBE715-E205-40DE-B0EE-73480F1A8092}" destId="{63FD9970-3AC0-4EDF-B1DE-B22BEC2C6417}" srcOrd="0" destOrd="0" presId="urn:microsoft.com/office/officeart/2018/2/layout/IconLabelList"/>
    <dgm:cxn modelId="{E41C0346-78AE-419A-AA53-3A8E1EA2ADF6}" type="presParOf" srcId="{68DBE715-E205-40DE-B0EE-73480F1A8092}" destId="{AB5F4B27-CDE7-4D70-BA1B-6F47DBE8C480}" srcOrd="1" destOrd="0" presId="urn:microsoft.com/office/officeart/2018/2/layout/IconLabelList"/>
    <dgm:cxn modelId="{4B1E026F-6695-4D7D-8C03-60566D5361B4}" type="presParOf" srcId="{68DBE715-E205-40DE-B0EE-73480F1A8092}" destId="{B7E29E7A-525A-4308-88F6-45565C36C3EE}" srcOrd="2" destOrd="0" presId="urn:microsoft.com/office/officeart/2018/2/layout/IconLabelList"/>
    <dgm:cxn modelId="{51029949-F805-4627-84F1-BDC002BE8585}" type="presParOf" srcId="{86E1F422-A74C-4163-9E79-5DB70E5D3348}" destId="{45646BA3-9B6E-46A1-8D72-19C1C7B2CEE1}" srcOrd="1" destOrd="0" presId="urn:microsoft.com/office/officeart/2018/2/layout/IconLabelList"/>
    <dgm:cxn modelId="{EEEC8B28-A2C1-4F2D-95B9-246ED08CF7E4}" type="presParOf" srcId="{86E1F422-A74C-4163-9E79-5DB70E5D3348}" destId="{C0FDAC1E-DCD0-4F36-9281-C46FE897CD32}" srcOrd="2" destOrd="0" presId="urn:microsoft.com/office/officeart/2018/2/layout/IconLabelList"/>
    <dgm:cxn modelId="{7D4E5FF4-7B34-4806-99C9-D03A7D6A6C46}" type="presParOf" srcId="{C0FDAC1E-DCD0-4F36-9281-C46FE897CD32}" destId="{C694C945-D90F-4ED6-A872-83D92A6E596B}" srcOrd="0" destOrd="0" presId="urn:microsoft.com/office/officeart/2018/2/layout/IconLabelList"/>
    <dgm:cxn modelId="{1DF8B172-9FD2-4967-A230-B7D7290D88D7}" type="presParOf" srcId="{C0FDAC1E-DCD0-4F36-9281-C46FE897CD32}" destId="{22B9C495-2C05-4D1B-B2D7-C02158C86050}" srcOrd="1" destOrd="0" presId="urn:microsoft.com/office/officeart/2018/2/layout/IconLabelList"/>
    <dgm:cxn modelId="{9259186E-FB25-46DC-9C2C-35BC3A538277}" type="presParOf" srcId="{C0FDAC1E-DCD0-4F36-9281-C46FE897CD32}" destId="{94672B0D-37F3-4A1B-9575-88559EA8AFE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CFE7D-FFBA-4CB0-8D90-F0071AC41AED}">
      <dsp:nvSpPr>
        <dsp:cNvPr id="0" name=""/>
        <dsp:cNvSpPr/>
      </dsp:nvSpPr>
      <dsp:spPr>
        <a:xfrm>
          <a:off x="0" y="1961"/>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31D57-E7DA-45AD-97B8-5038F3B81C69}">
      <dsp:nvSpPr>
        <dsp:cNvPr id="0" name=""/>
        <dsp:cNvSpPr/>
      </dsp:nvSpPr>
      <dsp:spPr>
        <a:xfrm>
          <a:off x="300739" y="225651"/>
          <a:ext cx="546798" cy="546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7DA01A-5F40-42E4-8150-0F62931203CF}">
      <dsp:nvSpPr>
        <dsp:cNvPr id="0" name=""/>
        <dsp:cNvSpPr/>
      </dsp:nvSpPr>
      <dsp:spPr>
        <a:xfrm>
          <a:off x="1148277" y="1961"/>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100000"/>
            </a:lnSpc>
            <a:spcBef>
              <a:spcPct val="0"/>
            </a:spcBef>
            <a:spcAft>
              <a:spcPct val="35000"/>
            </a:spcAft>
            <a:buNone/>
          </a:pPr>
          <a:r>
            <a:rPr lang="en-GB" sz="2200" kern="1200"/>
            <a:t>Store heap of data that might not have a structure</a:t>
          </a:r>
          <a:endParaRPr lang="en-US" sz="2200" kern="1200"/>
        </a:p>
      </dsp:txBody>
      <dsp:txXfrm>
        <a:off x="1148277" y="1961"/>
        <a:ext cx="4596407" cy="994179"/>
      </dsp:txXfrm>
    </dsp:sp>
    <dsp:sp modelId="{ECCE2298-8F94-4097-92CD-5E86D43F3083}">
      <dsp:nvSpPr>
        <dsp:cNvPr id="0" name=""/>
        <dsp:cNvSpPr/>
      </dsp:nvSpPr>
      <dsp:spPr>
        <a:xfrm>
          <a:off x="0" y="1244686"/>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99280-17EF-482E-8E33-BA5BA18899EA}">
      <dsp:nvSpPr>
        <dsp:cNvPr id="0" name=""/>
        <dsp:cNvSpPr/>
      </dsp:nvSpPr>
      <dsp:spPr>
        <a:xfrm>
          <a:off x="300739" y="1468376"/>
          <a:ext cx="546798" cy="546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74CDB0-17DF-48A4-9B29-3BA249849F81}">
      <dsp:nvSpPr>
        <dsp:cNvPr id="0" name=""/>
        <dsp:cNvSpPr/>
      </dsp:nvSpPr>
      <dsp:spPr>
        <a:xfrm>
          <a:off x="1148277" y="1244686"/>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100000"/>
            </a:lnSpc>
            <a:spcBef>
              <a:spcPct val="0"/>
            </a:spcBef>
            <a:spcAft>
              <a:spcPct val="35000"/>
            </a:spcAft>
            <a:buNone/>
          </a:pPr>
          <a:r>
            <a:rPr lang="en-GB" sz="2200" kern="1200"/>
            <a:t>Speed up the development process</a:t>
          </a:r>
          <a:endParaRPr lang="en-US" sz="2200" kern="1200"/>
        </a:p>
      </dsp:txBody>
      <dsp:txXfrm>
        <a:off x="1148277" y="1244686"/>
        <a:ext cx="4596407" cy="994179"/>
      </dsp:txXfrm>
    </dsp:sp>
    <dsp:sp modelId="{C87643C7-150C-4A93-8B42-6ADB27981017}">
      <dsp:nvSpPr>
        <dsp:cNvPr id="0" name=""/>
        <dsp:cNvSpPr/>
      </dsp:nvSpPr>
      <dsp:spPr>
        <a:xfrm>
          <a:off x="0" y="2487410"/>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EAD40-F535-47E0-B35B-B1ABEEF2C528}">
      <dsp:nvSpPr>
        <dsp:cNvPr id="0" name=""/>
        <dsp:cNvSpPr/>
      </dsp:nvSpPr>
      <dsp:spPr>
        <a:xfrm>
          <a:off x="300739" y="2711100"/>
          <a:ext cx="546798" cy="546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905CA8-B00E-4C30-9E49-861D2A5547FA}">
      <dsp:nvSpPr>
        <dsp:cNvPr id="0" name=""/>
        <dsp:cNvSpPr/>
      </dsp:nvSpPr>
      <dsp:spPr>
        <a:xfrm>
          <a:off x="1148277" y="2487410"/>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100000"/>
            </a:lnSpc>
            <a:spcBef>
              <a:spcPct val="0"/>
            </a:spcBef>
            <a:spcAft>
              <a:spcPct val="35000"/>
            </a:spcAft>
            <a:buNone/>
          </a:pPr>
          <a:r>
            <a:rPr lang="en-GB" sz="2200" kern="1200"/>
            <a:t>Reap the benefits of cloud computing and storage</a:t>
          </a:r>
          <a:endParaRPr lang="en-US" sz="2200" kern="1200"/>
        </a:p>
      </dsp:txBody>
      <dsp:txXfrm>
        <a:off x="1148277" y="2487410"/>
        <a:ext cx="4596407" cy="994179"/>
      </dsp:txXfrm>
    </dsp:sp>
    <dsp:sp modelId="{163CCE1A-17D1-4D6E-858D-F663F2AFD5A8}">
      <dsp:nvSpPr>
        <dsp:cNvPr id="0" name=""/>
        <dsp:cNvSpPr/>
      </dsp:nvSpPr>
      <dsp:spPr>
        <a:xfrm>
          <a:off x="0" y="3730134"/>
          <a:ext cx="5744684" cy="994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32EF3-EB39-4219-8DE8-8C788172C574}">
      <dsp:nvSpPr>
        <dsp:cNvPr id="0" name=""/>
        <dsp:cNvSpPr/>
      </dsp:nvSpPr>
      <dsp:spPr>
        <a:xfrm>
          <a:off x="300739" y="3953825"/>
          <a:ext cx="546798" cy="5467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F5AF71-9EA0-49CB-9A5A-048FA3B0DAF6}">
      <dsp:nvSpPr>
        <dsp:cNvPr id="0" name=""/>
        <dsp:cNvSpPr/>
      </dsp:nvSpPr>
      <dsp:spPr>
        <a:xfrm>
          <a:off x="1148277" y="3730134"/>
          <a:ext cx="4596407" cy="994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17" tIns="105217" rIns="105217" bIns="105217" numCol="1" spcCol="1270" anchor="ctr" anchorCtr="0">
          <a:noAutofit/>
        </a:bodyPr>
        <a:lstStyle/>
        <a:p>
          <a:pPr marL="0" lvl="0" indent="0" algn="l" defTabSz="977900">
            <a:lnSpc>
              <a:spcPct val="100000"/>
            </a:lnSpc>
            <a:spcBef>
              <a:spcPct val="0"/>
            </a:spcBef>
            <a:spcAft>
              <a:spcPct val="35000"/>
            </a:spcAft>
            <a:buNone/>
          </a:pPr>
          <a:r>
            <a:rPr lang="en-GB" sz="2200" kern="1200"/>
            <a:t>Elevate horizontal scalability</a:t>
          </a:r>
          <a:endParaRPr lang="en-US" sz="2200" kern="1200"/>
        </a:p>
      </dsp:txBody>
      <dsp:txXfrm>
        <a:off x="1148277" y="3730134"/>
        <a:ext cx="4596407" cy="994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D9970-3AC0-4EDF-B1DE-B22BEC2C6417}">
      <dsp:nvSpPr>
        <dsp:cNvPr id="0" name=""/>
        <dsp:cNvSpPr/>
      </dsp:nvSpPr>
      <dsp:spPr>
        <a:xfrm>
          <a:off x="1747800" y="80003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E29E7A-525A-4308-88F6-45565C36C3EE}">
      <dsp:nvSpPr>
        <dsp:cNvPr id="0" name=""/>
        <dsp:cNvSpPr/>
      </dsp:nvSpPr>
      <dsp:spPr>
        <a:xfrm>
          <a:off x="559800" y="3230132"/>
          <a:ext cx="432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latin typeface="Franklin Gothic Book"/>
            </a:rPr>
            <a:t>On the basis of reliability, rational models are useful but not in terms of systems which involve huge amount of data; in such cases, non-relational models are much more useful. To store large chunks of data, NoSQL databases are used. NoSQL databases are scalable and wide ranged because they are non-relationally distributed.</a:t>
          </a:r>
          <a:endParaRPr lang="en-US" sz="1100" kern="1200">
            <a:latin typeface="Franklin Gothic Book"/>
          </a:endParaRPr>
        </a:p>
      </dsp:txBody>
      <dsp:txXfrm>
        <a:off x="559800" y="3230132"/>
        <a:ext cx="4320000" cy="810000"/>
      </dsp:txXfrm>
    </dsp:sp>
    <dsp:sp modelId="{C694C945-D90F-4ED6-A872-83D92A6E596B}">
      <dsp:nvSpPr>
        <dsp:cNvPr id="0" name=""/>
        <dsp:cNvSpPr/>
      </dsp:nvSpPr>
      <dsp:spPr>
        <a:xfrm>
          <a:off x="6823800" y="80003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672B0D-37F3-4A1B-9575-88559EA8AFE7}">
      <dsp:nvSpPr>
        <dsp:cNvPr id="0" name=""/>
        <dsp:cNvSpPr/>
      </dsp:nvSpPr>
      <dsp:spPr>
        <a:xfrm>
          <a:off x="5635800" y="3230132"/>
          <a:ext cx="432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latin typeface="Franklin Gothic Book"/>
            </a:rPr>
            <a:t>There are a lot of advantages of NoSQL which not only involve its own features but also some features of relational database management system. The severe benefit of NoSQL database is that it is an open-source system which helps to adapt many numbers of features for newly generated applications.</a:t>
          </a:r>
          <a:endParaRPr lang="en-US" sz="1100" kern="1200">
            <a:latin typeface="Franklin Gothic Book"/>
          </a:endParaRPr>
        </a:p>
      </dsp:txBody>
      <dsp:txXfrm>
        <a:off x="5635800" y="3230132"/>
        <a:ext cx="4320000" cy="81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0513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97476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79155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05470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8730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982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49517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2192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3492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11900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11/13/2020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13486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01412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208019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1251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83277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20889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9077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242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831282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42638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286098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389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13/11/2020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13/11/2020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13/11/2020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13/11/2020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11/13/2020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08320461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7"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12103255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avlxyz/5234370780/" TargetMode="Externa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87">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350" y="541964"/>
            <a:ext cx="4768938" cy="3818667"/>
          </a:xfrm>
        </p:spPr>
        <p:txBody>
          <a:bodyPr>
            <a:normAutofit/>
          </a:bodyPr>
          <a:lstStyle/>
          <a:p>
            <a:pPr algn="l"/>
            <a:r>
              <a:rPr lang="en-GB" sz="4600" b="1">
                <a:cs typeface="Calibri Light"/>
              </a:rPr>
              <a:t>DATABASE MANAGEMENT SYSTEMS</a:t>
            </a:r>
            <a:endParaRPr lang="en-GB" sz="4600" b="1"/>
          </a:p>
        </p:txBody>
      </p:sp>
      <p:sp>
        <p:nvSpPr>
          <p:cNvPr id="3" name="Subtitle 2"/>
          <p:cNvSpPr>
            <a:spLocks noGrp="1"/>
          </p:cNvSpPr>
          <p:nvPr>
            <p:ph type="subTitle" idx="1"/>
          </p:nvPr>
        </p:nvSpPr>
        <p:spPr>
          <a:xfrm>
            <a:off x="960350" y="4700659"/>
            <a:ext cx="3834392" cy="1604222"/>
          </a:xfrm>
        </p:spPr>
        <p:txBody>
          <a:bodyPr vert="horz" lIns="91440" tIns="45720" rIns="91440" bIns="45720" rtlCol="0">
            <a:normAutofit/>
          </a:bodyPr>
          <a:lstStyle/>
          <a:p>
            <a:pPr algn="l"/>
            <a:r>
              <a:rPr lang="en-GB" b="0">
                <a:latin typeface="Book Antiqua"/>
                <a:ea typeface="Cambria"/>
                <a:cs typeface="Calibri"/>
              </a:rPr>
              <a:t>CASE STUDY</a:t>
            </a:r>
          </a:p>
          <a:p>
            <a:pPr algn="l"/>
            <a:r>
              <a:rPr lang="en-GB" b="0">
                <a:latin typeface="Book Antiqua"/>
                <a:ea typeface="Cambria"/>
                <a:cs typeface="Calibri"/>
              </a:rPr>
              <a:t>Group-10</a:t>
            </a:r>
          </a:p>
        </p:txBody>
      </p:sp>
      <p:cxnSp>
        <p:nvCxnSpPr>
          <p:cNvPr id="95" name="Straight Connector 91">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3">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5">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99" name="Graphic 84" descr="Database">
            <a:extLst>
              <a:ext uri="{FF2B5EF4-FFF2-40B4-BE49-F238E27FC236}">
                <a16:creationId xmlns:a16="http://schemas.microsoft.com/office/drawing/2014/main" id="{AB839B72-A062-4623-8ACD-F4396CAFF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51981"/>
            <a:ext cx="5562600" cy="5562600"/>
          </a:xfrm>
          <a:prstGeom prst="rect">
            <a:avLst/>
          </a:prstGeom>
        </p:spPr>
      </p:pic>
    </p:spTree>
    <p:extLst>
      <p:ext uri="{BB962C8B-B14F-4D97-AF65-F5344CB8AC3E}">
        <p14:creationId xmlns:p14="http://schemas.microsoft.com/office/powerpoint/2010/main" val="545106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666218E-AC03-4764-9796-194E14206E62}"/>
              </a:ext>
            </a:extLst>
          </p:cNvPr>
          <p:cNvSpPr>
            <a:spLocks noGrp="1"/>
          </p:cNvSpPr>
          <p:nvPr>
            <p:ph idx="1"/>
          </p:nvPr>
        </p:nvSpPr>
        <p:spPr>
          <a:xfrm>
            <a:off x="438614" y="2912870"/>
            <a:ext cx="5393361" cy="4351338"/>
          </a:xfrm>
        </p:spPr>
        <p:txBody>
          <a:bodyPr vert="horz" lIns="91440" tIns="45720" rIns="91440" bIns="45720" rtlCol="0" anchor="t">
            <a:normAutofit/>
          </a:bodyPr>
          <a:lstStyle/>
          <a:p>
            <a:pPr marL="0" indent="0">
              <a:buNone/>
            </a:pPr>
            <a:r>
              <a:rPr lang="en-GB" dirty="0">
                <a:latin typeface="Georgia"/>
                <a:cs typeface="Calibri"/>
              </a:rPr>
              <a:t>           </a:t>
            </a:r>
            <a:r>
              <a:rPr lang="en-GB" sz="5400" dirty="0">
                <a:latin typeface="Georgia"/>
                <a:cs typeface="Calibri"/>
              </a:rPr>
              <a:t>THANK YOU</a:t>
            </a:r>
          </a:p>
        </p:txBody>
      </p:sp>
      <p:sp>
        <p:nvSpPr>
          <p:cNvPr id="41" name="Oval 4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E0A7934D-E44E-43AD-8165-46CC5148F5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3" name="Freeform: Shape 4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5" name="Straight Connector 4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2931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BBA6D8-63AF-43D6-8E79-704A0E26D1C5}"/>
              </a:ext>
            </a:extLst>
          </p:cNvPr>
          <p:cNvSpPr>
            <a:spLocks noGrp="1"/>
          </p:cNvSpPr>
          <p:nvPr>
            <p:ph type="title"/>
          </p:nvPr>
        </p:nvSpPr>
        <p:spPr>
          <a:xfrm>
            <a:off x="640079" y="2053641"/>
            <a:ext cx="3669161" cy="2760098"/>
          </a:xfrm>
        </p:spPr>
        <p:txBody>
          <a:bodyPr>
            <a:normAutofit/>
          </a:bodyPr>
          <a:lstStyle/>
          <a:p>
            <a:r>
              <a:rPr lang="en-GB" b="1">
                <a:solidFill>
                  <a:srgbClr val="FFFFFF"/>
                </a:solidFill>
                <a:latin typeface="Franklin Gothic Book"/>
              </a:rPr>
              <a:t>What is a NoSQL database?</a:t>
            </a:r>
            <a:endParaRPr lang="en-GB" b="1">
              <a:solidFill>
                <a:srgbClr val="FFFFFF"/>
              </a:solidFill>
              <a:latin typeface="Franklin Gothic Book"/>
              <a:ea typeface="+mj-lt"/>
              <a:cs typeface="+mj-lt"/>
            </a:endParaRPr>
          </a:p>
          <a:p>
            <a:endParaRPr lang="en-GB" b="1">
              <a:solidFill>
                <a:srgbClr val="FFFFFF"/>
              </a:solidFill>
              <a:latin typeface="Franklin Gothic Book"/>
              <a:cs typeface="Calibri Light"/>
            </a:endParaRPr>
          </a:p>
        </p:txBody>
      </p:sp>
      <p:sp>
        <p:nvSpPr>
          <p:cNvPr id="3" name="Content Placeholder 2">
            <a:extLst>
              <a:ext uri="{FF2B5EF4-FFF2-40B4-BE49-F238E27FC236}">
                <a16:creationId xmlns:a16="http://schemas.microsoft.com/office/drawing/2014/main" id="{324525E0-734A-4EB6-A97B-46B8CE30DBF2}"/>
              </a:ext>
            </a:extLst>
          </p:cNvPr>
          <p:cNvSpPr>
            <a:spLocks noGrp="1"/>
          </p:cNvSpPr>
          <p:nvPr>
            <p:ph idx="1"/>
          </p:nvPr>
        </p:nvSpPr>
        <p:spPr>
          <a:xfrm>
            <a:off x="6090574" y="801866"/>
            <a:ext cx="5306084" cy="5230634"/>
          </a:xfrm>
        </p:spPr>
        <p:txBody>
          <a:bodyPr vert="horz" lIns="91440" tIns="45720" rIns="91440" bIns="45720" rtlCol="0" anchor="ctr">
            <a:normAutofit/>
          </a:bodyPr>
          <a:lstStyle/>
          <a:p>
            <a:endParaRPr lang="en-GB" sz="2400">
              <a:solidFill>
                <a:srgbClr val="000000"/>
              </a:solidFill>
              <a:latin typeface="Franklin Gothic Book"/>
              <a:cs typeface="Calibri"/>
            </a:endParaRPr>
          </a:p>
          <a:p>
            <a:r>
              <a:rPr lang="en-GB" sz="2400">
                <a:solidFill>
                  <a:srgbClr val="000000"/>
                </a:solidFill>
                <a:latin typeface="Franklin Gothic Book"/>
              </a:rPr>
              <a:t>NoSQL databases are interchangeably referred to as “nonrelational,” “NoSQL DBs,” to highlight the fact that they can handle huge volumes of rapidly changing, unstructured data in different ways than a relational (SQL) database with rows and tables.</a:t>
            </a:r>
            <a:endParaRPr lang="en-US" sz="2400">
              <a:solidFill>
                <a:srgbClr val="000000"/>
              </a:solidFill>
              <a:latin typeface="Franklin Gothic Book"/>
              <a:ea typeface="+mn-lt"/>
              <a:cs typeface="+mn-lt"/>
            </a:endParaRPr>
          </a:p>
          <a:p>
            <a:endParaRPr lang="en-GB" sz="2400">
              <a:solidFill>
                <a:srgbClr val="000000"/>
              </a:solidFill>
              <a:latin typeface="Franklin Gothic Book"/>
              <a:ea typeface="+mn-lt"/>
              <a:cs typeface="+mn-lt"/>
            </a:endParaRPr>
          </a:p>
          <a:p>
            <a:endParaRPr lang="en-GB" sz="2400">
              <a:solidFill>
                <a:srgbClr val="000000"/>
              </a:solidFill>
              <a:latin typeface="Franklin Gothic Book"/>
              <a:ea typeface="+mn-lt"/>
              <a:cs typeface="+mn-lt"/>
            </a:endParaRPr>
          </a:p>
          <a:p>
            <a:endParaRPr lang="en-GB" sz="2400">
              <a:solidFill>
                <a:srgbClr val="000000"/>
              </a:solidFill>
              <a:latin typeface="Franklin Gothic Book"/>
              <a:cs typeface="Calibri"/>
            </a:endParaRPr>
          </a:p>
        </p:txBody>
      </p:sp>
    </p:spTree>
    <p:extLst>
      <p:ext uri="{BB962C8B-B14F-4D97-AF65-F5344CB8AC3E}">
        <p14:creationId xmlns:p14="http://schemas.microsoft.com/office/powerpoint/2010/main" val="111235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56C13E2B-42F8-4E6A-B342-B05C0F39668C}"/>
              </a:ext>
            </a:extLst>
          </p:cNvPr>
          <p:cNvSpPr>
            <a:spLocks noGrp="1"/>
          </p:cNvSpPr>
          <p:nvPr>
            <p:ph type="title"/>
          </p:nvPr>
        </p:nvSpPr>
        <p:spPr>
          <a:xfrm>
            <a:off x="804998" y="798445"/>
            <a:ext cx="4803636" cy="1311664"/>
          </a:xfrm>
        </p:spPr>
        <p:txBody>
          <a:bodyPr>
            <a:normAutofit/>
          </a:bodyPr>
          <a:lstStyle/>
          <a:p>
            <a:r>
              <a:rPr lang="en-GB">
                <a:solidFill>
                  <a:srgbClr val="000000"/>
                </a:solidFill>
                <a:cs typeface="Calibri Light"/>
              </a:rPr>
              <a:t>Contd...</a:t>
            </a:r>
            <a:endParaRPr lang="en-GB">
              <a:solidFill>
                <a:srgbClr val="000000"/>
              </a:solidFill>
            </a:endParaRPr>
          </a:p>
        </p:txBody>
      </p:sp>
      <p:sp>
        <p:nvSpPr>
          <p:cNvPr id="3" name="Content Placeholder 2">
            <a:extLst>
              <a:ext uri="{FF2B5EF4-FFF2-40B4-BE49-F238E27FC236}">
                <a16:creationId xmlns:a16="http://schemas.microsoft.com/office/drawing/2014/main" id="{69943B45-8902-40F7-A8F2-05014CBC98FE}"/>
              </a:ext>
            </a:extLst>
          </p:cNvPr>
          <p:cNvSpPr>
            <a:spLocks noGrp="1"/>
          </p:cNvSpPr>
          <p:nvPr>
            <p:ph idx="1"/>
          </p:nvPr>
        </p:nvSpPr>
        <p:spPr>
          <a:xfrm>
            <a:off x="517450" y="1171390"/>
            <a:ext cx="5474514" cy="5150541"/>
          </a:xfrm>
        </p:spPr>
        <p:txBody>
          <a:bodyPr vert="horz" lIns="91440" tIns="45720" rIns="91440" bIns="45720" rtlCol="0" anchor="ctr">
            <a:normAutofit/>
          </a:bodyPr>
          <a:lstStyle/>
          <a:p>
            <a:pPr algn="just"/>
            <a:r>
              <a:rPr lang="en-GB" sz="2200" dirty="0">
                <a:solidFill>
                  <a:srgbClr val="000000"/>
                </a:solidFill>
                <a:cs typeface="Calibri"/>
              </a:rPr>
              <a:t>It's important to emphasize that the "No" in "NoSQL" is an abbreviation for "not only" and not the actual word "No." This distinction is important not only because many NoSQL databases support SQL like queries, but because in a world of microservices and polyglot persistence, NoSQL and relational databases are now commonly used together in a single application.</a:t>
            </a:r>
            <a:endParaRPr lang="en-US" sz="2200" dirty="0">
              <a:cs typeface="Calibri"/>
            </a:endParaRPr>
          </a:p>
        </p:txBody>
      </p:sp>
      <p:sp>
        <p:nvSpPr>
          <p:cNvPr id="37"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9" name="Picture 28">
            <a:extLst>
              <a:ext uri="{FF2B5EF4-FFF2-40B4-BE49-F238E27FC236}">
                <a16:creationId xmlns:a16="http://schemas.microsoft.com/office/drawing/2014/main" id="{B02693FC-4E5A-4312-90A9-998B8ECE43B3}"/>
              </a:ext>
            </a:extLst>
          </p:cNvPr>
          <p:cNvPicPr>
            <a:picLocks noChangeAspect="1"/>
          </p:cNvPicPr>
          <p:nvPr/>
        </p:nvPicPr>
        <p:blipFill rotWithShape="1">
          <a:blip r:embed="rId3"/>
          <a:srcRect l="47085" r="6" b="6"/>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pic>
        <p:nvPicPr>
          <p:cNvPr id="5" name="Picture 3" descr="A picture containing large, front, sitting, dark&#10;&#10;Description automatically generated">
            <a:extLst>
              <a:ext uri="{FF2B5EF4-FFF2-40B4-BE49-F238E27FC236}">
                <a16:creationId xmlns:a16="http://schemas.microsoft.com/office/drawing/2014/main" id="{B15D557F-9855-462F-990B-A2A9D9817DD5}"/>
              </a:ext>
            </a:extLst>
          </p:cNvPr>
          <p:cNvPicPr>
            <a:picLocks noChangeAspect="1"/>
          </p:cNvPicPr>
          <p:nvPr/>
        </p:nvPicPr>
        <p:blipFill>
          <a:blip r:embed="rId4"/>
          <a:stretch>
            <a:fillRect/>
          </a:stretch>
        </p:blipFill>
        <p:spPr>
          <a:xfrm>
            <a:off x="-1622382" y="-1495582"/>
            <a:ext cx="2743200" cy="2731247"/>
          </a:xfrm>
          <a:prstGeom prst="rect">
            <a:avLst/>
          </a:prstGeom>
        </p:spPr>
      </p:pic>
    </p:spTree>
    <p:extLst>
      <p:ext uri="{BB962C8B-B14F-4D97-AF65-F5344CB8AC3E}">
        <p14:creationId xmlns:p14="http://schemas.microsoft.com/office/powerpoint/2010/main" val="51766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3584831-8A56-4638-9434-F0EC04FDAC60}"/>
              </a:ext>
            </a:extLst>
          </p:cNvPr>
          <p:cNvPicPr>
            <a:picLocks noChangeAspect="1"/>
          </p:cNvPicPr>
          <p:nvPr/>
        </p:nvPicPr>
        <p:blipFill rotWithShape="1">
          <a:blip r:embed="rId2">
            <a:alphaModFix amt="35000"/>
          </a:blip>
          <a:srcRect t="7180" r="-2" b="8422"/>
          <a:stretch/>
        </p:blipFill>
        <p:spPr>
          <a:xfrm>
            <a:off x="20" y="1"/>
            <a:ext cx="12191980" cy="6857999"/>
          </a:xfrm>
          <a:prstGeom prst="rect">
            <a:avLst/>
          </a:prstGeom>
        </p:spPr>
      </p:pic>
      <p:sp>
        <p:nvSpPr>
          <p:cNvPr id="2" name="Title 1">
            <a:extLst>
              <a:ext uri="{FF2B5EF4-FFF2-40B4-BE49-F238E27FC236}">
                <a16:creationId xmlns:a16="http://schemas.microsoft.com/office/drawing/2014/main" id="{41E60FBC-3496-4CF8-B64A-6C5FAA9BE337}"/>
              </a:ext>
            </a:extLst>
          </p:cNvPr>
          <p:cNvSpPr>
            <a:spLocks noGrp="1"/>
          </p:cNvSpPr>
          <p:nvPr>
            <p:ph type="title"/>
          </p:nvPr>
        </p:nvSpPr>
        <p:spPr>
          <a:xfrm>
            <a:off x="838201" y="1065862"/>
            <a:ext cx="3313164" cy="4726276"/>
          </a:xfrm>
        </p:spPr>
        <p:txBody>
          <a:bodyPr>
            <a:normAutofit/>
          </a:bodyPr>
          <a:lstStyle/>
          <a:p>
            <a:pPr algn="r"/>
            <a:r>
              <a:rPr lang="en-GB" sz="4000" b="1">
                <a:solidFill>
                  <a:srgbClr val="FFFFFF"/>
                </a:solidFill>
                <a:latin typeface="Times New Roman"/>
                <a:ea typeface="+mj-lt"/>
                <a:cs typeface="Times New Roman"/>
              </a:rPr>
              <a:t>Benefits of Introducing NoSQL Databases</a:t>
            </a:r>
            <a:endParaRPr lang="en-US" sz="4000">
              <a:solidFill>
                <a:srgbClr val="FFFFFF"/>
              </a:solidFill>
              <a:latin typeface="Times New Roman"/>
              <a:cs typeface="Times New Roman"/>
            </a:endParaRP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207B26F-EF83-457B-A85A-4A720DE4D942}"/>
              </a:ext>
            </a:extLst>
          </p:cNvPr>
          <p:cNvGraphicFramePr>
            <a:graphicFrameLocks noGrp="1"/>
          </p:cNvGraphicFramePr>
          <p:nvPr>
            <p:ph idx="1"/>
            <p:extLst>
              <p:ext uri="{D42A27DB-BD31-4B8C-83A1-F6EECF244321}">
                <p14:modId xmlns:p14="http://schemas.microsoft.com/office/powerpoint/2010/main" val="343689708"/>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91247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51">
            <a:extLst>
              <a:ext uri="{FF2B5EF4-FFF2-40B4-BE49-F238E27FC236}">
                <a16:creationId xmlns:a16="http://schemas.microsoft.com/office/drawing/2014/main" id="{9425D4AB-CD98-4DD6-9398-3C8961DE0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69" y="0"/>
            <a:ext cx="755293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53">
            <a:extLst>
              <a:ext uri="{FF2B5EF4-FFF2-40B4-BE49-F238E27FC236}">
                <a16:creationId xmlns:a16="http://schemas.microsoft.com/office/drawing/2014/main" id="{97818316-E7CB-4E73-AF79-E9CAB873E7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D2D0A0-7782-491E-8497-4D06947DB226}"/>
              </a:ext>
            </a:extLst>
          </p:cNvPr>
          <p:cNvSpPr>
            <a:spLocks noGrp="1"/>
          </p:cNvSpPr>
          <p:nvPr>
            <p:ph type="title"/>
          </p:nvPr>
        </p:nvSpPr>
        <p:spPr>
          <a:xfrm>
            <a:off x="876797" y="343668"/>
            <a:ext cx="5229717" cy="1955091"/>
          </a:xfrm>
        </p:spPr>
        <p:txBody>
          <a:bodyPr>
            <a:noAutofit/>
          </a:bodyPr>
          <a:lstStyle/>
          <a:p>
            <a:r>
              <a:rPr lang="en-GB" sz="4000" b="1" dirty="0">
                <a:solidFill>
                  <a:srgbClr val="000000"/>
                </a:solidFill>
                <a:latin typeface="Franklin Gothic Book"/>
                <a:ea typeface="+mj-lt"/>
                <a:cs typeface="+mj-lt"/>
              </a:rPr>
              <a:t>Types of NoSQL Databases:</a:t>
            </a:r>
            <a:endParaRPr lang="en-US" sz="4000" b="1" dirty="0">
              <a:solidFill>
                <a:srgbClr val="000000"/>
              </a:solidFill>
              <a:latin typeface="Franklin Gothic Book"/>
            </a:endParaRPr>
          </a:p>
        </p:txBody>
      </p:sp>
      <p:sp>
        <p:nvSpPr>
          <p:cNvPr id="51" name="Oval 55">
            <a:extLst>
              <a:ext uri="{FF2B5EF4-FFF2-40B4-BE49-F238E27FC236}">
                <a16:creationId xmlns:a16="http://schemas.microsoft.com/office/drawing/2014/main" id="{D8B47C9F-A960-4902-8507-38F18DD3D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695" y="511733"/>
            <a:ext cx="1857636" cy="185763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C42595D1-CCBA-4503-8D01-3D5343B8D1F4}"/>
              </a:ext>
            </a:extLst>
          </p:cNvPr>
          <p:cNvPicPr>
            <a:picLocks noChangeAspect="1"/>
          </p:cNvPicPr>
          <p:nvPr/>
        </p:nvPicPr>
        <p:blipFill>
          <a:blip r:embed="rId3"/>
          <a:stretch>
            <a:fillRect/>
          </a:stretch>
        </p:blipFill>
        <p:spPr>
          <a:xfrm>
            <a:off x="6018143" y="871183"/>
            <a:ext cx="1280000" cy="1180489"/>
          </a:xfrm>
          <a:prstGeom prst="rect">
            <a:avLst/>
          </a:prstGeom>
        </p:spPr>
      </p:pic>
      <p:sp>
        <p:nvSpPr>
          <p:cNvPr id="3" name="Content Placeholder 2">
            <a:extLst>
              <a:ext uri="{FF2B5EF4-FFF2-40B4-BE49-F238E27FC236}">
                <a16:creationId xmlns:a16="http://schemas.microsoft.com/office/drawing/2014/main" id="{4E3C026A-34D4-433F-99C6-76EB24230A2B}"/>
              </a:ext>
            </a:extLst>
          </p:cNvPr>
          <p:cNvSpPr>
            <a:spLocks noGrp="1"/>
          </p:cNvSpPr>
          <p:nvPr>
            <p:ph idx="1"/>
          </p:nvPr>
        </p:nvSpPr>
        <p:spPr>
          <a:xfrm>
            <a:off x="810568" y="2421682"/>
            <a:ext cx="5657360" cy="3555783"/>
          </a:xfrm>
        </p:spPr>
        <p:txBody>
          <a:bodyPr vert="horz" lIns="91440" tIns="45720" rIns="91440" bIns="45720" rtlCol="0" anchor="ctr">
            <a:noAutofit/>
          </a:bodyPr>
          <a:lstStyle/>
          <a:p>
            <a:pPr>
              <a:buFont typeface="Wingdings" panose="020B0604020202020204" pitchFamily="34" charset="0"/>
              <a:buChar char="§"/>
            </a:pPr>
            <a:endParaRPr lang="en-GB" sz="3200" b="1" dirty="0">
              <a:solidFill>
                <a:srgbClr val="000000"/>
              </a:solidFill>
              <a:latin typeface="Franklin Gothic Book"/>
              <a:cs typeface="Calibri" panose="020F0502020204030204"/>
            </a:endParaRPr>
          </a:p>
          <a:p>
            <a:pPr>
              <a:buFont typeface="Wingdings" panose="020B0604020202020204" pitchFamily="34" charset="0"/>
              <a:buChar char="§"/>
            </a:pPr>
            <a:endParaRPr lang="en-GB" sz="3200" dirty="0">
              <a:solidFill>
                <a:srgbClr val="000000"/>
              </a:solidFill>
              <a:latin typeface="Franklin Gothic Book"/>
              <a:cs typeface="Calibri" panose="020F0502020204030204"/>
            </a:endParaRPr>
          </a:p>
          <a:p>
            <a:pPr>
              <a:buFont typeface="Wingdings" panose="020B0604020202020204" pitchFamily="34" charset="0"/>
              <a:buChar char="§"/>
            </a:pPr>
            <a:r>
              <a:rPr lang="en-GB" sz="3200" dirty="0">
                <a:solidFill>
                  <a:srgbClr val="000000"/>
                </a:solidFill>
                <a:latin typeface="Franklin Gothic Book"/>
                <a:ea typeface="+mn-lt"/>
                <a:cs typeface="+mn-lt"/>
              </a:rPr>
              <a:t>Key-value Pair Based</a:t>
            </a:r>
            <a:endParaRPr lang="en-GB" sz="3200" dirty="0">
              <a:solidFill>
                <a:srgbClr val="000000"/>
              </a:solidFill>
              <a:latin typeface="Franklin Gothic Book"/>
            </a:endParaRPr>
          </a:p>
          <a:p>
            <a:pPr>
              <a:buFont typeface="Wingdings" panose="020B0604020202020204" pitchFamily="34" charset="0"/>
              <a:buChar char="§"/>
            </a:pPr>
            <a:r>
              <a:rPr lang="en-GB" sz="3200" dirty="0">
                <a:solidFill>
                  <a:srgbClr val="000000"/>
                </a:solidFill>
                <a:latin typeface="Franklin Gothic Book"/>
                <a:ea typeface="+mn-lt"/>
                <a:cs typeface="+mn-lt"/>
              </a:rPr>
              <a:t>Column-oriented Graph</a:t>
            </a:r>
            <a:endParaRPr lang="en-GB" sz="3200" dirty="0">
              <a:solidFill>
                <a:srgbClr val="000000"/>
              </a:solidFill>
              <a:latin typeface="Franklin Gothic Book"/>
            </a:endParaRPr>
          </a:p>
          <a:p>
            <a:pPr>
              <a:buFont typeface="Wingdings" panose="020B0604020202020204" pitchFamily="34" charset="0"/>
              <a:buChar char="§"/>
            </a:pPr>
            <a:r>
              <a:rPr lang="en-GB" sz="3200" dirty="0">
                <a:solidFill>
                  <a:srgbClr val="000000"/>
                </a:solidFill>
                <a:latin typeface="Franklin Gothic Book"/>
                <a:ea typeface="+mn-lt"/>
                <a:cs typeface="+mn-lt"/>
              </a:rPr>
              <a:t>Graphs based</a:t>
            </a:r>
            <a:endParaRPr lang="en-GB" sz="3200" dirty="0">
              <a:solidFill>
                <a:srgbClr val="000000"/>
              </a:solidFill>
              <a:latin typeface="Franklin Gothic Book"/>
            </a:endParaRPr>
          </a:p>
          <a:p>
            <a:pPr>
              <a:buFont typeface="Wingdings" panose="020B0604020202020204" pitchFamily="34" charset="0"/>
              <a:buChar char="§"/>
            </a:pPr>
            <a:r>
              <a:rPr lang="en-GB" sz="3200" dirty="0">
                <a:solidFill>
                  <a:srgbClr val="000000"/>
                </a:solidFill>
                <a:latin typeface="Franklin Gothic Book"/>
                <a:ea typeface="+mn-lt"/>
                <a:cs typeface="+mn-lt"/>
              </a:rPr>
              <a:t>Document-oriented</a:t>
            </a:r>
            <a:endParaRPr lang="en-GB" sz="3200" dirty="0">
              <a:solidFill>
                <a:srgbClr val="000000"/>
              </a:solidFill>
              <a:latin typeface="Franklin Gothic Book"/>
            </a:endParaRPr>
          </a:p>
          <a:p>
            <a:pPr>
              <a:buFont typeface="Wingdings" panose="020B0604020202020204" pitchFamily="34" charset="0"/>
              <a:buChar char="§"/>
            </a:pPr>
            <a:endParaRPr lang="en-GB" sz="3200" dirty="0">
              <a:solidFill>
                <a:srgbClr val="000000"/>
              </a:solidFill>
              <a:latin typeface="Franklin Gothic Book"/>
              <a:cs typeface="Calibri"/>
            </a:endParaRPr>
          </a:p>
        </p:txBody>
      </p:sp>
      <p:sp>
        <p:nvSpPr>
          <p:cNvPr id="53" name="Oval 57">
            <a:extLst>
              <a:ext uri="{FF2B5EF4-FFF2-40B4-BE49-F238E27FC236}">
                <a16:creationId xmlns:a16="http://schemas.microsoft.com/office/drawing/2014/main" id="{D4E15E95-445D-4A45-BC1E-8468CE170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677" y="2933578"/>
            <a:ext cx="2737876" cy="273787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75">
            <a:extLst>
              <a:ext uri="{FF2B5EF4-FFF2-40B4-BE49-F238E27FC236}">
                <a16:creationId xmlns:a16="http://schemas.microsoft.com/office/drawing/2014/main" id="{133B9781-B73C-44F8-97CB-D1807A63B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996" y="-26552"/>
            <a:ext cx="4082004" cy="3428999"/>
          </a:xfrm>
          <a:custGeom>
            <a:avLst/>
            <a:gdLst>
              <a:gd name="connsiteX0" fmla="*/ 350681 w 4082004"/>
              <a:gd name="connsiteY0" fmla="*/ 0 h 3428999"/>
              <a:gd name="connsiteX1" fmla="*/ 4082004 w 4082004"/>
              <a:gd name="connsiteY1" fmla="*/ 0 h 3428999"/>
              <a:gd name="connsiteX2" fmla="*/ 4082004 w 4082004"/>
              <a:gd name="connsiteY2" fmla="*/ 2444823 h 3428999"/>
              <a:gd name="connsiteX3" fmla="*/ 4081788 w 4082004"/>
              <a:gd name="connsiteY3" fmla="*/ 2445178 h 3428999"/>
              <a:gd name="connsiteX4" fmla="*/ 2231442 w 4082004"/>
              <a:gd name="connsiteY4" fmla="*/ 3428999 h 3428999"/>
              <a:gd name="connsiteX5" fmla="*/ 0 w 4082004"/>
              <a:gd name="connsiteY5" fmla="*/ 1197557 h 3428999"/>
              <a:gd name="connsiteX6" fmla="*/ 269323 w 4082004"/>
              <a:gd name="connsiteY6" fmla="*/ 13392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2004" h="3428999">
                <a:moveTo>
                  <a:pt x="350681" y="0"/>
                </a:moveTo>
                <a:lnTo>
                  <a:pt x="4082004" y="0"/>
                </a:lnTo>
                <a:lnTo>
                  <a:pt x="4082004" y="2444823"/>
                </a:lnTo>
                <a:lnTo>
                  <a:pt x="4081788" y="2445178"/>
                </a:lnTo>
                <a:cubicBezTo>
                  <a:pt x="3680782" y="3038745"/>
                  <a:pt x="3001686" y="3428999"/>
                  <a:pt x="2231442" y="3428999"/>
                </a:cubicBezTo>
                <a:cubicBezTo>
                  <a:pt x="999051" y="3428999"/>
                  <a:pt x="0" y="2429948"/>
                  <a:pt x="0" y="1197557"/>
                </a:cubicBezTo>
                <a:cubicBezTo>
                  <a:pt x="0" y="812435"/>
                  <a:pt x="97564" y="450100"/>
                  <a:pt x="269323" y="13392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8" descr="A picture containing crossword, drawing&#10;&#10;Description automatically generated">
            <a:extLst>
              <a:ext uri="{FF2B5EF4-FFF2-40B4-BE49-F238E27FC236}">
                <a16:creationId xmlns:a16="http://schemas.microsoft.com/office/drawing/2014/main" id="{B519703F-8EB8-4BF4-8AF7-9151383FB398}"/>
              </a:ext>
            </a:extLst>
          </p:cNvPr>
          <p:cNvPicPr>
            <a:picLocks noChangeAspect="1"/>
          </p:cNvPicPr>
          <p:nvPr/>
        </p:nvPicPr>
        <p:blipFill>
          <a:blip r:embed="rId4"/>
          <a:stretch>
            <a:fillRect/>
          </a:stretch>
        </p:blipFill>
        <p:spPr>
          <a:xfrm>
            <a:off x="9198048" y="211666"/>
            <a:ext cx="2384263" cy="2622099"/>
          </a:xfrm>
          <a:prstGeom prst="rect">
            <a:avLst/>
          </a:prstGeom>
        </p:spPr>
      </p:pic>
      <p:pic>
        <p:nvPicPr>
          <p:cNvPr id="9" name="Picture 9" descr="Chart&#10;&#10;Description automatically generated">
            <a:extLst>
              <a:ext uri="{FF2B5EF4-FFF2-40B4-BE49-F238E27FC236}">
                <a16:creationId xmlns:a16="http://schemas.microsoft.com/office/drawing/2014/main" id="{3308F33D-2C42-4540-A9EF-8501A4AE41B0}"/>
              </a:ext>
            </a:extLst>
          </p:cNvPr>
          <p:cNvPicPr>
            <a:picLocks noChangeAspect="1"/>
          </p:cNvPicPr>
          <p:nvPr/>
        </p:nvPicPr>
        <p:blipFill>
          <a:blip r:embed="rId5"/>
          <a:stretch>
            <a:fillRect/>
          </a:stretch>
        </p:blipFill>
        <p:spPr>
          <a:xfrm>
            <a:off x="6690080" y="3434981"/>
            <a:ext cx="1397070" cy="1735071"/>
          </a:xfrm>
          <a:prstGeom prst="rect">
            <a:avLst/>
          </a:prstGeom>
        </p:spPr>
      </p:pic>
      <p:sp>
        <p:nvSpPr>
          <p:cNvPr id="57" name="Freeform 79">
            <a:extLst>
              <a:ext uri="{FF2B5EF4-FFF2-40B4-BE49-F238E27FC236}">
                <a16:creationId xmlns:a16="http://schemas.microsoft.com/office/drawing/2014/main" id="{1FCEDCAD-7B1A-4AE2-818E-D93A4875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3618" y="4326947"/>
            <a:ext cx="3068382" cy="2540529"/>
          </a:xfrm>
          <a:custGeom>
            <a:avLst/>
            <a:gdLst>
              <a:gd name="connsiteX0" fmla="*/ 1612418 w 3068382"/>
              <a:gd name="connsiteY0" fmla="*/ 0 h 2540529"/>
              <a:gd name="connsiteX1" fmla="*/ 3030226 w 3068382"/>
              <a:gd name="connsiteY1" fmla="*/ 843844 h 2540529"/>
              <a:gd name="connsiteX2" fmla="*/ 3068382 w 3068382"/>
              <a:gd name="connsiteY2" fmla="*/ 923051 h 2540529"/>
              <a:gd name="connsiteX3" fmla="*/ 3068382 w 3068382"/>
              <a:gd name="connsiteY3" fmla="*/ 2301785 h 2540529"/>
              <a:gd name="connsiteX4" fmla="*/ 3030226 w 3068382"/>
              <a:gd name="connsiteY4" fmla="*/ 2380992 h 2540529"/>
              <a:gd name="connsiteX5" fmla="*/ 2949460 w 3068382"/>
              <a:gd name="connsiteY5" fmla="*/ 2513937 h 2540529"/>
              <a:gd name="connsiteX6" fmla="*/ 2929575 w 3068382"/>
              <a:gd name="connsiteY6" fmla="*/ 2540529 h 2540529"/>
              <a:gd name="connsiteX7" fmla="*/ 295261 w 3068382"/>
              <a:gd name="connsiteY7" fmla="*/ 2540529 h 2540529"/>
              <a:gd name="connsiteX8" fmla="*/ 275376 w 3068382"/>
              <a:gd name="connsiteY8" fmla="*/ 2513937 h 2540529"/>
              <a:gd name="connsiteX9" fmla="*/ 0 w 3068382"/>
              <a:gd name="connsiteY9" fmla="*/ 1612418 h 2540529"/>
              <a:gd name="connsiteX10" fmla="*/ 1612418 w 3068382"/>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8382" h="2540529">
                <a:moveTo>
                  <a:pt x="1612418" y="0"/>
                </a:moveTo>
                <a:cubicBezTo>
                  <a:pt x="2224646" y="0"/>
                  <a:pt x="2757180" y="341213"/>
                  <a:pt x="3030226" y="843844"/>
                </a:cubicBezTo>
                <a:lnTo>
                  <a:pt x="3068382" y="923051"/>
                </a:lnTo>
                <a:lnTo>
                  <a:pt x="3068382" y="2301785"/>
                </a:lnTo>
                <a:lnTo>
                  <a:pt x="3030226" y="2380992"/>
                </a:lnTo>
                <a:cubicBezTo>
                  <a:pt x="3005403"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8B468EBC-55AC-40CA-AC3F-24D53754F320}"/>
              </a:ext>
            </a:extLst>
          </p:cNvPr>
          <p:cNvPicPr>
            <a:picLocks noChangeAspect="1"/>
          </p:cNvPicPr>
          <p:nvPr/>
        </p:nvPicPr>
        <p:blipFill>
          <a:blip r:embed="rId6"/>
          <a:stretch>
            <a:fillRect/>
          </a:stretch>
        </p:blipFill>
        <p:spPr>
          <a:xfrm>
            <a:off x="9830826" y="5020464"/>
            <a:ext cx="1763795" cy="1629594"/>
          </a:xfrm>
          <a:prstGeom prst="rect">
            <a:avLst/>
          </a:prstGeom>
        </p:spPr>
      </p:pic>
    </p:spTree>
    <p:extLst>
      <p:ext uri="{BB962C8B-B14F-4D97-AF65-F5344CB8AC3E}">
        <p14:creationId xmlns:p14="http://schemas.microsoft.com/office/powerpoint/2010/main" val="116716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F3E08-B48B-4699-8455-FDEFC9E79B9D}"/>
              </a:ext>
            </a:extLst>
          </p:cNvPr>
          <p:cNvSpPr>
            <a:spLocks noGrp="1"/>
          </p:cNvSpPr>
          <p:nvPr>
            <p:ph type="title"/>
          </p:nvPr>
        </p:nvSpPr>
        <p:spPr>
          <a:xfrm>
            <a:off x="1027776" y="1188637"/>
            <a:ext cx="3406304" cy="2899185"/>
          </a:xfrm>
        </p:spPr>
        <p:txBody>
          <a:bodyPr>
            <a:normAutofit/>
          </a:bodyPr>
          <a:lstStyle/>
          <a:p>
            <a:pPr algn="r"/>
            <a:r>
              <a:rPr lang="en-GB" sz="5100" b="1">
                <a:ea typeface="+mj-lt"/>
                <a:cs typeface="+mj-lt"/>
              </a:rPr>
              <a:t>Advantages of NoSQL</a:t>
            </a:r>
            <a:endParaRPr lang="en-US" sz="510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958D51-3F5E-4197-B7EA-EEA5FA877D6D}"/>
              </a:ext>
            </a:extLst>
          </p:cNvPr>
          <p:cNvSpPr>
            <a:spLocks noGrp="1"/>
          </p:cNvSpPr>
          <p:nvPr>
            <p:ph idx="1"/>
          </p:nvPr>
        </p:nvSpPr>
        <p:spPr>
          <a:xfrm>
            <a:off x="5138928" y="1338729"/>
            <a:ext cx="6186234" cy="4171017"/>
          </a:xfrm>
        </p:spPr>
        <p:txBody>
          <a:bodyPr vert="horz" lIns="91440" tIns="45720" rIns="91440" bIns="45720" rtlCol="0" anchor="ctr">
            <a:noAutofit/>
          </a:bodyPr>
          <a:lstStyle/>
          <a:p>
            <a:pPr>
              <a:buFont typeface="Wingdings" panose="020B0604020202020204" pitchFamily="34" charset="0"/>
              <a:buChar char="Ø"/>
            </a:pPr>
            <a:endParaRPr lang="en-GB" sz="2000" b="1" dirty="0">
              <a:cs typeface="Calibri" panose="020F0502020204030204"/>
            </a:endParaRPr>
          </a:p>
          <a:p>
            <a:pPr>
              <a:buFont typeface="Wingdings" panose="020B0604020202020204" pitchFamily="34" charset="0"/>
              <a:buChar char="Ø"/>
            </a:pPr>
            <a:r>
              <a:rPr lang="en-GB" sz="2000" dirty="0">
                <a:ea typeface="+mn-lt"/>
                <a:cs typeface="+mn-lt"/>
              </a:rPr>
              <a:t>Can be used as Primary or Analytic Data Source</a:t>
            </a:r>
            <a:endParaRPr lang="en-GB" sz="2000">
              <a:cs typeface="Calibri" panose="020F0502020204030204"/>
            </a:endParaRPr>
          </a:p>
          <a:p>
            <a:pPr>
              <a:buFont typeface="Wingdings" panose="020B0604020202020204" pitchFamily="34" charset="0"/>
              <a:buChar char="Ø"/>
            </a:pPr>
            <a:r>
              <a:rPr lang="en-GB" sz="2000" dirty="0">
                <a:ea typeface="+mn-lt"/>
                <a:cs typeface="+mn-lt"/>
              </a:rPr>
              <a:t>Big Data Capability</a:t>
            </a:r>
            <a:endParaRPr lang="en-GB" sz="2000">
              <a:cs typeface="Calibri" panose="020F0502020204030204"/>
            </a:endParaRPr>
          </a:p>
          <a:p>
            <a:pPr>
              <a:buFont typeface="Wingdings" panose="020B0604020202020204" pitchFamily="34" charset="0"/>
              <a:buChar char="Ø"/>
            </a:pPr>
            <a:r>
              <a:rPr lang="en-GB" sz="2000" dirty="0">
                <a:ea typeface="+mn-lt"/>
                <a:cs typeface="+mn-lt"/>
              </a:rPr>
              <a:t>No Single Point of Failure</a:t>
            </a:r>
            <a:endParaRPr lang="en-GB" sz="2000">
              <a:cs typeface="Calibri" panose="020F0502020204030204"/>
            </a:endParaRPr>
          </a:p>
          <a:p>
            <a:pPr>
              <a:buFont typeface="Wingdings" panose="020B0604020202020204" pitchFamily="34" charset="0"/>
              <a:buChar char="Ø"/>
            </a:pPr>
            <a:r>
              <a:rPr lang="en-GB" sz="2000" dirty="0">
                <a:ea typeface="+mn-lt"/>
                <a:cs typeface="+mn-lt"/>
              </a:rPr>
              <a:t>Easy Replication</a:t>
            </a:r>
            <a:endParaRPr lang="en-GB" sz="2000">
              <a:cs typeface="Calibri" panose="020F0502020204030204"/>
            </a:endParaRPr>
          </a:p>
          <a:p>
            <a:pPr>
              <a:buFont typeface="Wingdings" panose="020B0604020202020204" pitchFamily="34" charset="0"/>
              <a:buChar char="Ø"/>
            </a:pPr>
            <a:r>
              <a:rPr lang="en-GB" sz="2000" dirty="0">
                <a:ea typeface="+mn-lt"/>
                <a:cs typeface="+mn-lt"/>
              </a:rPr>
              <a:t>No Need for Separate Caching Layer</a:t>
            </a:r>
            <a:endParaRPr lang="en-GB" sz="2000">
              <a:cs typeface="Calibri" panose="020F0502020204030204"/>
            </a:endParaRPr>
          </a:p>
          <a:p>
            <a:pPr>
              <a:buFont typeface="Wingdings" panose="020B0604020202020204" pitchFamily="34" charset="0"/>
              <a:buChar char="Ø"/>
            </a:pPr>
            <a:r>
              <a:rPr lang="en-GB" sz="2000" dirty="0">
                <a:ea typeface="+mn-lt"/>
                <a:cs typeface="+mn-lt"/>
              </a:rPr>
              <a:t>It provides fast performance and horizontal scalability.</a:t>
            </a:r>
            <a:endParaRPr lang="en-GB" sz="2000">
              <a:cs typeface="Calibri" panose="020F0502020204030204"/>
            </a:endParaRPr>
          </a:p>
          <a:p>
            <a:pPr>
              <a:buFont typeface="Wingdings" panose="020B0604020202020204" pitchFamily="34" charset="0"/>
              <a:buChar char="Ø"/>
            </a:pPr>
            <a:r>
              <a:rPr lang="en-GB" sz="2000" dirty="0">
                <a:ea typeface="+mn-lt"/>
                <a:cs typeface="+mn-lt"/>
              </a:rPr>
              <a:t>Can handle structured, semi-structured, and unstructured data with equal effect</a:t>
            </a:r>
            <a:endParaRPr lang="en-GB" sz="2000">
              <a:cs typeface="Calibri" panose="020F0502020204030204"/>
            </a:endParaRPr>
          </a:p>
          <a:p>
            <a:pPr>
              <a:buFont typeface="Wingdings" panose="020B0604020202020204" pitchFamily="34" charset="0"/>
              <a:buChar char="Ø"/>
            </a:pPr>
            <a:r>
              <a:rPr lang="en-GB" sz="2000" dirty="0">
                <a:ea typeface="+mn-lt"/>
                <a:cs typeface="+mn-lt"/>
              </a:rPr>
              <a:t>Object-oriented programming which is easy to </a:t>
            </a:r>
          </a:p>
          <a:p>
            <a:pPr marL="0" indent="0">
              <a:buNone/>
            </a:pPr>
            <a:r>
              <a:rPr lang="en-GB" sz="2000" dirty="0">
                <a:ea typeface="+mn-lt"/>
                <a:cs typeface="+mn-lt"/>
              </a:rPr>
              <a:t>     use and flexible</a:t>
            </a:r>
            <a:endParaRPr lang="en-GB" sz="2000">
              <a:cs typeface="Calibri"/>
            </a:endParaRPr>
          </a:p>
          <a:p>
            <a:pPr>
              <a:buFont typeface="Wingdings" panose="020B0604020202020204" pitchFamily="34" charset="0"/>
              <a:buChar char="Ø"/>
            </a:pPr>
            <a:endParaRPr lang="en-GB" sz="2000" dirty="0">
              <a:cs typeface="Calibri"/>
            </a:endParaRPr>
          </a:p>
        </p:txBody>
      </p:sp>
      <p:pic>
        <p:nvPicPr>
          <p:cNvPr id="4" name="Picture 4" descr="A close up of a logo&#10;&#10;Description automatically generated">
            <a:extLst>
              <a:ext uri="{FF2B5EF4-FFF2-40B4-BE49-F238E27FC236}">
                <a16:creationId xmlns:a16="http://schemas.microsoft.com/office/drawing/2014/main" id="{105A988B-AE88-401C-97FC-80AC6C89CCBA}"/>
              </a:ext>
            </a:extLst>
          </p:cNvPr>
          <p:cNvPicPr>
            <a:picLocks noChangeAspect="1"/>
          </p:cNvPicPr>
          <p:nvPr/>
        </p:nvPicPr>
        <p:blipFill>
          <a:blip r:embed="rId2"/>
          <a:stretch>
            <a:fillRect/>
          </a:stretch>
        </p:blipFill>
        <p:spPr>
          <a:xfrm>
            <a:off x="1026939" y="4165492"/>
            <a:ext cx="1808315" cy="1835977"/>
          </a:xfrm>
          <a:prstGeom prst="rect">
            <a:avLst/>
          </a:prstGeom>
        </p:spPr>
      </p:pic>
    </p:spTree>
    <p:extLst>
      <p:ext uri="{BB962C8B-B14F-4D97-AF65-F5344CB8AC3E}">
        <p14:creationId xmlns:p14="http://schemas.microsoft.com/office/powerpoint/2010/main" val="153039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ign on the screen&#10;&#10;Description automatically generated">
            <a:extLst>
              <a:ext uri="{FF2B5EF4-FFF2-40B4-BE49-F238E27FC236}">
                <a16:creationId xmlns:a16="http://schemas.microsoft.com/office/drawing/2014/main" id="{32F46C58-330B-418E-B263-C977FC9B9C7B}"/>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l="16407" r="21126" b="2"/>
          <a:stretch/>
        </p:blipFill>
        <p:spPr>
          <a:xfrm>
            <a:off x="7269351" y="10"/>
            <a:ext cx="4922344" cy="6857990"/>
          </a:xfrm>
          <a:prstGeom prst="rect">
            <a:avLst/>
          </a:prstGeom>
        </p:spPr>
      </p:pic>
      <p:pic>
        <p:nvPicPr>
          <p:cNvPr id="31" name="Picture 33">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3" name="Content Placeholder 2">
            <a:extLst>
              <a:ext uri="{FF2B5EF4-FFF2-40B4-BE49-F238E27FC236}">
                <a16:creationId xmlns:a16="http://schemas.microsoft.com/office/drawing/2014/main" id="{4EB703B9-C680-4B35-BD7C-0743CA46CD93}"/>
              </a:ext>
            </a:extLst>
          </p:cNvPr>
          <p:cNvSpPr>
            <a:spLocks noGrp="1"/>
          </p:cNvSpPr>
          <p:nvPr>
            <p:ph idx="1"/>
          </p:nvPr>
        </p:nvSpPr>
        <p:spPr>
          <a:xfrm>
            <a:off x="804997" y="1123924"/>
            <a:ext cx="6742282" cy="5187569"/>
          </a:xfrm>
        </p:spPr>
        <p:txBody>
          <a:bodyPr vert="horz" lIns="91440" tIns="45720" rIns="91440" bIns="45720" rtlCol="0" anchor="ctr">
            <a:noAutofit/>
          </a:bodyPr>
          <a:lstStyle/>
          <a:p>
            <a:pPr>
              <a:buFont typeface="Wingdings" panose="020B0604020202020204" pitchFamily="34" charset="0"/>
              <a:buChar char="Ø"/>
            </a:pPr>
            <a:r>
              <a:rPr lang="en-GB" sz="2200" dirty="0">
                <a:solidFill>
                  <a:srgbClr val="000000"/>
                </a:solidFill>
                <a:latin typeface="Franklin Gothic Book"/>
                <a:cs typeface="Calibri"/>
              </a:rPr>
              <a:t>NoSQL databases don't need a dedicated high-performance server</a:t>
            </a:r>
            <a:endParaRPr lang="en-GB" sz="2200">
              <a:solidFill>
                <a:srgbClr val="000000"/>
              </a:solidFill>
              <a:latin typeface="Franklin Gothic Book"/>
              <a:ea typeface="+mn-lt"/>
              <a:cs typeface="+mn-lt"/>
            </a:endParaRPr>
          </a:p>
          <a:p>
            <a:pPr>
              <a:buFont typeface="Wingdings" panose="020B0604020202020204" pitchFamily="34" charset="0"/>
              <a:buChar char="Ø"/>
            </a:pPr>
            <a:r>
              <a:rPr lang="en-GB" sz="2200" dirty="0">
                <a:solidFill>
                  <a:srgbClr val="000000"/>
                </a:solidFill>
                <a:latin typeface="Franklin Gothic Book"/>
                <a:cs typeface="Calibri"/>
              </a:rPr>
              <a:t>Support Key Developer Languages and Platforms</a:t>
            </a:r>
            <a:endParaRPr lang="en-GB" sz="2200">
              <a:solidFill>
                <a:srgbClr val="000000"/>
              </a:solidFill>
              <a:latin typeface="Franklin Gothic Book"/>
              <a:ea typeface="+mn-lt"/>
              <a:cs typeface="+mn-lt"/>
            </a:endParaRPr>
          </a:p>
          <a:p>
            <a:pPr>
              <a:buFont typeface="Wingdings" panose="020B0604020202020204" pitchFamily="34" charset="0"/>
              <a:buChar char="Ø"/>
            </a:pPr>
            <a:r>
              <a:rPr lang="en-GB" sz="2200" dirty="0">
                <a:solidFill>
                  <a:srgbClr val="000000"/>
                </a:solidFill>
                <a:latin typeface="Franklin Gothic Book"/>
                <a:cs typeface="Calibri"/>
              </a:rPr>
              <a:t>Simple to implement than using RDBMS.</a:t>
            </a:r>
            <a:endParaRPr lang="en-GB" sz="2200">
              <a:solidFill>
                <a:srgbClr val="000000"/>
              </a:solidFill>
              <a:latin typeface="Franklin Gothic Book"/>
              <a:ea typeface="+mn-lt"/>
              <a:cs typeface="+mn-lt"/>
            </a:endParaRPr>
          </a:p>
          <a:p>
            <a:pPr>
              <a:buFont typeface="Wingdings" panose="020B0604020202020204" pitchFamily="34" charset="0"/>
              <a:buChar char="Ø"/>
            </a:pPr>
            <a:r>
              <a:rPr lang="en-GB" sz="2200" dirty="0">
                <a:solidFill>
                  <a:srgbClr val="000000"/>
                </a:solidFill>
                <a:latin typeface="Franklin Gothic Book"/>
                <a:cs typeface="Calibri"/>
              </a:rPr>
              <a:t>It can serve as the primary data source for online applications.</a:t>
            </a:r>
            <a:endParaRPr lang="en-GB" sz="2200">
              <a:solidFill>
                <a:srgbClr val="000000"/>
              </a:solidFill>
              <a:latin typeface="Franklin Gothic Book"/>
              <a:ea typeface="+mn-lt"/>
              <a:cs typeface="+mn-lt"/>
            </a:endParaRPr>
          </a:p>
          <a:p>
            <a:pPr>
              <a:buFont typeface="Wingdings" panose="020B0604020202020204" pitchFamily="34" charset="0"/>
              <a:buChar char="Ø"/>
            </a:pPr>
            <a:r>
              <a:rPr lang="en-GB" sz="2200" dirty="0">
                <a:solidFill>
                  <a:srgbClr val="000000"/>
                </a:solidFill>
                <a:latin typeface="Franklin Gothic Book"/>
                <a:cs typeface="Calibri"/>
              </a:rPr>
              <a:t>Handles big data which manages data velocity, variety, volume, and complexity.</a:t>
            </a:r>
            <a:endParaRPr lang="en-GB" sz="2200">
              <a:solidFill>
                <a:srgbClr val="000000"/>
              </a:solidFill>
              <a:latin typeface="Franklin Gothic Book"/>
              <a:ea typeface="+mn-lt"/>
              <a:cs typeface="+mn-lt"/>
            </a:endParaRPr>
          </a:p>
          <a:p>
            <a:pPr>
              <a:buFont typeface="Wingdings" panose="020B0604020202020204" pitchFamily="34" charset="0"/>
              <a:buChar char="Ø"/>
            </a:pPr>
            <a:r>
              <a:rPr lang="en-GB" sz="2200" dirty="0">
                <a:solidFill>
                  <a:srgbClr val="000000"/>
                </a:solidFill>
                <a:latin typeface="Franklin Gothic Book"/>
                <a:cs typeface="Calibri"/>
              </a:rPr>
              <a:t>Excels at distributed database and multi-data </a:t>
            </a:r>
            <a:r>
              <a:rPr lang="en-GB" sz="2200" dirty="0" err="1">
                <a:solidFill>
                  <a:srgbClr val="000000"/>
                </a:solidFill>
                <a:latin typeface="Franklin Gothic Book"/>
                <a:cs typeface="Calibri"/>
              </a:rPr>
              <a:t>center</a:t>
            </a:r>
            <a:r>
              <a:rPr lang="en-GB" sz="2200" dirty="0">
                <a:solidFill>
                  <a:srgbClr val="000000"/>
                </a:solidFill>
                <a:latin typeface="Franklin Gothic Book"/>
                <a:cs typeface="Calibri"/>
              </a:rPr>
              <a:t> operations.</a:t>
            </a:r>
            <a:endParaRPr lang="en-GB" sz="2200">
              <a:solidFill>
                <a:srgbClr val="000000"/>
              </a:solidFill>
              <a:latin typeface="Franklin Gothic Book"/>
              <a:ea typeface="+mn-lt"/>
              <a:cs typeface="+mn-lt"/>
            </a:endParaRPr>
          </a:p>
          <a:p>
            <a:pPr>
              <a:buFont typeface="Wingdings" panose="020B0604020202020204" pitchFamily="34" charset="0"/>
              <a:buChar char="Ø"/>
            </a:pPr>
            <a:r>
              <a:rPr lang="en-GB" sz="2200" dirty="0">
                <a:solidFill>
                  <a:srgbClr val="000000"/>
                </a:solidFill>
                <a:latin typeface="Franklin Gothic Book"/>
                <a:cs typeface="Calibri"/>
              </a:rPr>
              <a:t>Eliminates the need for a specific caching layer to store data</a:t>
            </a:r>
            <a:endParaRPr lang="en-GB" sz="2200">
              <a:solidFill>
                <a:srgbClr val="000000"/>
              </a:solidFill>
              <a:latin typeface="Franklin Gothic Book"/>
              <a:ea typeface="+mn-lt"/>
              <a:cs typeface="+mn-lt"/>
            </a:endParaRPr>
          </a:p>
          <a:p>
            <a:pPr>
              <a:buFont typeface="Wingdings" panose="020B0604020202020204" pitchFamily="34" charset="0"/>
              <a:buChar char="Ø"/>
            </a:pPr>
            <a:r>
              <a:rPr lang="en-GB" sz="2200" dirty="0">
                <a:solidFill>
                  <a:srgbClr val="000000"/>
                </a:solidFill>
                <a:latin typeface="Franklin Gothic Book"/>
                <a:cs typeface="Calibri"/>
              </a:rPr>
              <a:t>Offers a flexible schema design which can easily be altered without downtime or service disruption</a:t>
            </a:r>
            <a:endParaRPr lang="en-GB" sz="2200">
              <a:solidFill>
                <a:srgbClr val="000000"/>
              </a:solidFill>
              <a:latin typeface="Franklin Gothic Book"/>
              <a:ea typeface="+mn-lt"/>
              <a:cs typeface="+mn-lt"/>
            </a:endParaRPr>
          </a:p>
          <a:p>
            <a:pPr>
              <a:buFont typeface="Wingdings" panose="020B0604020202020204" pitchFamily="34" charset="0"/>
              <a:buChar char="Ø"/>
            </a:pPr>
            <a:endParaRPr lang="en-GB" sz="2200" dirty="0">
              <a:solidFill>
                <a:srgbClr val="000000"/>
              </a:solidFill>
              <a:latin typeface="Franklin Gothic Book"/>
              <a:cs typeface="Calibri"/>
            </a:endParaRPr>
          </a:p>
        </p:txBody>
      </p:sp>
    </p:spTree>
    <p:extLst>
      <p:ext uri="{BB962C8B-B14F-4D97-AF65-F5344CB8AC3E}">
        <p14:creationId xmlns:p14="http://schemas.microsoft.com/office/powerpoint/2010/main" val="561149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4D16-2FB8-4D1B-A35B-0F643F587E83}"/>
              </a:ext>
            </a:extLst>
          </p:cNvPr>
          <p:cNvSpPr>
            <a:spLocks noGrp="1"/>
          </p:cNvSpPr>
          <p:nvPr>
            <p:ph type="title"/>
          </p:nvPr>
        </p:nvSpPr>
        <p:spPr>
          <a:xfrm>
            <a:off x="804673" y="1445494"/>
            <a:ext cx="3616856" cy="4376572"/>
          </a:xfrm>
        </p:spPr>
        <p:txBody>
          <a:bodyPr anchor="ctr">
            <a:normAutofit/>
          </a:bodyPr>
          <a:lstStyle/>
          <a:p>
            <a:r>
              <a:rPr lang="en-GB" sz="4800" b="1">
                <a:ea typeface="+mj-lt"/>
                <a:cs typeface="+mj-lt"/>
              </a:rPr>
              <a:t>Disadvantages of NoSQL</a:t>
            </a:r>
            <a:endParaRPr lang="en-US" sz="4800"/>
          </a:p>
        </p:txBody>
      </p:sp>
      <p:sp>
        <p:nvSpPr>
          <p:cNvPr id="7"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7EDE40-CF63-4F60-8396-28D1635D0DFB}"/>
              </a:ext>
            </a:extLst>
          </p:cNvPr>
          <p:cNvSpPr>
            <a:spLocks noGrp="1"/>
          </p:cNvSpPr>
          <p:nvPr>
            <p:ph idx="1"/>
          </p:nvPr>
        </p:nvSpPr>
        <p:spPr>
          <a:xfrm>
            <a:off x="5574083" y="1044128"/>
            <a:ext cx="6733558" cy="4868074"/>
          </a:xfrm>
        </p:spPr>
        <p:txBody>
          <a:bodyPr vert="horz" lIns="91440" tIns="45720" rIns="91440" bIns="45720" rtlCol="0" anchor="ctr">
            <a:noAutofit/>
          </a:bodyPr>
          <a:lstStyle/>
          <a:p>
            <a:pPr>
              <a:buFont typeface="Wingdings" panose="020B0604020202020204" pitchFamily="34" charset="0"/>
              <a:buChar char="§"/>
            </a:pPr>
            <a:endParaRPr lang="en-GB" sz="2200" b="1" dirty="0">
              <a:solidFill>
                <a:schemeClr val="bg1"/>
              </a:solidFill>
              <a:latin typeface="Franklin Gothic Book"/>
              <a:cs typeface="Calibri" panose="020F0502020204030204"/>
            </a:endParaRPr>
          </a:p>
          <a:p>
            <a:pPr>
              <a:buFont typeface="Wingdings" panose="020B0604020202020204" pitchFamily="34" charset="0"/>
              <a:buChar char="§"/>
            </a:pPr>
            <a:r>
              <a:rPr lang="en-GB" sz="2200" dirty="0">
                <a:solidFill>
                  <a:schemeClr val="bg1"/>
                </a:solidFill>
                <a:latin typeface="Franklin Gothic Book"/>
                <a:ea typeface="+mn-lt"/>
                <a:cs typeface="+mn-lt"/>
              </a:rPr>
              <a:t>No standardization rules</a:t>
            </a:r>
            <a:endParaRPr lang="en-GB" sz="2200">
              <a:solidFill>
                <a:schemeClr val="bg1"/>
              </a:solidFill>
              <a:latin typeface="Franklin Gothic Book"/>
            </a:endParaRPr>
          </a:p>
          <a:p>
            <a:pPr>
              <a:buFont typeface="Wingdings" panose="020B0604020202020204" pitchFamily="34" charset="0"/>
              <a:buChar char="§"/>
            </a:pPr>
            <a:r>
              <a:rPr lang="en-GB" sz="2200" dirty="0">
                <a:solidFill>
                  <a:schemeClr val="bg1"/>
                </a:solidFill>
                <a:latin typeface="Franklin Gothic Book"/>
                <a:ea typeface="+mn-lt"/>
                <a:cs typeface="+mn-lt"/>
              </a:rPr>
              <a:t>Limited query capabilities</a:t>
            </a:r>
            <a:endParaRPr lang="en-GB" sz="2200">
              <a:solidFill>
                <a:schemeClr val="bg1"/>
              </a:solidFill>
              <a:latin typeface="Franklin Gothic Book"/>
            </a:endParaRPr>
          </a:p>
          <a:p>
            <a:pPr>
              <a:buFont typeface="Wingdings" panose="020B0604020202020204" pitchFamily="34" charset="0"/>
              <a:buChar char="§"/>
            </a:pPr>
            <a:r>
              <a:rPr lang="en-GB" sz="2200" dirty="0">
                <a:solidFill>
                  <a:schemeClr val="bg1"/>
                </a:solidFill>
                <a:latin typeface="Franklin Gothic Book"/>
                <a:ea typeface="+mn-lt"/>
                <a:cs typeface="+mn-lt"/>
              </a:rPr>
              <a:t>RDBMS databases and tools are comparatively mature</a:t>
            </a:r>
            <a:endParaRPr lang="en-GB" sz="2200">
              <a:solidFill>
                <a:schemeClr val="bg1"/>
              </a:solidFill>
              <a:latin typeface="Franklin Gothic Book"/>
            </a:endParaRPr>
          </a:p>
          <a:p>
            <a:pPr>
              <a:buFont typeface="Wingdings" panose="020B0604020202020204" pitchFamily="34" charset="0"/>
              <a:buChar char="§"/>
            </a:pPr>
            <a:r>
              <a:rPr lang="en-GB" sz="2200" dirty="0">
                <a:solidFill>
                  <a:schemeClr val="bg1"/>
                </a:solidFill>
                <a:latin typeface="Franklin Gothic Book"/>
                <a:ea typeface="+mn-lt"/>
                <a:cs typeface="+mn-lt"/>
              </a:rPr>
              <a:t>It does not offer any traditional database capabilities, like consistency when multiple transactions are performed simultaneously.</a:t>
            </a:r>
            <a:endParaRPr lang="en-GB" sz="2200">
              <a:solidFill>
                <a:schemeClr val="bg1"/>
              </a:solidFill>
              <a:latin typeface="Franklin Gothic Book"/>
            </a:endParaRPr>
          </a:p>
          <a:p>
            <a:pPr>
              <a:buFont typeface="Wingdings" panose="020B0604020202020204" pitchFamily="34" charset="0"/>
              <a:buChar char="§"/>
            </a:pPr>
            <a:r>
              <a:rPr lang="en-GB" sz="2200" dirty="0">
                <a:solidFill>
                  <a:schemeClr val="bg1"/>
                </a:solidFill>
                <a:latin typeface="Franklin Gothic Book"/>
                <a:ea typeface="+mn-lt"/>
                <a:cs typeface="+mn-lt"/>
              </a:rPr>
              <a:t>When the volume of data increases it is difficult to maintain unique values as keys become difficult</a:t>
            </a:r>
            <a:endParaRPr lang="en-GB" sz="2200">
              <a:solidFill>
                <a:schemeClr val="bg1"/>
              </a:solidFill>
              <a:latin typeface="Franklin Gothic Book"/>
            </a:endParaRPr>
          </a:p>
          <a:p>
            <a:pPr>
              <a:buFont typeface="Wingdings" panose="020B0604020202020204" pitchFamily="34" charset="0"/>
              <a:buChar char="§"/>
            </a:pPr>
            <a:r>
              <a:rPr lang="en-GB" sz="2200" dirty="0">
                <a:solidFill>
                  <a:schemeClr val="bg1"/>
                </a:solidFill>
                <a:latin typeface="Franklin Gothic Book"/>
                <a:ea typeface="+mn-lt"/>
                <a:cs typeface="+mn-lt"/>
              </a:rPr>
              <a:t>Doesn't work as well with relational data</a:t>
            </a:r>
            <a:endParaRPr lang="en-GB" sz="2200">
              <a:solidFill>
                <a:schemeClr val="bg1"/>
              </a:solidFill>
              <a:latin typeface="Franklin Gothic Book"/>
            </a:endParaRPr>
          </a:p>
          <a:p>
            <a:pPr>
              <a:buFont typeface="Wingdings" panose="020B0604020202020204" pitchFamily="34" charset="0"/>
              <a:buChar char="§"/>
            </a:pPr>
            <a:r>
              <a:rPr lang="en-GB" sz="2200" dirty="0">
                <a:solidFill>
                  <a:schemeClr val="bg1"/>
                </a:solidFill>
                <a:latin typeface="Franklin Gothic Book"/>
                <a:ea typeface="+mn-lt"/>
                <a:cs typeface="+mn-lt"/>
              </a:rPr>
              <a:t>The learning curve is stiff for new developers</a:t>
            </a:r>
            <a:endParaRPr lang="en-GB" sz="2200">
              <a:solidFill>
                <a:schemeClr val="bg1"/>
              </a:solidFill>
              <a:latin typeface="Franklin Gothic Book"/>
            </a:endParaRPr>
          </a:p>
          <a:p>
            <a:pPr>
              <a:buFont typeface="Wingdings" panose="020B0604020202020204" pitchFamily="34" charset="0"/>
              <a:buChar char="§"/>
            </a:pPr>
            <a:r>
              <a:rPr lang="en-GB" sz="2200">
                <a:solidFill>
                  <a:schemeClr val="bg1"/>
                </a:solidFill>
                <a:latin typeface="Franklin Gothic Book"/>
                <a:ea typeface="+mn-lt"/>
                <a:cs typeface="+mn-lt"/>
              </a:rPr>
              <a:t>Open-source</a:t>
            </a:r>
            <a:r>
              <a:rPr lang="en-GB" sz="2200" dirty="0">
                <a:solidFill>
                  <a:schemeClr val="bg1"/>
                </a:solidFill>
                <a:latin typeface="Franklin Gothic Book"/>
                <a:ea typeface="+mn-lt"/>
                <a:cs typeface="+mn-lt"/>
              </a:rPr>
              <a:t> options so not so popular for enterprises.</a:t>
            </a:r>
            <a:endParaRPr lang="en-GB" sz="2200">
              <a:solidFill>
                <a:schemeClr val="bg1"/>
              </a:solidFill>
              <a:latin typeface="Franklin Gothic Book"/>
            </a:endParaRPr>
          </a:p>
          <a:p>
            <a:pPr>
              <a:buFont typeface="Wingdings" panose="020B0604020202020204" pitchFamily="34" charset="0"/>
              <a:buChar char="§"/>
            </a:pPr>
            <a:endParaRPr lang="en-GB" sz="2200" dirty="0">
              <a:solidFill>
                <a:schemeClr val="bg1"/>
              </a:solidFill>
              <a:latin typeface="Franklin Gothic Book"/>
              <a:cs typeface="Calibri"/>
            </a:endParaRPr>
          </a:p>
        </p:txBody>
      </p:sp>
    </p:spTree>
    <p:extLst>
      <p:ext uri="{BB962C8B-B14F-4D97-AF65-F5344CB8AC3E}">
        <p14:creationId xmlns:p14="http://schemas.microsoft.com/office/powerpoint/2010/main" val="73064810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7" name="Picture 4" descr="A picture containing large, front, sitting, dark&#10;&#10;Description automatically generated">
            <a:extLst>
              <a:ext uri="{FF2B5EF4-FFF2-40B4-BE49-F238E27FC236}">
                <a16:creationId xmlns:a16="http://schemas.microsoft.com/office/drawing/2014/main" id="{79444DAF-0A09-4EE2-AF97-8918AB3AFE8C}"/>
              </a:ext>
            </a:extLst>
          </p:cNvPr>
          <p:cNvPicPr>
            <a:picLocks noChangeAspect="1"/>
          </p:cNvPicPr>
          <p:nvPr/>
        </p:nvPicPr>
        <p:blipFill rotWithShape="1">
          <a:blip r:embed="rId2">
            <a:duotone>
              <a:schemeClr val="bg2">
                <a:shade val="45000"/>
                <a:satMod val="135000"/>
              </a:schemeClr>
              <a:prstClr val="white"/>
            </a:duotone>
          </a:blip>
          <a:srcRect t="22012" r="-1" b="21607"/>
          <a:stretch/>
        </p:blipFill>
        <p:spPr>
          <a:xfrm>
            <a:off x="20" y="10"/>
            <a:ext cx="12191980" cy="6857990"/>
          </a:xfrm>
          <a:prstGeom prst="rect">
            <a:avLst/>
          </a:prstGeom>
        </p:spPr>
      </p:pic>
      <p:sp>
        <p:nvSpPr>
          <p:cNvPr id="88" name="Rectangle 8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030DC-51FD-449D-8857-9D7CB95191C6}"/>
              </a:ext>
            </a:extLst>
          </p:cNvPr>
          <p:cNvSpPr>
            <a:spLocks noGrp="1"/>
          </p:cNvSpPr>
          <p:nvPr>
            <p:ph type="title"/>
          </p:nvPr>
        </p:nvSpPr>
        <p:spPr>
          <a:xfrm>
            <a:off x="838200" y="365125"/>
            <a:ext cx="10713535" cy="1419508"/>
          </a:xfrm>
        </p:spPr>
        <p:txBody>
          <a:bodyPr>
            <a:normAutofit/>
          </a:bodyPr>
          <a:lstStyle/>
          <a:p>
            <a:r>
              <a:rPr lang="en-GB" dirty="0">
                <a:latin typeface="Bernard MT Condensed"/>
                <a:cs typeface="Calibri Light"/>
              </a:rPr>
              <a:t>CHOOSING NOSQL OVER SQL :</a:t>
            </a:r>
            <a:endParaRPr lang="en-US" dirty="0">
              <a:latin typeface="Bernard MT Condensed"/>
            </a:endParaRPr>
          </a:p>
        </p:txBody>
      </p:sp>
      <p:graphicFrame>
        <p:nvGraphicFramePr>
          <p:cNvPr id="5" name="Content Placeholder 2">
            <a:extLst>
              <a:ext uri="{FF2B5EF4-FFF2-40B4-BE49-F238E27FC236}">
                <a16:creationId xmlns:a16="http://schemas.microsoft.com/office/drawing/2014/main" id="{4A601BD5-AE9C-4B7C-8743-694F8AA17AE8}"/>
              </a:ext>
            </a:extLst>
          </p:cNvPr>
          <p:cNvGraphicFramePr>
            <a:graphicFrameLocks noGrp="1"/>
          </p:cNvGraphicFramePr>
          <p:nvPr>
            <p:ph idx="1"/>
            <p:extLst>
              <p:ext uri="{D42A27DB-BD31-4B8C-83A1-F6EECF244321}">
                <p14:modId xmlns:p14="http://schemas.microsoft.com/office/powerpoint/2010/main" val="2033571788"/>
              </p:ext>
            </p:extLst>
          </p:nvPr>
        </p:nvGraphicFramePr>
        <p:xfrm>
          <a:off x="838200" y="1825625"/>
          <a:ext cx="10515600" cy="4840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53407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gleLinesVTI">
  <a:themeElements>
    <a:clrScheme name="AnalogousFromLightSeedRightStep">
      <a:dk1>
        <a:srgbClr val="000000"/>
      </a:dk1>
      <a:lt1>
        <a:srgbClr val="FFFFFF"/>
      </a:lt1>
      <a:dk2>
        <a:srgbClr val="243041"/>
      </a:dk2>
      <a:lt2>
        <a:srgbClr val="E8E2E3"/>
      </a:lt2>
      <a:accent1>
        <a:srgbClr val="80A9A3"/>
      </a:accent1>
      <a:accent2>
        <a:srgbClr val="7DA8B9"/>
      </a:accent2>
      <a:accent3>
        <a:srgbClr val="91A1C4"/>
      </a:accent3>
      <a:accent4>
        <a:srgbClr val="857FBA"/>
      </a:accent4>
      <a:accent5>
        <a:srgbClr val="AF96C6"/>
      </a:accent5>
      <a:accent6>
        <a:srgbClr val="B67FBA"/>
      </a:accent6>
      <a:hlink>
        <a:srgbClr val="AE6973"/>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AngleLinesVTI</vt:lpstr>
      <vt:lpstr>Office Theme</vt:lpstr>
      <vt:lpstr>DATABASE MANAGEMENT SYSTEMS</vt:lpstr>
      <vt:lpstr>What is a NoSQL database? </vt:lpstr>
      <vt:lpstr>Contd...</vt:lpstr>
      <vt:lpstr>Benefits of Introducing NoSQL Databases</vt:lpstr>
      <vt:lpstr>Types of NoSQL Databases:</vt:lpstr>
      <vt:lpstr>Advantages of NoSQL</vt:lpstr>
      <vt:lpstr>PowerPoint Presentation</vt:lpstr>
      <vt:lpstr>Disadvantages of NoSQL</vt:lpstr>
      <vt:lpstr>CHOOSING NOSQL OVER SQL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425</cp:revision>
  <dcterms:created xsi:type="dcterms:W3CDTF">2020-11-13T08:39:59Z</dcterms:created>
  <dcterms:modified xsi:type="dcterms:W3CDTF">2020-11-13T10:00:29Z</dcterms:modified>
</cp:coreProperties>
</file>