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3"/>
  </p:notesMasterIdLst>
  <p:handoutMasterIdLst>
    <p:handoutMasterId r:id="rId14"/>
  </p:handoutMasterIdLst>
  <p:sldIdLst>
    <p:sldId id="256" r:id="rId2"/>
    <p:sldId id="320" r:id="rId3"/>
    <p:sldId id="301" r:id="rId4"/>
    <p:sldId id="321" r:id="rId5"/>
    <p:sldId id="322" r:id="rId6"/>
    <p:sldId id="323" r:id="rId7"/>
    <p:sldId id="324" r:id="rId8"/>
    <p:sldId id="325" r:id="rId9"/>
    <p:sldId id="326" r:id="rId10"/>
    <p:sldId id="315" r:id="rId11"/>
    <p:sldId id="319" r:id="rId1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551" autoAdjust="0"/>
    <p:restoredTop sz="86982" autoAdjust="0"/>
  </p:normalViewPr>
  <p:slideViewPr>
    <p:cSldViewPr>
      <p:cViewPr varScale="1">
        <p:scale>
          <a:sx n="64" d="100"/>
          <a:sy n="64" d="100"/>
        </p:scale>
        <p:origin x="-1332" y="-96"/>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8/14/2014</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11:02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8</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8</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10</a:t>
            </a:fld>
            <a:endParaRPr lang="en-US" dirty="0"/>
          </a:p>
        </p:txBody>
      </p:sp>
    </p:spTree>
    <p:extLst>
      <p:ext uri="{BB962C8B-B14F-4D97-AF65-F5344CB8AC3E}">
        <p14:creationId xmlns:p14="http://schemas.microsoft.com/office/powerpoint/2010/main" val="41282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raveller/raveller/tree/master/WebAPIDemo" TargetMode="External"/><Relationship Id="rId3" Type="http://schemas.openxmlformats.org/officeDocument/2006/relationships/hyperlink" Target="https://angularjs.org/" TargetMode="External"/><Relationship Id="rId7" Type="http://schemas.openxmlformats.org/officeDocument/2006/relationships/hyperlink" Target="http://demo.huck13.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huck001.azurewebsites.net/" TargetMode="External"/><Relationship Id="rId5" Type="http://schemas.openxmlformats.org/officeDocument/2006/relationships/hyperlink" Target="http://en.wikipedia.org/wiki/Cross-origin_resource_sharing" TargetMode="External"/><Relationship Id="rId10" Type="http://schemas.openxmlformats.org/officeDocument/2006/relationships/hyperlink" Target="http://www.asp.net/web-api/overview/security/enabling-cross-origin-requests-in-web-api" TargetMode="External"/><Relationship Id="rId4" Type="http://schemas.openxmlformats.org/officeDocument/2006/relationships/hyperlink" Target="http://www.asp.net/web-api" TargetMode="External"/><Relationship Id="rId9" Type="http://schemas.openxmlformats.org/officeDocument/2006/relationships/hyperlink" Target="http://www.asp.net/web-api/overview/web-api-routing-and-actions/attribute-routing-in-web-api-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00" spc="-150" baseline="3000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a:t>Debugging </a:t>
            </a:r>
            <a:r>
              <a:rPr lang="en-US" dirty="0" err="1"/>
              <a:t>WebAPI</a:t>
            </a:r>
            <a:r>
              <a:rPr lang="en-US" dirty="0"/>
              <a:t> Endpoint Security with Fiddler</a:t>
            </a:r>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extLst>
      <p:ext uri="{BB962C8B-B14F-4D97-AF65-F5344CB8AC3E}">
        <p14:creationId xmlns:p14="http://schemas.microsoft.com/office/powerpoint/2010/main" val="41744168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extLst>
      <p:ext uri="{BB962C8B-B14F-4D97-AF65-F5344CB8AC3E}">
        <p14:creationId xmlns:p14="http://schemas.microsoft.com/office/powerpoint/2010/main" val="341655390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711785"/>
          </a:xfrm>
        </p:spPr>
        <p:txBody>
          <a:bodyPr/>
          <a:lstStyle/>
          <a:p>
            <a:r>
              <a:rPr lang="en-US" dirty="0" smtClean="0"/>
              <a:t>Session Objective(s):  </a:t>
            </a:r>
          </a:p>
          <a:p>
            <a:pPr lvl="1"/>
            <a:r>
              <a:rPr lang="en-US" dirty="0" smtClean="0"/>
              <a:t>Review ASP.NET </a:t>
            </a:r>
            <a:r>
              <a:rPr lang="en-US" dirty="0" err="1" smtClean="0"/>
              <a:t>WebAPI</a:t>
            </a:r>
            <a:r>
              <a:rPr lang="en-US" dirty="0" smtClean="0"/>
              <a:t> service creation</a:t>
            </a:r>
          </a:p>
          <a:p>
            <a:pPr lvl="1"/>
            <a:r>
              <a:rPr lang="en-US" dirty="0" smtClean="0"/>
              <a:t>Discuss Fiddler Web Debugger</a:t>
            </a:r>
          </a:p>
          <a:p>
            <a:pPr lvl="1"/>
            <a:r>
              <a:rPr lang="en-US" dirty="0" smtClean="0"/>
              <a:t>Using Fiddler composer to debug </a:t>
            </a:r>
            <a:r>
              <a:rPr lang="en-US" dirty="0" err="1" smtClean="0"/>
              <a:t>WebAPI</a:t>
            </a:r>
            <a:endParaRPr lang="en-US" dirty="0" smtClean="0"/>
          </a:p>
          <a:p>
            <a:pPr lvl="1"/>
            <a:r>
              <a:rPr lang="en-US" dirty="0" smtClean="0"/>
              <a:t>Understanding HTTP Headers in a security context</a:t>
            </a:r>
          </a:p>
          <a:p>
            <a:r>
              <a:rPr lang="en-US" dirty="0" smtClean="0"/>
              <a:t>Fiddler is an essential tool for </a:t>
            </a:r>
            <a:r>
              <a:rPr lang="en-US" smtClean="0"/>
              <a:t>web </a:t>
            </a:r>
            <a:r>
              <a:rPr lang="en-US" smtClean="0"/>
              <a:t>development</a:t>
            </a:r>
            <a:endParaRPr lang="en-US" dirty="0" smtClean="0"/>
          </a:p>
        </p:txBody>
      </p:sp>
    </p:spTree>
    <p:extLst>
      <p:ext uri="{BB962C8B-B14F-4D97-AF65-F5344CB8AC3E}">
        <p14:creationId xmlns:p14="http://schemas.microsoft.com/office/powerpoint/2010/main" val="3651656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ASP.NET </a:t>
            </a:r>
            <a:r>
              <a:rPr lang="en-US" sz="4400" dirty="0" err="1" smtClean="0"/>
              <a:t>WebAPI</a:t>
            </a:r>
            <a:r>
              <a:rPr lang="en-US" sz="4400" dirty="0" smtClean="0"/>
              <a:t> 101</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19389468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Fiddler web debugger</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229612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5084469"/>
          </a:xfrm>
        </p:spPr>
        <p:txBody>
          <a:bodyPr/>
          <a:lstStyle/>
          <a:p>
            <a:pPr marL="341313" indent="-341313"/>
            <a:r>
              <a:rPr lang="en-US" sz="2400" dirty="0" smtClean="0"/>
              <a:t>Technology resources</a:t>
            </a:r>
          </a:p>
          <a:p>
            <a:pPr marL="633413" lvl="1" indent="-292100"/>
            <a:r>
              <a:rPr lang="en-US" sz="2000" dirty="0">
                <a:hlinkClick r:id="rId3"/>
              </a:rPr>
              <a:t>https://angularjs.org</a:t>
            </a:r>
            <a:r>
              <a:rPr lang="en-US" sz="2000" dirty="0" smtClean="0">
                <a:hlinkClick r:id="rId3"/>
              </a:rPr>
              <a:t>/</a:t>
            </a:r>
            <a:endParaRPr lang="en-US" sz="2000" dirty="0" smtClean="0"/>
          </a:p>
          <a:p>
            <a:pPr marL="633413" lvl="1" indent="-292100"/>
            <a:r>
              <a:rPr lang="en-US" sz="2000" dirty="0">
                <a:hlinkClick r:id="rId4"/>
              </a:rPr>
              <a:t>http://</a:t>
            </a:r>
            <a:r>
              <a:rPr lang="en-US" sz="2000" dirty="0" smtClean="0">
                <a:hlinkClick r:id="rId4"/>
              </a:rPr>
              <a:t>www.asp.net/web-api</a:t>
            </a:r>
            <a:endParaRPr lang="en-US" sz="2000" dirty="0" smtClean="0"/>
          </a:p>
          <a:p>
            <a:pPr marL="633413" lvl="1" indent="-292100"/>
            <a:r>
              <a:rPr lang="en-US" sz="2000" dirty="0">
                <a:hlinkClick r:id="rId5"/>
              </a:rPr>
              <a:t>http://</a:t>
            </a:r>
            <a:r>
              <a:rPr lang="en-US" sz="2000" dirty="0" smtClean="0">
                <a:hlinkClick r:id="rId5"/>
              </a:rPr>
              <a:t>en.wikipedia.org/wiki/Cross-origin_resource_sharing</a:t>
            </a:r>
            <a:endParaRPr lang="en-US" sz="2000" dirty="0" smtClean="0"/>
          </a:p>
          <a:p>
            <a:pPr marL="341313" indent="-341313"/>
            <a:r>
              <a:rPr lang="en-US" sz="2400" dirty="0" smtClean="0"/>
              <a:t>Demo resources</a:t>
            </a:r>
          </a:p>
          <a:p>
            <a:pPr marL="633413" lvl="1" indent="-292100"/>
            <a:r>
              <a:rPr lang="en-US" sz="2000" dirty="0" smtClean="0">
                <a:hlinkClick r:id="rId6"/>
              </a:rPr>
              <a:t>http://huck001.azurewebsites.net</a:t>
            </a:r>
            <a:endParaRPr lang="en-US" sz="2000" dirty="0" smtClean="0"/>
          </a:p>
          <a:p>
            <a:pPr marL="633413" lvl="1" indent="-292100"/>
            <a:r>
              <a:rPr lang="en-US" sz="2000" dirty="0" smtClean="0">
                <a:hlinkClick r:id="rId7"/>
              </a:rPr>
              <a:t>http://demo.huck13.com</a:t>
            </a:r>
            <a:endParaRPr lang="en-US" sz="2000" dirty="0" smtClean="0"/>
          </a:p>
          <a:p>
            <a:pPr marL="633413" lvl="1" indent="-292100"/>
            <a:r>
              <a:rPr lang="en-US" sz="2000" dirty="0">
                <a:hlinkClick r:id="rId8"/>
              </a:rPr>
              <a:t>https://</a:t>
            </a:r>
            <a:r>
              <a:rPr lang="en-US" sz="2000" dirty="0" smtClean="0">
                <a:hlinkClick r:id="rId8"/>
              </a:rPr>
              <a:t>github.com/raveller/raveller/tree/master/WebAPIDemo</a:t>
            </a:r>
            <a:endParaRPr lang="en-US" sz="2000" dirty="0" smtClean="0"/>
          </a:p>
          <a:p>
            <a:pPr marL="341313" indent="-341313"/>
            <a:r>
              <a:rPr lang="en-US" sz="2400" dirty="0" err="1" smtClean="0"/>
              <a:t>NuGet</a:t>
            </a:r>
            <a:r>
              <a:rPr lang="en-US" sz="2400" dirty="0" smtClean="0"/>
              <a:t> packages</a:t>
            </a:r>
          </a:p>
          <a:p>
            <a:pPr marL="633413" lvl="1" indent="-292100"/>
            <a:r>
              <a:rPr lang="en-US" sz="2000" dirty="0">
                <a:hlinkClick r:id="rId9"/>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a:p>
            <a:pPr marL="633413" lvl="1" indent="-292100"/>
            <a:r>
              <a:rPr lang="en-US" sz="2000" dirty="0">
                <a:hlinkClick r:id="rId10"/>
              </a:rPr>
              <a:t>http://www.asp.net/web-api/overview/security/enabling-cross-origin-requests-in-web-api</a:t>
            </a:r>
            <a:endParaRPr lang="en-US" sz="2000" dirty="0" smtClean="0"/>
          </a:p>
          <a:p>
            <a:pPr marL="633413" lvl="1" indent="-292100"/>
            <a:r>
              <a:rPr lang="en-US" sz="2000" dirty="0"/>
              <a:t>Install-Package </a:t>
            </a:r>
            <a:r>
              <a:rPr lang="en-US" sz="2000" dirty="0" err="1" smtClean="0"/>
              <a:t>Microsoft.AspNet.WebApi.Cors</a:t>
            </a:r>
            <a:endParaRPr lang="en-US" sz="2000" dirty="0" smtClean="0"/>
          </a:p>
        </p:txBody>
      </p:sp>
    </p:spTree>
    <p:extLst>
      <p:ext uri="{BB962C8B-B14F-4D97-AF65-F5344CB8AC3E}">
        <p14:creationId xmlns:p14="http://schemas.microsoft.com/office/powerpoint/2010/main" val="16161154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37041257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1484</Words>
  <Application>Microsoft Office PowerPoint</Application>
  <PresentationFormat>On-screen Show (4:3)</PresentationFormat>
  <Paragraphs>131</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NWA TechFest 2010 Presentation Template</vt:lpstr>
      <vt:lpstr>PowerPoint Presentation</vt:lpstr>
      <vt:lpstr>Debugging WebAPI Endpoint Security with Fiddler</vt:lpstr>
      <vt:lpstr>Please Be Courteous!</vt:lpstr>
      <vt:lpstr>Introduction</vt:lpstr>
      <vt:lpstr>Session Objectives and Takeaways</vt:lpstr>
      <vt:lpstr>ASP.NET WebAPI 101</vt:lpstr>
      <vt:lpstr>Fiddler web debugger</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28</cp:revision>
  <dcterms:created xsi:type="dcterms:W3CDTF">2010-06-17T22:43:47Z</dcterms:created>
  <dcterms:modified xsi:type="dcterms:W3CDTF">2014-08-15T04:05:34Z</dcterms:modified>
</cp:coreProperties>
</file>