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3"/>
  </p:notesMasterIdLst>
  <p:handoutMasterIdLst>
    <p:handoutMasterId r:id="rId14"/>
  </p:handoutMasterIdLst>
  <p:sldIdLst>
    <p:sldId id="256" r:id="rId2"/>
    <p:sldId id="320" r:id="rId3"/>
    <p:sldId id="301" r:id="rId4"/>
    <p:sldId id="321" r:id="rId5"/>
    <p:sldId id="322" r:id="rId6"/>
    <p:sldId id="323" r:id="rId7"/>
    <p:sldId id="324" r:id="rId8"/>
    <p:sldId id="325" r:id="rId9"/>
    <p:sldId id="326" r:id="rId10"/>
    <p:sldId id="315" r:id="rId11"/>
    <p:sldId id="319" r:id="rId12"/>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4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176">
          <p15:clr>
            <a:srgbClr val="A4A3A4"/>
          </p15:clr>
        </p15:guide>
        <p15:guide id="7" pos="2880">
          <p15:clr>
            <a:srgbClr val="A4A3A4"/>
          </p15:clr>
        </p15:guide>
        <p15:guide id="8" pos="240">
          <p15:clr>
            <a:srgbClr val="A4A3A4"/>
          </p15:clr>
        </p15:guide>
        <p15:guide id="9" pos="528">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551" autoAdjust="0"/>
    <p:restoredTop sz="86982" autoAdjust="0"/>
  </p:normalViewPr>
  <p:slideViewPr>
    <p:cSldViewPr>
      <p:cViewPr varScale="1">
        <p:scale>
          <a:sx n="101" d="100"/>
          <a:sy n="101" d="100"/>
        </p:scale>
        <p:origin x="-1866" y="-96"/>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NWATechFest</a:t>
            </a:r>
            <a:r>
              <a:rPr lang="en-US" dirty="0" smtClean="0">
                <a:latin typeface="Segoe UI" pitchFamily="34" charset="0"/>
              </a:rPr>
              <a:t>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8/15/2014</a:t>
            </a:fld>
            <a:endParaRPr lang="en-US" dirty="0">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2674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16804890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8/15/2014 4:25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8/15/2014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11</a:t>
            </a:fld>
            <a:endParaRPr lang="en-US" dirty="0"/>
          </a:p>
        </p:txBody>
      </p:sp>
    </p:spTree>
    <p:extLst>
      <p:ext uri="{BB962C8B-B14F-4D97-AF65-F5344CB8AC3E}">
        <p14:creationId xmlns:p14="http://schemas.microsoft.com/office/powerpoint/2010/main" val="54204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8/15/2014 4:25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26851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4</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8/15/2014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5</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8/15/2014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6</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8/15/2014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7</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8/15/2014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8</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8</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8/15/2014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9</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9</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8/15/2014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8/15/2014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10</a:t>
            </a:fld>
            <a:endParaRPr lang="en-US" dirty="0"/>
          </a:p>
        </p:txBody>
      </p:sp>
    </p:spTree>
    <p:extLst>
      <p:ext uri="{BB962C8B-B14F-4D97-AF65-F5344CB8AC3E}">
        <p14:creationId xmlns:p14="http://schemas.microsoft.com/office/powerpoint/2010/main" val="412820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3505200" y="1942605"/>
            <a:ext cx="1791197"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3995748" y="2354721"/>
            <a:ext cx="945153" cy="851967"/>
          </a:xfrm>
          <a:prstGeom prst="rect">
            <a:avLst/>
          </a:prstGeom>
          <a:noFill/>
          <a:ln>
            <a:noFill/>
          </a:ln>
        </p:spPr>
      </p:pic>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tx1"/>
                </a:solidFill>
                <a:latin typeface="+mj-lt"/>
              </a:rPr>
              <a:t>          Tulsa</a:t>
            </a:r>
            <a:r>
              <a:rPr lang="en-US" sz="1000" b="1" baseline="0" dirty="0" smtClean="0">
                <a:solidFill>
                  <a:schemeClr val="tx1"/>
                </a:solidFill>
                <a:latin typeface="+mj-lt"/>
              </a:rPr>
              <a:t> </a:t>
            </a:r>
            <a:r>
              <a:rPr lang="en-US" sz="1000" b="1" dirty="0" smtClean="0">
                <a:solidFill>
                  <a:schemeClr val="tx1"/>
                </a:solidFill>
                <a:latin typeface="+mj-lt"/>
              </a:rPr>
              <a:t>TechFest 2014              </a:t>
            </a:r>
            <a:r>
              <a:rPr lang="en-US" sz="1000" b="1" dirty="0">
                <a:solidFill>
                  <a:schemeClr val="tx1"/>
                </a:solidFill>
                <a:latin typeface="+mj-lt"/>
              </a:rPr>
              <a:t>|   </a:t>
            </a:r>
            <a:r>
              <a:rPr lang="en-US" sz="1000" b="1" dirty="0" smtClean="0">
                <a:solidFill>
                  <a:schemeClr val="tx1"/>
                </a:solidFill>
                <a:latin typeface="+mj-lt"/>
              </a:rPr>
              <a:t>             Fri, Aug  15</a:t>
            </a:r>
            <a:r>
              <a:rPr lang="en-US" sz="1000" b="1" baseline="30000" dirty="0" smtClean="0">
                <a:solidFill>
                  <a:schemeClr val="tx1"/>
                </a:solidFill>
                <a:latin typeface="+mj-lt"/>
              </a:rPr>
              <a:t>th</a:t>
            </a:r>
            <a:r>
              <a:rPr lang="en-US" sz="1000" b="1" dirty="0">
                <a:solidFill>
                  <a:schemeClr val="tx1"/>
                </a:solidFill>
                <a:latin typeface="+mj-lt"/>
              </a:rPr>
              <a:t>, </a:t>
            </a:r>
            <a:r>
              <a:rPr lang="en-US" sz="1000" b="1" dirty="0" smtClean="0">
                <a:solidFill>
                  <a:schemeClr val="tx1"/>
                </a:solidFill>
                <a:latin typeface="+mj-lt"/>
              </a:rPr>
              <a:t>2014              </a:t>
            </a:r>
            <a:r>
              <a:rPr lang="en-US" sz="1000" b="1" dirty="0">
                <a:solidFill>
                  <a:schemeClr val="tx1"/>
                </a:solidFill>
                <a:latin typeface="+mj-lt"/>
              </a:rPr>
              <a:t>|   </a:t>
            </a:r>
            <a:r>
              <a:rPr lang="en-US" sz="1000" b="1" dirty="0" smtClean="0">
                <a:solidFill>
                  <a:schemeClr val="tx1"/>
                </a:solidFill>
                <a:latin typeface="+mj-lt"/>
              </a:rPr>
              <a:t>             OSU - Tulsa                </a:t>
            </a:r>
            <a:r>
              <a:rPr lang="en-US" sz="1000" b="1" dirty="0">
                <a:solidFill>
                  <a:schemeClr val="tx1"/>
                </a:solidFill>
                <a:latin typeface="+mj-lt"/>
              </a:rPr>
              <a:t>| </a:t>
            </a:r>
            <a:r>
              <a:rPr lang="en-US" sz="1000" b="1" dirty="0" smtClean="0">
                <a:solidFill>
                  <a:schemeClr val="tx1"/>
                </a:solidFill>
                <a:latin typeface="+mj-lt"/>
              </a:rPr>
              <a:t>          68+ Speakers, 19 Tracks &amp; 96</a:t>
            </a:r>
            <a:r>
              <a:rPr lang="en-US" sz="1000" b="1" baseline="0" dirty="0" smtClean="0">
                <a:solidFill>
                  <a:schemeClr val="tx1"/>
                </a:solidFill>
                <a:latin typeface="+mj-lt"/>
              </a:rPr>
              <a:t> Sessions!</a:t>
            </a:r>
            <a:r>
              <a:rPr lang="en-US" sz="1000" b="1" dirty="0" smtClean="0">
                <a:solidFill>
                  <a:schemeClr val="tx1"/>
                </a:solidFill>
                <a:latin typeface="+mj-lt"/>
              </a:rPr>
              <a:t>               </a:t>
            </a:r>
            <a:endParaRPr lang="en-US" sz="1000" b="1" dirty="0">
              <a:solidFill>
                <a:schemeClr val="tx1"/>
              </a:solidFill>
              <a:latin typeface="+mj-lt"/>
            </a:endParaRP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gif"/></Relationships>
</file>

<file path=ppt/slides/_rels/slide10.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jameshuckaby.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www.asp.net/web-api/overview/web-api-routing-and-actions/attribute-routing-in-web-api-2" TargetMode="External"/><Relationship Id="rId3" Type="http://schemas.openxmlformats.org/officeDocument/2006/relationships/hyperlink" Target="http://www.asp.net/web-api" TargetMode="External"/><Relationship Id="rId7" Type="http://schemas.openxmlformats.org/officeDocument/2006/relationships/hyperlink" Target="https://github.com/raveller/raveller/tree/master/WebAPIDem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demo.huck13.com/" TargetMode="External"/><Relationship Id="rId5" Type="http://schemas.openxmlformats.org/officeDocument/2006/relationships/hyperlink" Target="http://huck001.azurewebsites.net/" TargetMode="External"/><Relationship Id="rId4" Type="http://schemas.openxmlformats.org/officeDocument/2006/relationships/hyperlink" Target="http://www.telerik.com/fiddl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mckesson.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www.relayhealth.com/about-us/corporate-overview" TargetMode="External"/><Relationship Id="rId5" Type="http://schemas.openxmlformats.org/officeDocument/2006/relationships/hyperlink" Target="http://en.wikipedia.org/wiki/Cross-origin_resource_sharing" TargetMode="External"/><Relationship Id="rId4" Type="http://schemas.openxmlformats.org/officeDocument/2006/relationships/hyperlink" Target="http://www.relayhealth.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770" y="848392"/>
            <a:ext cx="4116464" cy="5536263"/>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lstStyle/>
          <a:p>
            <a:pPr algn="ctr" eaLnBrk="1" hangingPunct="1">
              <a:spcAft>
                <a:spcPts val="768"/>
              </a:spcAft>
              <a:buFontTx/>
              <a:buNone/>
              <a:defRPr/>
            </a:pPr>
            <a:r>
              <a:rPr lang="en-US" sz="2400" dirty="0" smtClean="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Sun Aug 17</a:t>
            </a:r>
            <a:r>
              <a:rPr lang="en-US" sz="3200" spc="-150" baseline="3000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696" y="848392"/>
            <a:ext cx="4116464" cy="5536263"/>
          </a:xfrm>
          <a:prstGeom prst="rect">
            <a:avLst/>
          </a:prstGeom>
        </p:spPr>
      </p:pic>
    </p:spTree>
    <p:extLst>
      <p:ext uri="{BB962C8B-B14F-4D97-AF65-F5344CB8AC3E}">
        <p14:creationId xmlns:p14="http://schemas.microsoft.com/office/powerpoint/2010/main" val="14732029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0" y="1905000"/>
            <a:ext cx="7681913" cy="1329595"/>
          </a:xfrm>
        </p:spPr>
        <p:txBody>
          <a:bodyPr/>
          <a:lstStyle/>
          <a:p>
            <a:r>
              <a:rPr lang="en-US" dirty="0" err="1" smtClean="0"/>
              <a:t>WebAPI</a:t>
            </a:r>
            <a:r>
              <a:rPr lang="en-US" dirty="0" smtClean="0"/>
              <a:t> Dev with Fiddler </a:t>
            </a:r>
            <a:r>
              <a:rPr lang="en-US" smtClean="0"/>
              <a:t>and Friends</a:t>
            </a:r>
            <a:endParaRPr lang="en-US" dirty="0"/>
          </a:p>
        </p:txBody>
      </p:sp>
      <p:sp>
        <p:nvSpPr>
          <p:cNvPr id="3" name="Subtitle 2"/>
          <p:cNvSpPr>
            <a:spLocks noGrp="1"/>
          </p:cNvSpPr>
          <p:nvPr>
            <p:ph type="subTitle" idx="1"/>
          </p:nvPr>
        </p:nvSpPr>
        <p:spPr/>
        <p:txBody>
          <a:bodyPr/>
          <a:lstStyle/>
          <a:p>
            <a:r>
              <a:rPr lang="en-US" dirty="0" smtClean="0"/>
              <a:t>James </a:t>
            </a:r>
            <a:r>
              <a:rPr lang="en-US" dirty="0" err="1" smtClean="0"/>
              <a:t>Huckaby</a:t>
            </a:r>
            <a:endParaRPr lang="en-US" dirty="0" smtClean="0"/>
          </a:p>
          <a:p>
            <a:r>
              <a:rPr lang="en-US" dirty="0" smtClean="0"/>
              <a:t>Software Architect</a:t>
            </a:r>
          </a:p>
          <a:p>
            <a:r>
              <a:rPr lang="en-US" dirty="0" smtClean="0"/>
              <a:t>RelayHealth, a McKesson company</a:t>
            </a:r>
            <a:endParaRPr lang="en-US" dirty="0"/>
          </a:p>
        </p:txBody>
      </p:sp>
    </p:spTree>
    <p:extLst>
      <p:ext uri="{BB962C8B-B14F-4D97-AF65-F5344CB8AC3E}">
        <p14:creationId xmlns:p14="http://schemas.microsoft.com/office/powerpoint/2010/main" val="417441685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Please Be Courteous!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Introduction</a:t>
            </a:r>
            <a:endParaRPr lang="en-US" sz="4400" dirty="0"/>
          </a:p>
        </p:txBody>
      </p:sp>
      <p:sp>
        <p:nvSpPr>
          <p:cNvPr id="29698" name="Rectangle 9"/>
          <p:cNvSpPr>
            <a:spLocks noGrp="1" noChangeArrowheads="1"/>
          </p:cNvSpPr>
          <p:nvPr>
            <p:ph type="body" sz="quarter" idx="10"/>
          </p:nvPr>
        </p:nvSpPr>
        <p:spPr>
          <a:xfrm>
            <a:off x="381000" y="1447799"/>
            <a:ext cx="8382000" cy="5318379"/>
          </a:xfrm>
        </p:spPr>
        <p:txBody>
          <a:bodyPr/>
          <a:lstStyle/>
          <a:p>
            <a:r>
              <a:rPr lang="en-US" dirty="0" smtClean="0"/>
              <a:t>James </a:t>
            </a:r>
            <a:r>
              <a:rPr lang="en-US" dirty="0" err="1" smtClean="0"/>
              <a:t>Huckaby</a:t>
            </a:r>
            <a:endParaRPr lang="en-US" dirty="0"/>
          </a:p>
          <a:p>
            <a:r>
              <a:rPr lang="en-US" dirty="0"/>
              <a:t>Software Architect at </a:t>
            </a:r>
            <a:r>
              <a:rPr lang="en-US" dirty="0" smtClean="0"/>
              <a:t>RelayHealth</a:t>
            </a:r>
          </a:p>
          <a:p>
            <a:pPr marL="460375" lvl="1" indent="-460375"/>
            <a:r>
              <a:rPr lang="en-US" dirty="0" smtClean="0">
                <a:hlinkClick r:id="rId3"/>
              </a:rPr>
              <a:t>http://jameshuckaby.com</a:t>
            </a:r>
            <a:endParaRPr lang="en-US" dirty="0" smtClean="0"/>
          </a:p>
          <a:p>
            <a:pPr marL="863600" lvl="2" indent="-460375"/>
            <a:r>
              <a:rPr lang="en-US" dirty="0" smtClean="0"/>
              <a:t>@</a:t>
            </a:r>
            <a:r>
              <a:rPr lang="en-US" dirty="0" err="1"/>
              <a:t>raveller</a:t>
            </a:r>
            <a:r>
              <a:rPr lang="en-US" dirty="0"/>
              <a:t> on twitter</a:t>
            </a:r>
          </a:p>
          <a:p>
            <a:endParaRPr lang="en-US" dirty="0" smtClean="0"/>
          </a:p>
          <a:p>
            <a:r>
              <a:rPr lang="en-US" dirty="0" smtClean="0"/>
              <a:t>IIS development</a:t>
            </a:r>
          </a:p>
          <a:p>
            <a:pPr lvl="1"/>
            <a:r>
              <a:rPr lang="en-US" dirty="0" smtClean="0"/>
              <a:t>Classic ASP / COM development  1999</a:t>
            </a:r>
          </a:p>
          <a:p>
            <a:pPr lvl="1"/>
            <a:r>
              <a:rPr lang="en-US" dirty="0" smtClean="0"/>
              <a:t>2006 Classic ASP -&gt; ASP.NET Atlas/Ajax 2</a:t>
            </a:r>
          </a:p>
          <a:p>
            <a:pPr lvl="1"/>
            <a:r>
              <a:rPr lang="en-US" dirty="0" smtClean="0"/>
              <a:t>2010 ASP.NET MVC / JSON, JQuery</a:t>
            </a:r>
          </a:p>
          <a:p>
            <a:pPr lvl="1"/>
            <a:r>
              <a:rPr lang="en-US" dirty="0" smtClean="0"/>
              <a:t>2013 ASP.NET </a:t>
            </a:r>
            <a:r>
              <a:rPr lang="en-US" dirty="0" err="1" smtClean="0"/>
              <a:t>WebAPI</a:t>
            </a:r>
            <a:r>
              <a:rPr lang="en-US" dirty="0" smtClean="0"/>
              <a:t> 2, CORS, </a:t>
            </a:r>
            <a:r>
              <a:rPr lang="en-US" dirty="0" err="1" smtClean="0"/>
              <a:t>AngularJS</a:t>
            </a:r>
            <a:endParaRPr lang="en-US" dirty="0"/>
          </a:p>
          <a:p>
            <a:pPr lvl="1"/>
            <a:endParaRPr lang="en-US" dirty="0" smtClean="0"/>
          </a:p>
        </p:txBody>
      </p:sp>
    </p:spTree>
    <p:extLst>
      <p:ext uri="{BB962C8B-B14F-4D97-AF65-F5344CB8AC3E}">
        <p14:creationId xmlns:p14="http://schemas.microsoft.com/office/powerpoint/2010/main" val="3416553902"/>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Session Objectives and Takeaways</a:t>
            </a:r>
            <a:endParaRPr lang="en-US" sz="4400" dirty="0"/>
          </a:p>
        </p:txBody>
      </p:sp>
      <p:sp>
        <p:nvSpPr>
          <p:cNvPr id="29698" name="Rectangle 9"/>
          <p:cNvSpPr>
            <a:spLocks noGrp="1" noChangeArrowheads="1"/>
          </p:cNvSpPr>
          <p:nvPr>
            <p:ph type="body" sz="quarter" idx="10"/>
          </p:nvPr>
        </p:nvSpPr>
        <p:spPr>
          <a:xfrm>
            <a:off x="381000" y="1447799"/>
            <a:ext cx="8382000" cy="3711785"/>
          </a:xfrm>
        </p:spPr>
        <p:txBody>
          <a:bodyPr/>
          <a:lstStyle/>
          <a:p>
            <a:r>
              <a:rPr lang="en-US" dirty="0" smtClean="0"/>
              <a:t>Session Objective(s):  </a:t>
            </a:r>
          </a:p>
          <a:p>
            <a:pPr lvl="1"/>
            <a:r>
              <a:rPr lang="en-US" dirty="0" smtClean="0"/>
              <a:t>Review ASP.NET </a:t>
            </a:r>
            <a:r>
              <a:rPr lang="en-US" dirty="0" err="1" smtClean="0"/>
              <a:t>WebAPI</a:t>
            </a:r>
            <a:r>
              <a:rPr lang="en-US" dirty="0" smtClean="0"/>
              <a:t> service creation</a:t>
            </a:r>
          </a:p>
          <a:p>
            <a:pPr lvl="1"/>
            <a:r>
              <a:rPr lang="en-US" dirty="0" smtClean="0"/>
              <a:t>Discuss Fiddler Web Debugger</a:t>
            </a:r>
          </a:p>
          <a:p>
            <a:pPr lvl="1"/>
            <a:r>
              <a:rPr lang="en-US" dirty="0" smtClean="0"/>
              <a:t>Using Fiddler composer to debug </a:t>
            </a:r>
            <a:r>
              <a:rPr lang="en-US" dirty="0" err="1" smtClean="0"/>
              <a:t>WebAPI</a:t>
            </a:r>
            <a:endParaRPr lang="en-US" dirty="0" smtClean="0"/>
          </a:p>
          <a:p>
            <a:pPr lvl="1"/>
            <a:r>
              <a:rPr lang="en-US" dirty="0" smtClean="0"/>
              <a:t>Understanding HTTP Headers in a security context</a:t>
            </a:r>
          </a:p>
          <a:p>
            <a:r>
              <a:rPr lang="en-US" dirty="0" smtClean="0"/>
              <a:t>Fiddler is an essential tool for </a:t>
            </a:r>
            <a:r>
              <a:rPr lang="en-US" smtClean="0"/>
              <a:t>web development</a:t>
            </a:r>
            <a:endParaRPr lang="en-US" dirty="0" smtClean="0"/>
          </a:p>
        </p:txBody>
      </p:sp>
    </p:spTree>
    <p:extLst>
      <p:ext uri="{BB962C8B-B14F-4D97-AF65-F5344CB8AC3E}">
        <p14:creationId xmlns:p14="http://schemas.microsoft.com/office/powerpoint/2010/main" val="36516569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ASP.NET </a:t>
            </a:r>
            <a:r>
              <a:rPr lang="en-US" sz="4400" dirty="0" err="1" smtClean="0"/>
              <a:t>WebAPI</a:t>
            </a:r>
            <a:r>
              <a:rPr lang="en-US" sz="4400" dirty="0" smtClean="0"/>
              <a:t> 101</a:t>
            </a:r>
            <a:endParaRPr lang="en-US" sz="4400" dirty="0"/>
          </a:p>
        </p:txBody>
      </p:sp>
      <p:sp>
        <p:nvSpPr>
          <p:cNvPr id="29698" name="Rectangle 9"/>
          <p:cNvSpPr>
            <a:spLocks noGrp="1" noChangeArrowheads="1"/>
          </p:cNvSpPr>
          <p:nvPr>
            <p:ph type="body" sz="quarter" idx="10"/>
          </p:nvPr>
        </p:nvSpPr>
        <p:spPr>
          <a:xfrm>
            <a:off x="381000" y="1447799"/>
            <a:ext cx="8382000" cy="4370427"/>
          </a:xfrm>
        </p:spPr>
        <p:txBody>
          <a:bodyPr/>
          <a:lstStyle/>
          <a:p>
            <a:r>
              <a:rPr lang="en-US" dirty="0" smtClean="0"/>
              <a:t>Creating action Endpoints</a:t>
            </a:r>
          </a:p>
          <a:p>
            <a:r>
              <a:rPr lang="en-US" dirty="0" smtClean="0"/>
              <a:t>C.R.U.D. in HTTP method terms</a:t>
            </a:r>
          </a:p>
          <a:p>
            <a:pPr lvl="1"/>
            <a:r>
              <a:rPr lang="en-US" dirty="0" smtClean="0"/>
              <a:t>Create - POST</a:t>
            </a:r>
          </a:p>
          <a:p>
            <a:pPr lvl="1"/>
            <a:r>
              <a:rPr lang="en-US" dirty="0" smtClean="0"/>
              <a:t>Read - GET</a:t>
            </a:r>
          </a:p>
          <a:p>
            <a:pPr lvl="1"/>
            <a:r>
              <a:rPr lang="en-US" dirty="0" smtClean="0"/>
              <a:t>Update - PUT</a:t>
            </a:r>
          </a:p>
          <a:p>
            <a:pPr lvl="1"/>
            <a:r>
              <a:rPr lang="en-US" dirty="0" smtClean="0"/>
              <a:t>Delete – DELETE</a:t>
            </a:r>
          </a:p>
          <a:p>
            <a:r>
              <a:rPr lang="en-US" dirty="0" err="1" smtClean="0"/>
              <a:t>WebAPI</a:t>
            </a:r>
            <a:r>
              <a:rPr lang="en-US" dirty="0" smtClean="0"/>
              <a:t> routing</a:t>
            </a:r>
          </a:p>
          <a:p>
            <a:pPr lvl="1"/>
            <a:r>
              <a:rPr lang="en-US" dirty="0" smtClean="0"/>
              <a:t>default routing</a:t>
            </a:r>
          </a:p>
          <a:p>
            <a:pPr lvl="1"/>
            <a:r>
              <a:rPr lang="en-US" dirty="0" smtClean="0"/>
              <a:t>attribute routing</a:t>
            </a:r>
          </a:p>
        </p:txBody>
      </p:sp>
    </p:spTree>
    <p:extLst>
      <p:ext uri="{BB962C8B-B14F-4D97-AF65-F5344CB8AC3E}">
        <p14:creationId xmlns:p14="http://schemas.microsoft.com/office/powerpoint/2010/main" val="19389468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Fiddler web debugger</a:t>
            </a:r>
            <a:endParaRPr lang="en-US" sz="4400" dirty="0"/>
          </a:p>
        </p:txBody>
      </p:sp>
      <p:sp>
        <p:nvSpPr>
          <p:cNvPr id="29698" name="Rectangle 9"/>
          <p:cNvSpPr>
            <a:spLocks noGrp="1" noChangeArrowheads="1"/>
          </p:cNvSpPr>
          <p:nvPr>
            <p:ph type="body" sz="quarter" idx="10"/>
          </p:nvPr>
        </p:nvSpPr>
        <p:spPr>
          <a:xfrm>
            <a:off x="381000" y="1447799"/>
            <a:ext cx="8382000" cy="4370427"/>
          </a:xfrm>
        </p:spPr>
        <p:txBody>
          <a:bodyPr/>
          <a:lstStyle/>
          <a:p>
            <a:r>
              <a:rPr lang="en-US" dirty="0" smtClean="0"/>
              <a:t>Creating action Endpoints</a:t>
            </a:r>
          </a:p>
          <a:p>
            <a:r>
              <a:rPr lang="en-US" dirty="0" smtClean="0"/>
              <a:t>C.R.U.D. in HTTP method terms</a:t>
            </a:r>
          </a:p>
          <a:p>
            <a:pPr lvl="1"/>
            <a:r>
              <a:rPr lang="en-US" dirty="0" smtClean="0"/>
              <a:t>Create - POST</a:t>
            </a:r>
          </a:p>
          <a:p>
            <a:pPr lvl="1"/>
            <a:r>
              <a:rPr lang="en-US" dirty="0" smtClean="0"/>
              <a:t>Read - GET</a:t>
            </a:r>
          </a:p>
          <a:p>
            <a:pPr lvl="1"/>
            <a:r>
              <a:rPr lang="en-US" dirty="0" smtClean="0"/>
              <a:t>Update - PUT</a:t>
            </a:r>
          </a:p>
          <a:p>
            <a:pPr lvl="1"/>
            <a:r>
              <a:rPr lang="en-US" dirty="0" smtClean="0"/>
              <a:t>Delete – DELETE</a:t>
            </a:r>
          </a:p>
          <a:p>
            <a:r>
              <a:rPr lang="en-US" dirty="0" err="1" smtClean="0"/>
              <a:t>WebAPI</a:t>
            </a:r>
            <a:r>
              <a:rPr lang="en-US" dirty="0" smtClean="0"/>
              <a:t> routing</a:t>
            </a:r>
          </a:p>
          <a:p>
            <a:pPr lvl="1"/>
            <a:r>
              <a:rPr lang="en-US" dirty="0" smtClean="0"/>
              <a:t>default routing</a:t>
            </a:r>
          </a:p>
          <a:p>
            <a:pPr lvl="1"/>
            <a:r>
              <a:rPr lang="en-US" dirty="0" smtClean="0"/>
              <a:t>attribute routing</a:t>
            </a:r>
          </a:p>
        </p:txBody>
      </p:sp>
    </p:spTree>
    <p:extLst>
      <p:ext uri="{BB962C8B-B14F-4D97-AF65-F5344CB8AC3E}">
        <p14:creationId xmlns:p14="http://schemas.microsoft.com/office/powerpoint/2010/main" val="2296129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3791807"/>
          </a:xfrm>
        </p:spPr>
        <p:txBody>
          <a:bodyPr/>
          <a:lstStyle/>
          <a:p>
            <a:pPr marL="341313" indent="-341313"/>
            <a:r>
              <a:rPr lang="en-US" sz="2400" dirty="0" smtClean="0"/>
              <a:t>Technology resources</a:t>
            </a:r>
          </a:p>
          <a:p>
            <a:pPr marL="633413" lvl="1" indent="-292100"/>
            <a:r>
              <a:rPr lang="en-US" sz="2000" dirty="0" smtClean="0">
                <a:hlinkClick r:id="rId3"/>
              </a:rPr>
              <a:t>http</a:t>
            </a:r>
            <a:r>
              <a:rPr lang="en-US" sz="2000" dirty="0">
                <a:hlinkClick r:id="rId3"/>
              </a:rPr>
              <a:t>://</a:t>
            </a:r>
            <a:r>
              <a:rPr lang="en-US" sz="2000" dirty="0" smtClean="0">
                <a:hlinkClick r:id="rId3"/>
              </a:rPr>
              <a:t>www.asp.net/web-api</a:t>
            </a:r>
            <a:endParaRPr lang="en-US" sz="2000" dirty="0" smtClean="0"/>
          </a:p>
          <a:p>
            <a:pPr marL="633413" lvl="1" indent="-292100"/>
            <a:r>
              <a:rPr lang="en-US" sz="2000" dirty="0">
                <a:hlinkClick r:id="rId4"/>
              </a:rPr>
              <a:t>http://www.telerik.com/fiddler</a:t>
            </a:r>
            <a:endParaRPr lang="en-US" sz="2000" dirty="0" smtClean="0"/>
          </a:p>
          <a:p>
            <a:pPr marL="341313" indent="-341313"/>
            <a:r>
              <a:rPr lang="en-US" sz="2400" dirty="0" smtClean="0"/>
              <a:t>Demo resources</a:t>
            </a:r>
          </a:p>
          <a:p>
            <a:pPr marL="633413" lvl="1" indent="-292100"/>
            <a:r>
              <a:rPr lang="en-US" sz="2000" dirty="0" smtClean="0">
                <a:hlinkClick r:id="rId5"/>
              </a:rPr>
              <a:t>http://huck001.azurewebsites.net</a:t>
            </a:r>
            <a:endParaRPr lang="en-US" sz="2000" dirty="0" smtClean="0"/>
          </a:p>
          <a:p>
            <a:pPr marL="633413" lvl="1" indent="-292100"/>
            <a:r>
              <a:rPr lang="en-US" sz="2000" dirty="0" smtClean="0">
                <a:hlinkClick r:id="rId6"/>
              </a:rPr>
              <a:t>http://demo.huck13.com</a:t>
            </a:r>
            <a:endParaRPr lang="en-US" sz="2000" dirty="0" smtClean="0"/>
          </a:p>
          <a:p>
            <a:pPr marL="633413" lvl="1" indent="-292100"/>
            <a:r>
              <a:rPr lang="en-US" sz="2000" dirty="0">
                <a:hlinkClick r:id="rId7"/>
              </a:rPr>
              <a:t>https://</a:t>
            </a:r>
            <a:r>
              <a:rPr lang="en-US" sz="2000" dirty="0" smtClean="0">
                <a:hlinkClick r:id="rId7"/>
              </a:rPr>
              <a:t>github.com/raveller/raveller/tree/master/WebAPIDemo</a:t>
            </a:r>
            <a:endParaRPr lang="en-US" sz="2000" dirty="0" smtClean="0"/>
          </a:p>
          <a:p>
            <a:pPr marL="341313" indent="-341313"/>
            <a:r>
              <a:rPr lang="en-US" sz="2400" dirty="0" err="1" smtClean="0"/>
              <a:t>NuGet</a:t>
            </a:r>
            <a:r>
              <a:rPr lang="en-US" sz="2400" dirty="0" smtClean="0"/>
              <a:t> packages</a:t>
            </a:r>
          </a:p>
          <a:p>
            <a:pPr marL="633413" lvl="1" indent="-292100"/>
            <a:r>
              <a:rPr lang="en-US" sz="2000" dirty="0">
                <a:hlinkClick r:id="rId8"/>
              </a:rPr>
              <a:t>http://www.asp.net/web-api/overview/web-api-routing-and-actions/attribute-routing-in-web-api-2</a:t>
            </a:r>
            <a:endParaRPr lang="en-US" sz="2000" dirty="0" smtClean="0"/>
          </a:p>
          <a:p>
            <a:pPr marL="633413" lvl="1" indent="-292100"/>
            <a:r>
              <a:rPr lang="en-US" sz="2000" dirty="0" smtClean="0"/>
              <a:t>Install-Package </a:t>
            </a:r>
            <a:r>
              <a:rPr lang="en-US" sz="2000" dirty="0" err="1" smtClean="0"/>
              <a:t>Microsoft.AspNet.WebApi.WebHost</a:t>
            </a:r>
            <a:endParaRPr lang="en-US" sz="2000" dirty="0" smtClean="0"/>
          </a:p>
        </p:txBody>
      </p:sp>
    </p:spTree>
    <p:extLst>
      <p:ext uri="{BB962C8B-B14F-4D97-AF65-F5344CB8AC3E}">
        <p14:creationId xmlns:p14="http://schemas.microsoft.com/office/powerpoint/2010/main" val="161611540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1686616"/>
          </a:xfrm>
        </p:spPr>
        <p:txBody>
          <a:bodyPr/>
          <a:lstStyle/>
          <a:p>
            <a:pPr marL="341313" indent="-341313"/>
            <a:r>
              <a:rPr lang="en-US" sz="2400" dirty="0" smtClean="0"/>
              <a:t>RelayHealth, a McKesson Corporation company</a:t>
            </a:r>
          </a:p>
          <a:p>
            <a:pPr marL="633413" lvl="1" indent="-292100"/>
            <a:r>
              <a:rPr lang="en-US" sz="2000" dirty="0">
                <a:hlinkClick r:id="rId3"/>
              </a:rPr>
              <a:t>http://www.mckesson.com</a:t>
            </a:r>
            <a:r>
              <a:rPr lang="en-US" sz="2000" dirty="0" smtClean="0">
                <a:hlinkClick r:id="rId3"/>
              </a:rPr>
              <a:t>/</a:t>
            </a:r>
            <a:endParaRPr lang="en-US" sz="2000" dirty="0" smtClean="0"/>
          </a:p>
          <a:p>
            <a:pPr marL="633413" lvl="1" indent="-292100"/>
            <a:r>
              <a:rPr lang="en-US" sz="2000" dirty="0">
                <a:hlinkClick r:id="rId4"/>
              </a:rPr>
              <a:t>http://www.relayhealth.com</a:t>
            </a:r>
            <a:r>
              <a:rPr lang="en-US" sz="2000" dirty="0" smtClean="0">
                <a:hlinkClick r:id="rId4"/>
              </a:rPr>
              <a:t>/</a:t>
            </a:r>
            <a:endParaRPr lang="en-US" sz="2000" dirty="0" smtClean="0"/>
          </a:p>
          <a:p>
            <a:pPr marL="633413" lvl="1" indent="-292100"/>
            <a:r>
              <a:rPr lang="en-US" sz="2000" dirty="0">
                <a:hlinkClick r:id="rId5"/>
              </a:rPr>
              <a:t>http://www.mckesson.com/about-mckesson/who-we-are/</a:t>
            </a:r>
          </a:p>
          <a:p>
            <a:pPr marL="633413" lvl="1" indent="-292100"/>
            <a:r>
              <a:rPr lang="en-US" sz="2000" dirty="0">
                <a:hlinkClick r:id="rId6"/>
              </a:rPr>
              <a:t>http://</a:t>
            </a:r>
            <a:r>
              <a:rPr lang="en-US" sz="2000" dirty="0" smtClean="0">
                <a:hlinkClick r:id="rId6"/>
              </a:rPr>
              <a:t>www.relayhealth.com/about-us/corporate-overview</a:t>
            </a:r>
            <a:endParaRPr lang="en-US" sz="2000" dirty="0" smtClean="0"/>
          </a:p>
        </p:txBody>
      </p:sp>
    </p:spTree>
    <p:extLst>
      <p:ext uri="{BB962C8B-B14F-4D97-AF65-F5344CB8AC3E}">
        <p14:creationId xmlns:p14="http://schemas.microsoft.com/office/powerpoint/2010/main" val="370412575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4520</TotalTime>
  <Words>1475</Words>
  <Application>Microsoft Office PowerPoint</Application>
  <PresentationFormat>On-screen Show (4:3)</PresentationFormat>
  <Paragraphs>128</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NWA TechFest 2010 Presentation Template</vt:lpstr>
      <vt:lpstr>PowerPoint Presentation</vt:lpstr>
      <vt:lpstr>WebAPI Dev with Fiddler and Friends</vt:lpstr>
      <vt:lpstr>Please Be Courteous!</vt:lpstr>
      <vt:lpstr>Introduction</vt:lpstr>
      <vt:lpstr>Session Objectives and Takeaways</vt:lpstr>
      <vt:lpstr>ASP.NET WebAPI 101</vt:lpstr>
      <vt:lpstr>Fiddler web debugger</vt:lpstr>
      <vt:lpstr>Related Content</vt:lpstr>
      <vt:lpstr>Related Content</vt:lpstr>
      <vt:lpstr>Please Complete An Evaluation Form Your input is important!</vt:lpstr>
      <vt:lpstr>PowerPoint Presentation</vt:lpstr>
    </vt:vector>
  </TitlesOfParts>
  <Manager>&lt;Content Manager Name Here&gt;</Manager>
  <Company>TechFests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TechFests template</dc:subject>
  <dc:creator>David Walker</dc:creator>
  <dc:description>Presentation Template</dc:description>
  <cp:lastModifiedBy>Huckaby, James</cp:lastModifiedBy>
  <cp:revision>32</cp:revision>
  <dcterms:created xsi:type="dcterms:W3CDTF">2010-06-17T22:43:47Z</dcterms:created>
  <dcterms:modified xsi:type="dcterms:W3CDTF">2014-08-18T19:40:39Z</dcterms:modified>
</cp:coreProperties>
</file>