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58C00-A8D4-42CE-8338-9364E2E0977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647D8798-0567-471B-B44F-1542AB367161}">
      <dgm:prSet phldrT="[Texto]"/>
      <dgm:spPr/>
      <dgm:t>
        <a:bodyPr/>
        <a:lstStyle/>
        <a:p>
          <a:r>
            <a:rPr lang="es-VE" dirty="0" smtClean="0"/>
            <a:t>1) - RECEPCION  FISICA DEL VEHICULO EN TALLER</a:t>
          </a:r>
          <a:endParaRPr lang="es-VE" dirty="0"/>
        </a:p>
      </dgm:t>
    </dgm:pt>
    <dgm:pt modelId="{F95762F2-19EC-4379-A496-992A2D683BCC}" type="parTrans" cxnId="{1644E323-2E63-48DD-94B9-1555ED01058B}">
      <dgm:prSet/>
      <dgm:spPr/>
      <dgm:t>
        <a:bodyPr/>
        <a:lstStyle/>
        <a:p>
          <a:endParaRPr lang="es-VE"/>
        </a:p>
      </dgm:t>
    </dgm:pt>
    <dgm:pt modelId="{0D57605A-45C4-45E9-9310-E48481939C91}" type="sibTrans" cxnId="{1644E323-2E63-48DD-94B9-1555ED01058B}">
      <dgm:prSet/>
      <dgm:spPr/>
      <dgm:t>
        <a:bodyPr/>
        <a:lstStyle/>
        <a:p>
          <a:endParaRPr lang="es-VE"/>
        </a:p>
      </dgm:t>
    </dgm:pt>
    <dgm:pt modelId="{292C383C-D5FE-4663-8559-C73FAD9A4DC3}">
      <dgm:prSet phldrT="[Texto]"/>
      <dgm:spPr/>
      <dgm:t>
        <a:bodyPr/>
        <a:lstStyle/>
        <a:p>
          <a:r>
            <a:rPr lang="es-VE" dirty="0" smtClean="0"/>
            <a:t>ASESOR DE SERVICIO O JEFE DE TALLER</a:t>
          </a:r>
          <a:endParaRPr lang="es-VE" dirty="0"/>
        </a:p>
      </dgm:t>
    </dgm:pt>
    <dgm:pt modelId="{DB096FBC-DE78-41F8-A64F-0AA2EA7E7128}" type="parTrans" cxnId="{0AA58202-586A-4354-A68E-D78E8E1355D0}">
      <dgm:prSet/>
      <dgm:spPr/>
      <dgm:t>
        <a:bodyPr/>
        <a:lstStyle/>
        <a:p>
          <a:endParaRPr lang="es-VE"/>
        </a:p>
      </dgm:t>
    </dgm:pt>
    <dgm:pt modelId="{DBD50847-DB25-41E8-A6EB-487FBECEA3AA}" type="sibTrans" cxnId="{0AA58202-586A-4354-A68E-D78E8E1355D0}">
      <dgm:prSet/>
      <dgm:spPr/>
      <dgm:t>
        <a:bodyPr/>
        <a:lstStyle/>
        <a:p>
          <a:endParaRPr lang="es-VE"/>
        </a:p>
      </dgm:t>
    </dgm:pt>
    <dgm:pt modelId="{92C33324-CAB0-4B4C-9DD8-9D089C3412BE}">
      <dgm:prSet phldrT="[Texto]"/>
      <dgm:spPr/>
      <dgm:t>
        <a:bodyPr/>
        <a:lstStyle/>
        <a:p>
          <a:r>
            <a:rPr lang="es-VE" dirty="0" smtClean="0"/>
            <a:t>CARTON / HOJA / CHECK LIST </a:t>
          </a:r>
          <a:endParaRPr lang="es-VE" dirty="0"/>
        </a:p>
      </dgm:t>
    </dgm:pt>
    <dgm:pt modelId="{42C93690-1C0B-4E58-84CB-0ED80E6897F7}" type="parTrans" cxnId="{D07E57DA-4994-4695-B213-88131CA1385D}">
      <dgm:prSet/>
      <dgm:spPr/>
      <dgm:t>
        <a:bodyPr/>
        <a:lstStyle/>
        <a:p>
          <a:endParaRPr lang="es-VE"/>
        </a:p>
      </dgm:t>
    </dgm:pt>
    <dgm:pt modelId="{2DCB5B2A-6E16-4CD0-A745-A9760DA9C62D}" type="sibTrans" cxnId="{D07E57DA-4994-4695-B213-88131CA1385D}">
      <dgm:prSet/>
      <dgm:spPr/>
      <dgm:t>
        <a:bodyPr/>
        <a:lstStyle/>
        <a:p>
          <a:endParaRPr lang="es-VE"/>
        </a:p>
      </dgm:t>
    </dgm:pt>
    <dgm:pt modelId="{617FA81C-1B39-4A97-89DA-10E7CAED65BE}">
      <dgm:prSet phldrT="[Texto]"/>
      <dgm:spPr/>
      <dgm:t>
        <a:bodyPr/>
        <a:lstStyle/>
        <a:p>
          <a:r>
            <a:rPr lang="es-VE" dirty="0" smtClean="0"/>
            <a:t>2) – APERTURA DE ORDEN DE SERVICIO EN SISTEMA</a:t>
          </a:r>
          <a:endParaRPr lang="es-VE" dirty="0"/>
        </a:p>
      </dgm:t>
    </dgm:pt>
    <dgm:pt modelId="{079158E6-1373-4149-9154-92F23555D16D}" type="parTrans" cxnId="{7AD08A8D-F683-4620-98AE-EC0F01A0F423}">
      <dgm:prSet/>
      <dgm:spPr/>
      <dgm:t>
        <a:bodyPr/>
        <a:lstStyle/>
        <a:p>
          <a:endParaRPr lang="es-VE"/>
        </a:p>
      </dgm:t>
    </dgm:pt>
    <dgm:pt modelId="{E67CA93D-3E7D-4689-A655-439D23E9C927}" type="sibTrans" cxnId="{7AD08A8D-F683-4620-98AE-EC0F01A0F423}">
      <dgm:prSet/>
      <dgm:spPr/>
      <dgm:t>
        <a:bodyPr/>
        <a:lstStyle/>
        <a:p>
          <a:endParaRPr lang="es-VE"/>
        </a:p>
      </dgm:t>
    </dgm:pt>
    <dgm:pt modelId="{13FA3C6A-FC60-4FE5-A2C6-CAEDFCDBCD97}">
      <dgm:prSet phldrT="[Texto]"/>
      <dgm:spPr/>
      <dgm:t>
        <a:bodyPr/>
        <a:lstStyle/>
        <a:p>
          <a:r>
            <a:rPr lang="es-VE" dirty="0" smtClean="0"/>
            <a:t>ASESOR DE SERVICIOS</a:t>
          </a:r>
          <a:endParaRPr lang="es-VE" dirty="0"/>
        </a:p>
      </dgm:t>
    </dgm:pt>
    <dgm:pt modelId="{F47582BA-15D5-40EF-9C93-B3F6F79D0A0F}" type="parTrans" cxnId="{8B47FAAB-9D75-4258-8F00-4CD2DFE688CE}">
      <dgm:prSet/>
      <dgm:spPr/>
      <dgm:t>
        <a:bodyPr/>
        <a:lstStyle/>
        <a:p>
          <a:endParaRPr lang="es-VE"/>
        </a:p>
      </dgm:t>
    </dgm:pt>
    <dgm:pt modelId="{C347AD6B-2811-4869-B5FE-AC1B47E79CE2}" type="sibTrans" cxnId="{8B47FAAB-9D75-4258-8F00-4CD2DFE688CE}">
      <dgm:prSet/>
      <dgm:spPr/>
      <dgm:t>
        <a:bodyPr/>
        <a:lstStyle/>
        <a:p>
          <a:endParaRPr lang="es-VE"/>
        </a:p>
      </dgm:t>
    </dgm:pt>
    <dgm:pt modelId="{D19F311D-629E-4269-B42E-2BC54228826E}">
      <dgm:prSet/>
      <dgm:spPr/>
      <dgm:t>
        <a:bodyPr/>
        <a:lstStyle/>
        <a:p>
          <a:r>
            <a:rPr lang="es-VE" dirty="0" smtClean="0"/>
            <a:t>PERFIL DE USUARIO: SERVICIOS</a:t>
          </a:r>
          <a:endParaRPr lang="es-VE" dirty="0"/>
        </a:p>
      </dgm:t>
    </dgm:pt>
    <dgm:pt modelId="{ED0D1780-6E7B-41D2-842B-F118F3CD72EC}" type="parTrans" cxnId="{00132629-A27E-4DFC-B2F5-FD76E92C069A}">
      <dgm:prSet/>
      <dgm:spPr/>
    </dgm:pt>
    <dgm:pt modelId="{B6B3F3C1-AB17-4B32-9479-7594F8867AC0}" type="sibTrans" cxnId="{00132629-A27E-4DFC-B2F5-FD76E92C069A}">
      <dgm:prSet/>
      <dgm:spPr/>
    </dgm:pt>
    <dgm:pt modelId="{192DEC46-B724-4907-B241-97265FE2D8EF}">
      <dgm:prSet/>
      <dgm:spPr/>
      <dgm:t>
        <a:bodyPr/>
        <a:lstStyle/>
        <a:p>
          <a:r>
            <a:rPr lang="es-VE" dirty="0" smtClean="0"/>
            <a:t>NOMBRE DEL DOCUMENTO: </a:t>
          </a:r>
        </a:p>
        <a:p>
          <a:r>
            <a:rPr lang="es-VE" dirty="0" smtClean="0"/>
            <a:t>OR  – ORDEN DE REPARACION</a:t>
          </a:r>
          <a:endParaRPr lang="es-VE" dirty="0"/>
        </a:p>
      </dgm:t>
    </dgm:pt>
    <dgm:pt modelId="{3205E39B-9794-465C-8EE1-0EA294049134}" type="parTrans" cxnId="{60E195C8-30A1-438C-8FC5-A0C24AE0E3F9}">
      <dgm:prSet/>
      <dgm:spPr/>
    </dgm:pt>
    <dgm:pt modelId="{8E6203BD-DE30-4E88-BBAF-8ECCD8BB36E5}" type="sibTrans" cxnId="{60E195C8-30A1-438C-8FC5-A0C24AE0E3F9}">
      <dgm:prSet/>
      <dgm:spPr/>
    </dgm:pt>
    <dgm:pt modelId="{E340CC98-79EB-460C-A2F7-958D109B49BC}">
      <dgm:prSet/>
      <dgm:spPr/>
      <dgm:t>
        <a:bodyPr/>
        <a:lstStyle/>
        <a:p>
          <a:r>
            <a:rPr lang="es-VE" dirty="0" smtClean="0"/>
            <a:t>3) – DIAGNOSTICO    </a:t>
          </a:r>
          <a:endParaRPr lang="es-VE" dirty="0"/>
        </a:p>
      </dgm:t>
    </dgm:pt>
    <dgm:pt modelId="{7F56544B-0706-494D-9DD5-8C5D054BBEDD}" type="parTrans" cxnId="{67E71D63-8DCB-42BF-87A9-7B839B4D1EBA}">
      <dgm:prSet/>
      <dgm:spPr/>
    </dgm:pt>
    <dgm:pt modelId="{2CB94C95-C86B-4EE5-947A-D25ACA21CFB1}" type="sibTrans" cxnId="{67E71D63-8DCB-42BF-87A9-7B839B4D1EBA}">
      <dgm:prSet/>
      <dgm:spPr/>
    </dgm:pt>
    <dgm:pt modelId="{64751B61-3F37-4845-9ECD-397F0CE89E16}">
      <dgm:prSet/>
      <dgm:spPr/>
      <dgm:t>
        <a:bodyPr/>
        <a:lstStyle/>
        <a:p>
          <a:r>
            <a:rPr lang="es-VE" dirty="0" smtClean="0"/>
            <a:t>TECNICO / MECANICO</a:t>
          </a:r>
          <a:endParaRPr lang="es-VE" dirty="0"/>
        </a:p>
      </dgm:t>
    </dgm:pt>
    <dgm:pt modelId="{05509C52-76E9-4678-BDE9-B21C6C7B4291}" type="parTrans" cxnId="{B495BAFC-DB59-47F9-A6EC-C253A85EAC1D}">
      <dgm:prSet/>
      <dgm:spPr/>
    </dgm:pt>
    <dgm:pt modelId="{E6ED906D-D5F6-4ABA-BF29-99B38C412CAE}" type="sibTrans" cxnId="{B495BAFC-DB59-47F9-A6EC-C253A85EAC1D}">
      <dgm:prSet/>
      <dgm:spPr/>
    </dgm:pt>
    <dgm:pt modelId="{4A9262A7-9482-4807-B440-36DD7710F1E2}">
      <dgm:prSet/>
      <dgm:spPr/>
      <dgm:t>
        <a:bodyPr/>
        <a:lstStyle/>
        <a:p>
          <a:r>
            <a:rPr lang="es-VE" dirty="0" smtClean="0"/>
            <a:t>FORMATO MANUAL</a:t>
          </a:r>
          <a:endParaRPr lang="es-VE" dirty="0"/>
        </a:p>
      </dgm:t>
    </dgm:pt>
    <dgm:pt modelId="{FE1E6A20-722C-4744-827F-39450A9640A2}" type="parTrans" cxnId="{ECF9A4A5-66E2-4409-A038-15BD9C66F893}">
      <dgm:prSet/>
      <dgm:spPr/>
    </dgm:pt>
    <dgm:pt modelId="{D9B36C40-6150-4CAE-86EB-175B09D83D88}" type="sibTrans" cxnId="{ECF9A4A5-66E2-4409-A038-15BD9C66F893}">
      <dgm:prSet/>
      <dgm:spPr/>
    </dgm:pt>
    <dgm:pt modelId="{86AC9909-F58A-4D01-9FDC-45465B7934B9}" type="pres">
      <dgm:prSet presAssocID="{A0758C00-A8D4-42CE-8338-9364E2E0977C}" presName="Name0" presStyleCnt="0">
        <dgm:presLayoutVars>
          <dgm:dir/>
          <dgm:animLvl val="lvl"/>
          <dgm:resizeHandles val="exact"/>
        </dgm:presLayoutVars>
      </dgm:prSet>
      <dgm:spPr/>
    </dgm:pt>
    <dgm:pt modelId="{FA84E958-D07F-447A-A976-B86E8BD04F13}" type="pres">
      <dgm:prSet presAssocID="{E340CC98-79EB-460C-A2F7-958D109B49BC}" presName="boxAndChildren" presStyleCnt="0"/>
      <dgm:spPr/>
    </dgm:pt>
    <dgm:pt modelId="{C0E0AC16-FCF4-4D79-B6CF-9BD32A2E95A7}" type="pres">
      <dgm:prSet presAssocID="{E340CC98-79EB-460C-A2F7-958D109B49BC}" presName="parentTextBox" presStyleLbl="node1" presStyleIdx="0" presStyleCnt="3"/>
      <dgm:spPr/>
      <dgm:t>
        <a:bodyPr/>
        <a:lstStyle/>
        <a:p>
          <a:endParaRPr lang="es-VE"/>
        </a:p>
      </dgm:t>
    </dgm:pt>
    <dgm:pt modelId="{DE8DE988-7613-44AE-A4B5-3220527B0594}" type="pres">
      <dgm:prSet presAssocID="{E340CC98-79EB-460C-A2F7-958D109B49BC}" presName="entireBox" presStyleLbl="node1" presStyleIdx="0" presStyleCnt="3"/>
      <dgm:spPr/>
      <dgm:t>
        <a:bodyPr/>
        <a:lstStyle/>
        <a:p>
          <a:endParaRPr lang="es-VE"/>
        </a:p>
      </dgm:t>
    </dgm:pt>
    <dgm:pt modelId="{08CD73D1-D155-44D8-8F8D-935CD3D78328}" type="pres">
      <dgm:prSet presAssocID="{E340CC98-79EB-460C-A2F7-958D109B49BC}" presName="descendantBox" presStyleCnt="0"/>
      <dgm:spPr/>
    </dgm:pt>
    <dgm:pt modelId="{0DF28D1A-0876-4882-BB24-DBF5D02CD02C}" type="pres">
      <dgm:prSet presAssocID="{64751B61-3F37-4845-9ECD-397F0CE89E16}" presName="childTextBox" presStyleLbl="fgAccFollowNode1" presStyleIdx="0" presStyleCnt="7">
        <dgm:presLayoutVars>
          <dgm:bulletEnabled val="1"/>
        </dgm:presLayoutVars>
      </dgm:prSet>
      <dgm:spPr/>
    </dgm:pt>
    <dgm:pt modelId="{20E814D5-F524-4790-B859-F5EDCEDCC338}" type="pres">
      <dgm:prSet presAssocID="{4A9262A7-9482-4807-B440-36DD7710F1E2}" presName="childTextBox" presStyleLbl="fgAccFollowNode1" presStyleIdx="1" presStyleCnt="7">
        <dgm:presLayoutVars>
          <dgm:bulletEnabled val="1"/>
        </dgm:presLayoutVars>
      </dgm:prSet>
      <dgm:spPr/>
    </dgm:pt>
    <dgm:pt modelId="{6A1E1BA8-FBEA-4113-8C92-CB3CCAF73771}" type="pres">
      <dgm:prSet presAssocID="{E67CA93D-3E7D-4689-A655-439D23E9C927}" presName="sp" presStyleCnt="0"/>
      <dgm:spPr/>
    </dgm:pt>
    <dgm:pt modelId="{6951EBEE-EB32-47B7-BA69-6748958C0793}" type="pres">
      <dgm:prSet presAssocID="{617FA81C-1B39-4A97-89DA-10E7CAED65BE}" presName="arrowAndChildren" presStyleCnt="0"/>
      <dgm:spPr/>
    </dgm:pt>
    <dgm:pt modelId="{038763B8-55FA-468D-9998-902241E658BE}" type="pres">
      <dgm:prSet presAssocID="{617FA81C-1B39-4A97-89DA-10E7CAED65BE}" presName="parentTextArrow" presStyleLbl="node1" presStyleIdx="0" presStyleCnt="3"/>
      <dgm:spPr/>
      <dgm:t>
        <a:bodyPr/>
        <a:lstStyle/>
        <a:p>
          <a:endParaRPr lang="es-VE"/>
        </a:p>
      </dgm:t>
    </dgm:pt>
    <dgm:pt modelId="{484DB601-AAC3-46F1-9C71-49FB15D4FE2F}" type="pres">
      <dgm:prSet presAssocID="{617FA81C-1B39-4A97-89DA-10E7CAED65BE}" presName="arrow" presStyleLbl="node1" presStyleIdx="1" presStyleCnt="3"/>
      <dgm:spPr/>
      <dgm:t>
        <a:bodyPr/>
        <a:lstStyle/>
        <a:p>
          <a:endParaRPr lang="es-VE"/>
        </a:p>
      </dgm:t>
    </dgm:pt>
    <dgm:pt modelId="{620CBD62-C16B-48A8-BCC5-8632C3B6846D}" type="pres">
      <dgm:prSet presAssocID="{617FA81C-1B39-4A97-89DA-10E7CAED65BE}" presName="descendantArrow" presStyleCnt="0"/>
      <dgm:spPr/>
    </dgm:pt>
    <dgm:pt modelId="{1DD4E36A-E4AC-43D1-B4A3-CC4052C6A42B}" type="pres">
      <dgm:prSet presAssocID="{13FA3C6A-FC60-4FE5-A2C6-CAEDFCDBCD97}" presName="childTextArrow" presStyleLbl="fgAccFollowNode1" presStyleIdx="2" presStyleCnt="7">
        <dgm:presLayoutVars>
          <dgm:bulletEnabled val="1"/>
        </dgm:presLayoutVars>
      </dgm:prSet>
      <dgm:spPr/>
    </dgm:pt>
    <dgm:pt modelId="{58C3AB91-1E61-4A43-B86E-A360B5B84EFF}" type="pres">
      <dgm:prSet presAssocID="{D19F311D-629E-4269-B42E-2BC54228826E}" presName="childTextArrow" presStyleLbl="fgAccFollowNode1" presStyleIdx="3" presStyleCnt="7">
        <dgm:presLayoutVars>
          <dgm:bulletEnabled val="1"/>
        </dgm:presLayoutVars>
      </dgm:prSet>
      <dgm:spPr/>
    </dgm:pt>
    <dgm:pt modelId="{4977A57D-C83E-4410-B524-D3C75397717D}" type="pres">
      <dgm:prSet presAssocID="{192DEC46-B724-4907-B241-97265FE2D8EF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0219D29-B354-40AD-A4AC-56CFFDEA9979}" type="pres">
      <dgm:prSet presAssocID="{0D57605A-45C4-45E9-9310-E48481939C91}" presName="sp" presStyleCnt="0"/>
      <dgm:spPr/>
    </dgm:pt>
    <dgm:pt modelId="{425E2708-0169-48AC-9D60-4E70B2F59AEF}" type="pres">
      <dgm:prSet presAssocID="{647D8798-0567-471B-B44F-1542AB367161}" presName="arrowAndChildren" presStyleCnt="0"/>
      <dgm:spPr/>
    </dgm:pt>
    <dgm:pt modelId="{920FA071-0EC2-4139-8D0E-7410821750AA}" type="pres">
      <dgm:prSet presAssocID="{647D8798-0567-471B-B44F-1542AB367161}" presName="parentTextArrow" presStyleLbl="node1" presStyleIdx="1" presStyleCnt="3"/>
      <dgm:spPr/>
      <dgm:t>
        <a:bodyPr/>
        <a:lstStyle/>
        <a:p>
          <a:endParaRPr lang="es-VE"/>
        </a:p>
      </dgm:t>
    </dgm:pt>
    <dgm:pt modelId="{DE5E7975-7C89-4065-AFCA-9D5632AF9827}" type="pres">
      <dgm:prSet presAssocID="{647D8798-0567-471B-B44F-1542AB367161}" presName="arrow" presStyleLbl="node1" presStyleIdx="2" presStyleCnt="3" custLinFactNeighborY="-46"/>
      <dgm:spPr/>
      <dgm:t>
        <a:bodyPr/>
        <a:lstStyle/>
        <a:p>
          <a:endParaRPr lang="es-VE"/>
        </a:p>
      </dgm:t>
    </dgm:pt>
    <dgm:pt modelId="{5A0E93B5-BBF5-4D53-9457-229FA88C2AA8}" type="pres">
      <dgm:prSet presAssocID="{647D8798-0567-471B-B44F-1542AB367161}" presName="descendantArrow" presStyleCnt="0"/>
      <dgm:spPr/>
    </dgm:pt>
    <dgm:pt modelId="{9726603D-DD73-492F-8A50-B1AB29C2D804}" type="pres">
      <dgm:prSet presAssocID="{292C383C-D5FE-4663-8559-C73FAD9A4DC3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4399851-C553-4D5B-8D20-4CDA935D5286}" type="pres">
      <dgm:prSet presAssocID="{92C33324-CAB0-4B4C-9DD8-9D089C3412BE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2394CEE2-6F1C-4543-A54C-DA393406ACA1}" type="presOf" srcId="{D19F311D-629E-4269-B42E-2BC54228826E}" destId="{58C3AB91-1E61-4A43-B86E-A360B5B84EFF}" srcOrd="0" destOrd="0" presId="urn:microsoft.com/office/officeart/2005/8/layout/process4"/>
    <dgm:cxn modelId="{60E195C8-30A1-438C-8FC5-A0C24AE0E3F9}" srcId="{617FA81C-1B39-4A97-89DA-10E7CAED65BE}" destId="{192DEC46-B724-4907-B241-97265FE2D8EF}" srcOrd="2" destOrd="0" parTransId="{3205E39B-9794-465C-8EE1-0EA294049134}" sibTransId="{8E6203BD-DE30-4E88-BBAF-8ECCD8BB36E5}"/>
    <dgm:cxn modelId="{00132629-A27E-4DFC-B2F5-FD76E92C069A}" srcId="{617FA81C-1B39-4A97-89DA-10E7CAED65BE}" destId="{D19F311D-629E-4269-B42E-2BC54228826E}" srcOrd="1" destOrd="0" parTransId="{ED0D1780-6E7B-41D2-842B-F118F3CD72EC}" sibTransId="{B6B3F3C1-AB17-4B32-9479-7594F8867AC0}"/>
    <dgm:cxn modelId="{1644E323-2E63-48DD-94B9-1555ED01058B}" srcId="{A0758C00-A8D4-42CE-8338-9364E2E0977C}" destId="{647D8798-0567-471B-B44F-1542AB367161}" srcOrd="0" destOrd="0" parTransId="{F95762F2-19EC-4379-A496-992A2D683BCC}" sibTransId="{0D57605A-45C4-45E9-9310-E48481939C91}"/>
    <dgm:cxn modelId="{ECF9A4A5-66E2-4409-A038-15BD9C66F893}" srcId="{E340CC98-79EB-460C-A2F7-958D109B49BC}" destId="{4A9262A7-9482-4807-B440-36DD7710F1E2}" srcOrd="1" destOrd="0" parTransId="{FE1E6A20-722C-4744-827F-39450A9640A2}" sibTransId="{D9B36C40-6150-4CAE-86EB-175B09D83D88}"/>
    <dgm:cxn modelId="{B495BAFC-DB59-47F9-A6EC-C253A85EAC1D}" srcId="{E340CC98-79EB-460C-A2F7-958D109B49BC}" destId="{64751B61-3F37-4845-9ECD-397F0CE89E16}" srcOrd="0" destOrd="0" parTransId="{05509C52-76E9-4678-BDE9-B21C6C7B4291}" sibTransId="{E6ED906D-D5F6-4ABA-BF29-99B38C412CAE}"/>
    <dgm:cxn modelId="{20C1DBC4-1E8A-471E-A406-A3971CCEE96C}" type="presOf" srcId="{647D8798-0567-471B-B44F-1542AB367161}" destId="{920FA071-0EC2-4139-8D0E-7410821750AA}" srcOrd="0" destOrd="0" presId="urn:microsoft.com/office/officeart/2005/8/layout/process4"/>
    <dgm:cxn modelId="{14244C85-E718-4B3C-963E-A6662B079553}" type="presOf" srcId="{A0758C00-A8D4-42CE-8338-9364E2E0977C}" destId="{86AC9909-F58A-4D01-9FDC-45465B7934B9}" srcOrd="0" destOrd="0" presId="urn:microsoft.com/office/officeart/2005/8/layout/process4"/>
    <dgm:cxn modelId="{C01C7E69-5257-4AB5-A39E-EFE8BE2744DB}" type="presOf" srcId="{647D8798-0567-471B-B44F-1542AB367161}" destId="{DE5E7975-7C89-4065-AFCA-9D5632AF9827}" srcOrd="1" destOrd="0" presId="urn:microsoft.com/office/officeart/2005/8/layout/process4"/>
    <dgm:cxn modelId="{07F5A027-C611-4675-A750-3346259F932C}" type="presOf" srcId="{64751B61-3F37-4845-9ECD-397F0CE89E16}" destId="{0DF28D1A-0876-4882-BB24-DBF5D02CD02C}" srcOrd="0" destOrd="0" presId="urn:microsoft.com/office/officeart/2005/8/layout/process4"/>
    <dgm:cxn modelId="{8B47FAAB-9D75-4258-8F00-4CD2DFE688CE}" srcId="{617FA81C-1B39-4A97-89DA-10E7CAED65BE}" destId="{13FA3C6A-FC60-4FE5-A2C6-CAEDFCDBCD97}" srcOrd="0" destOrd="0" parTransId="{F47582BA-15D5-40EF-9C93-B3F6F79D0A0F}" sibTransId="{C347AD6B-2811-4869-B5FE-AC1B47E79CE2}"/>
    <dgm:cxn modelId="{7AD08A8D-F683-4620-98AE-EC0F01A0F423}" srcId="{A0758C00-A8D4-42CE-8338-9364E2E0977C}" destId="{617FA81C-1B39-4A97-89DA-10E7CAED65BE}" srcOrd="1" destOrd="0" parTransId="{079158E6-1373-4149-9154-92F23555D16D}" sibTransId="{E67CA93D-3E7D-4689-A655-439D23E9C927}"/>
    <dgm:cxn modelId="{2044C910-239D-4FB6-BC5C-4C29C8645FB0}" type="presOf" srcId="{E340CC98-79EB-460C-A2F7-958D109B49BC}" destId="{DE8DE988-7613-44AE-A4B5-3220527B0594}" srcOrd="1" destOrd="0" presId="urn:microsoft.com/office/officeart/2005/8/layout/process4"/>
    <dgm:cxn modelId="{5296FDD9-F090-4A15-AEB5-EB2793962062}" type="presOf" srcId="{617FA81C-1B39-4A97-89DA-10E7CAED65BE}" destId="{484DB601-AAC3-46F1-9C71-49FB15D4FE2F}" srcOrd="1" destOrd="0" presId="urn:microsoft.com/office/officeart/2005/8/layout/process4"/>
    <dgm:cxn modelId="{D07E57DA-4994-4695-B213-88131CA1385D}" srcId="{647D8798-0567-471B-B44F-1542AB367161}" destId="{92C33324-CAB0-4B4C-9DD8-9D089C3412BE}" srcOrd="1" destOrd="0" parTransId="{42C93690-1C0B-4E58-84CB-0ED80E6897F7}" sibTransId="{2DCB5B2A-6E16-4CD0-A745-A9760DA9C62D}"/>
    <dgm:cxn modelId="{A1057111-6001-45A4-8D00-EE29D782E1D2}" type="presOf" srcId="{13FA3C6A-FC60-4FE5-A2C6-CAEDFCDBCD97}" destId="{1DD4E36A-E4AC-43D1-B4A3-CC4052C6A42B}" srcOrd="0" destOrd="0" presId="urn:microsoft.com/office/officeart/2005/8/layout/process4"/>
    <dgm:cxn modelId="{344B7C3E-6E1A-4388-90F9-D03F986F0AEE}" type="presOf" srcId="{292C383C-D5FE-4663-8559-C73FAD9A4DC3}" destId="{9726603D-DD73-492F-8A50-B1AB29C2D804}" srcOrd="0" destOrd="0" presId="urn:microsoft.com/office/officeart/2005/8/layout/process4"/>
    <dgm:cxn modelId="{9F06F18A-09C0-4B3C-B9E5-59DA8C6C4F4F}" type="presOf" srcId="{617FA81C-1B39-4A97-89DA-10E7CAED65BE}" destId="{038763B8-55FA-468D-9998-902241E658BE}" srcOrd="0" destOrd="0" presId="urn:microsoft.com/office/officeart/2005/8/layout/process4"/>
    <dgm:cxn modelId="{8F0EC130-5BD0-44BC-BC1A-C67E0C928313}" type="presOf" srcId="{E340CC98-79EB-460C-A2F7-958D109B49BC}" destId="{C0E0AC16-FCF4-4D79-B6CF-9BD32A2E95A7}" srcOrd="0" destOrd="0" presId="urn:microsoft.com/office/officeart/2005/8/layout/process4"/>
    <dgm:cxn modelId="{61C1CF37-D7B3-4F92-A5F7-28B21D9B5B2C}" type="presOf" srcId="{4A9262A7-9482-4807-B440-36DD7710F1E2}" destId="{20E814D5-F524-4790-B859-F5EDCEDCC338}" srcOrd="0" destOrd="0" presId="urn:microsoft.com/office/officeart/2005/8/layout/process4"/>
    <dgm:cxn modelId="{E2AFBC34-D92E-4B82-A673-0A3D4B7A0FCD}" type="presOf" srcId="{192DEC46-B724-4907-B241-97265FE2D8EF}" destId="{4977A57D-C83E-4410-B524-D3C75397717D}" srcOrd="0" destOrd="0" presId="urn:microsoft.com/office/officeart/2005/8/layout/process4"/>
    <dgm:cxn modelId="{0AA58202-586A-4354-A68E-D78E8E1355D0}" srcId="{647D8798-0567-471B-B44F-1542AB367161}" destId="{292C383C-D5FE-4663-8559-C73FAD9A4DC3}" srcOrd="0" destOrd="0" parTransId="{DB096FBC-DE78-41F8-A64F-0AA2EA7E7128}" sibTransId="{DBD50847-DB25-41E8-A6EB-487FBECEA3AA}"/>
    <dgm:cxn modelId="{9D4E34BC-C471-4239-9685-33483EA31121}" type="presOf" srcId="{92C33324-CAB0-4B4C-9DD8-9D089C3412BE}" destId="{84399851-C553-4D5B-8D20-4CDA935D5286}" srcOrd="0" destOrd="0" presId="urn:microsoft.com/office/officeart/2005/8/layout/process4"/>
    <dgm:cxn modelId="{67E71D63-8DCB-42BF-87A9-7B839B4D1EBA}" srcId="{A0758C00-A8D4-42CE-8338-9364E2E0977C}" destId="{E340CC98-79EB-460C-A2F7-958D109B49BC}" srcOrd="2" destOrd="0" parTransId="{7F56544B-0706-494D-9DD5-8C5D054BBEDD}" sibTransId="{2CB94C95-C86B-4EE5-947A-D25ACA21CFB1}"/>
    <dgm:cxn modelId="{797F6FE5-4FDA-4AAF-86EE-210C80BF5C3B}" type="presParOf" srcId="{86AC9909-F58A-4D01-9FDC-45465B7934B9}" destId="{FA84E958-D07F-447A-A976-B86E8BD04F13}" srcOrd="0" destOrd="0" presId="urn:microsoft.com/office/officeart/2005/8/layout/process4"/>
    <dgm:cxn modelId="{1BEE58F8-D975-4DC9-AD05-7FD5F4A65A9D}" type="presParOf" srcId="{FA84E958-D07F-447A-A976-B86E8BD04F13}" destId="{C0E0AC16-FCF4-4D79-B6CF-9BD32A2E95A7}" srcOrd="0" destOrd="0" presId="urn:microsoft.com/office/officeart/2005/8/layout/process4"/>
    <dgm:cxn modelId="{D14DA694-931D-412B-89AB-5487BA737907}" type="presParOf" srcId="{FA84E958-D07F-447A-A976-B86E8BD04F13}" destId="{DE8DE988-7613-44AE-A4B5-3220527B0594}" srcOrd="1" destOrd="0" presId="urn:microsoft.com/office/officeart/2005/8/layout/process4"/>
    <dgm:cxn modelId="{DD490E8A-16D3-44B1-BFA8-80856C0A49B8}" type="presParOf" srcId="{FA84E958-D07F-447A-A976-B86E8BD04F13}" destId="{08CD73D1-D155-44D8-8F8D-935CD3D78328}" srcOrd="2" destOrd="0" presId="urn:microsoft.com/office/officeart/2005/8/layout/process4"/>
    <dgm:cxn modelId="{D0C257A1-99E6-460E-B466-52DD8B7FEC47}" type="presParOf" srcId="{08CD73D1-D155-44D8-8F8D-935CD3D78328}" destId="{0DF28D1A-0876-4882-BB24-DBF5D02CD02C}" srcOrd="0" destOrd="0" presId="urn:microsoft.com/office/officeart/2005/8/layout/process4"/>
    <dgm:cxn modelId="{B4D8DD75-42E9-4159-9BAE-F2971620235E}" type="presParOf" srcId="{08CD73D1-D155-44D8-8F8D-935CD3D78328}" destId="{20E814D5-F524-4790-B859-F5EDCEDCC338}" srcOrd="1" destOrd="0" presId="urn:microsoft.com/office/officeart/2005/8/layout/process4"/>
    <dgm:cxn modelId="{3B63B9FB-80CC-4B74-8D79-6173F72B33C8}" type="presParOf" srcId="{86AC9909-F58A-4D01-9FDC-45465B7934B9}" destId="{6A1E1BA8-FBEA-4113-8C92-CB3CCAF73771}" srcOrd="1" destOrd="0" presId="urn:microsoft.com/office/officeart/2005/8/layout/process4"/>
    <dgm:cxn modelId="{4715B9DE-89EE-49E9-AB3E-E9167B33CD07}" type="presParOf" srcId="{86AC9909-F58A-4D01-9FDC-45465B7934B9}" destId="{6951EBEE-EB32-47B7-BA69-6748958C0793}" srcOrd="2" destOrd="0" presId="urn:microsoft.com/office/officeart/2005/8/layout/process4"/>
    <dgm:cxn modelId="{F90D7668-866D-477C-B351-875879295650}" type="presParOf" srcId="{6951EBEE-EB32-47B7-BA69-6748958C0793}" destId="{038763B8-55FA-468D-9998-902241E658BE}" srcOrd="0" destOrd="0" presId="urn:microsoft.com/office/officeart/2005/8/layout/process4"/>
    <dgm:cxn modelId="{370B1B3A-5540-4F9F-AEE5-E9DF36EE5030}" type="presParOf" srcId="{6951EBEE-EB32-47B7-BA69-6748958C0793}" destId="{484DB601-AAC3-46F1-9C71-49FB15D4FE2F}" srcOrd="1" destOrd="0" presId="urn:microsoft.com/office/officeart/2005/8/layout/process4"/>
    <dgm:cxn modelId="{814F8567-B914-4649-9BB4-F53165951AA1}" type="presParOf" srcId="{6951EBEE-EB32-47B7-BA69-6748958C0793}" destId="{620CBD62-C16B-48A8-BCC5-8632C3B6846D}" srcOrd="2" destOrd="0" presId="urn:microsoft.com/office/officeart/2005/8/layout/process4"/>
    <dgm:cxn modelId="{45A4876E-07FE-48DD-A098-D82742A707CF}" type="presParOf" srcId="{620CBD62-C16B-48A8-BCC5-8632C3B6846D}" destId="{1DD4E36A-E4AC-43D1-B4A3-CC4052C6A42B}" srcOrd="0" destOrd="0" presId="urn:microsoft.com/office/officeart/2005/8/layout/process4"/>
    <dgm:cxn modelId="{E4F50B34-DB2C-4432-A547-0A5101C682FF}" type="presParOf" srcId="{620CBD62-C16B-48A8-BCC5-8632C3B6846D}" destId="{58C3AB91-1E61-4A43-B86E-A360B5B84EFF}" srcOrd="1" destOrd="0" presId="urn:microsoft.com/office/officeart/2005/8/layout/process4"/>
    <dgm:cxn modelId="{B975AB72-96DE-45C0-AABA-60950F686679}" type="presParOf" srcId="{620CBD62-C16B-48A8-BCC5-8632C3B6846D}" destId="{4977A57D-C83E-4410-B524-D3C75397717D}" srcOrd="2" destOrd="0" presId="urn:microsoft.com/office/officeart/2005/8/layout/process4"/>
    <dgm:cxn modelId="{CC69FC2A-2830-4490-8CFD-419A43877530}" type="presParOf" srcId="{86AC9909-F58A-4D01-9FDC-45465B7934B9}" destId="{B0219D29-B354-40AD-A4AC-56CFFDEA9979}" srcOrd="3" destOrd="0" presId="urn:microsoft.com/office/officeart/2005/8/layout/process4"/>
    <dgm:cxn modelId="{7790BE04-2B90-4948-B471-668604CD43B7}" type="presParOf" srcId="{86AC9909-F58A-4D01-9FDC-45465B7934B9}" destId="{425E2708-0169-48AC-9D60-4E70B2F59AEF}" srcOrd="4" destOrd="0" presId="urn:microsoft.com/office/officeart/2005/8/layout/process4"/>
    <dgm:cxn modelId="{8CD20DBD-CA77-4FB9-A89C-7521ACA5FDD6}" type="presParOf" srcId="{425E2708-0169-48AC-9D60-4E70B2F59AEF}" destId="{920FA071-0EC2-4139-8D0E-7410821750AA}" srcOrd="0" destOrd="0" presId="urn:microsoft.com/office/officeart/2005/8/layout/process4"/>
    <dgm:cxn modelId="{6DB31CD9-B0F7-46E9-AD59-192E58267EE3}" type="presParOf" srcId="{425E2708-0169-48AC-9D60-4E70B2F59AEF}" destId="{DE5E7975-7C89-4065-AFCA-9D5632AF9827}" srcOrd="1" destOrd="0" presId="urn:microsoft.com/office/officeart/2005/8/layout/process4"/>
    <dgm:cxn modelId="{65E0B51A-159D-4A55-ACD6-FA07DA0ED8BF}" type="presParOf" srcId="{425E2708-0169-48AC-9D60-4E70B2F59AEF}" destId="{5A0E93B5-BBF5-4D53-9457-229FA88C2AA8}" srcOrd="2" destOrd="0" presId="urn:microsoft.com/office/officeart/2005/8/layout/process4"/>
    <dgm:cxn modelId="{31D4DB56-4B3D-47D5-BB63-8983DD02DEBF}" type="presParOf" srcId="{5A0E93B5-BBF5-4D53-9457-229FA88C2AA8}" destId="{9726603D-DD73-492F-8A50-B1AB29C2D804}" srcOrd="0" destOrd="0" presId="urn:microsoft.com/office/officeart/2005/8/layout/process4"/>
    <dgm:cxn modelId="{D9C63E5D-536C-4958-BD84-6A40893813C9}" type="presParOf" srcId="{5A0E93B5-BBF5-4D53-9457-229FA88C2AA8}" destId="{84399851-C553-4D5B-8D20-4CDA935D528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1896F-E458-4FFD-B287-3F6658B110F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5DCAE300-DD61-4B4E-B720-3813DC726EB8}">
      <dgm:prSet phldrT="[Texto]"/>
      <dgm:spPr/>
      <dgm:t>
        <a:bodyPr/>
        <a:lstStyle/>
        <a:p>
          <a:r>
            <a:rPr lang="es-VE" dirty="0" smtClean="0"/>
            <a:t>4)- PRESUPUESTO INTERNO (TALLER –ALMACEN) </a:t>
          </a:r>
          <a:endParaRPr lang="es-VE" dirty="0"/>
        </a:p>
      </dgm:t>
    </dgm:pt>
    <dgm:pt modelId="{342E42B8-31FA-4253-928A-6D4EDF6B8E04}" type="parTrans" cxnId="{4308D5C8-8F6C-412A-ACCC-D13EA1F3314C}">
      <dgm:prSet/>
      <dgm:spPr/>
      <dgm:t>
        <a:bodyPr/>
        <a:lstStyle/>
        <a:p>
          <a:endParaRPr lang="es-VE"/>
        </a:p>
      </dgm:t>
    </dgm:pt>
    <dgm:pt modelId="{0A8558A4-7DE6-4FE0-8C9A-A54CACB05C39}" type="sibTrans" cxnId="{4308D5C8-8F6C-412A-ACCC-D13EA1F3314C}">
      <dgm:prSet/>
      <dgm:spPr/>
      <dgm:t>
        <a:bodyPr/>
        <a:lstStyle/>
        <a:p>
          <a:endParaRPr lang="es-VE"/>
        </a:p>
      </dgm:t>
    </dgm:pt>
    <dgm:pt modelId="{B0566B62-297D-4DA1-80AC-FCEBD9861104}">
      <dgm:prSet phldrT="[Texto]"/>
      <dgm:spPr/>
      <dgm:t>
        <a:bodyPr/>
        <a:lstStyle/>
        <a:p>
          <a:r>
            <a:rPr lang="es-VE" dirty="0" smtClean="0"/>
            <a:t>GERENTE DE REPUESTO O ALMACENISTA</a:t>
          </a:r>
          <a:endParaRPr lang="es-VE" dirty="0"/>
        </a:p>
      </dgm:t>
    </dgm:pt>
    <dgm:pt modelId="{2D9A9B73-322E-4720-9750-B7476A579439}" type="parTrans" cxnId="{DA7AD8A4-4B67-43A6-AAA5-631E4C5D45BF}">
      <dgm:prSet/>
      <dgm:spPr/>
      <dgm:t>
        <a:bodyPr/>
        <a:lstStyle/>
        <a:p>
          <a:endParaRPr lang="es-VE"/>
        </a:p>
      </dgm:t>
    </dgm:pt>
    <dgm:pt modelId="{129F21B8-B8B1-4A08-9EC7-59E4D49E9A65}" type="sibTrans" cxnId="{DA7AD8A4-4B67-43A6-AAA5-631E4C5D45BF}">
      <dgm:prSet/>
      <dgm:spPr/>
      <dgm:t>
        <a:bodyPr/>
        <a:lstStyle/>
        <a:p>
          <a:endParaRPr lang="es-VE"/>
        </a:p>
      </dgm:t>
    </dgm:pt>
    <dgm:pt modelId="{2D012FF9-F890-42F5-9ECD-0C7066DB13AD}">
      <dgm:prSet phldrT="[Texto]"/>
      <dgm:spPr/>
      <dgm:t>
        <a:bodyPr/>
        <a:lstStyle/>
        <a:p>
          <a:r>
            <a:rPr lang="es-VE" dirty="0" smtClean="0"/>
            <a:t>PERFIL DE USUARIO: PRESUPUESTO</a:t>
          </a:r>
          <a:endParaRPr lang="es-VE" dirty="0"/>
        </a:p>
      </dgm:t>
    </dgm:pt>
    <dgm:pt modelId="{430F4F8E-2C11-484B-BED5-5F7217976E57}" type="parTrans" cxnId="{FF45C17B-CD4B-4F2F-9811-AD0C2DBD33CF}">
      <dgm:prSet/>
      <dgm:spPr/>
      <dgm:t>
        <a:bodyPr/>
        <a:lstStyle/>
        <a:p>
          <a:endParaRPr lang="es-VE"/>
        </a:p>
      </dgm:t>
    </dgm:pt>
    <dgm:pt modelId="{8BF5913D-6832-4407-8790-9F84A09A310A}" type="sibTrans" cxnId="{FF45C17B-CD4B-4F2F-9811-AD0C2DBD33CF}">
      <dgm:prSet/>
      <dgm:spPr/>
      <dgm:t>
        <a:bodyPr/>
        <a:lstStyle/>
        <a:p>
          <a:endParaRPr lang="es-VE"/>
        </a:p>
      </dgm:t>
    </dgm:pt>
    <dgm:pt modelId="{F3EBE7F0-3337-4CFE-AEDC-5268FDDA6D0A}">
      <dgm:prSet phldrT="[Texto]"/>
      <dgm:spPr/>
      <dgm:t>
        <a:bodyPr/>
        <a:lstStyle/>
        <a:p>
          <a:r>
            <a:rPr lang="es-VE" dirty="0" smtClean="0"/>
            <a:t>5) – PRESUPUESTO EXTERNO (SERVICIO – CLIENTE)</a:t>
          </a:r>
          <a:endParaRPr lang="es-VE" dirty="0"/>
        </a:p>
      </dgm:t>
    </dgm:pt>
    <dgm:pt modelId="{8165BBB0-D871-467E-A578-A91DA0531266}" type="parTrans" cxnId="{DDA6A93C-2AE9-4932-ABD7-60CCC0FBB7FF}">
      <dgm:prSet/>
      <dgm:spPr/>
      <dgm:t>
        <a:bodyPr/>
        <a:lstStyle/>
        <a:p>
          <a:endParaRPr lang="es-VE"/>
        </a:p>
      </dgm:t>
    </dgm:pt>
    <dgm:pt modelId="{245AD99A-34AC-4EC8-9404-5E7E2E361137}" type="sibTrans" cxnId="{DDA6A93C-2AE9-4932-ABD7-60CCC0FBB7FF}">
      <dgm:prSet/>
      <dgm:spPr/>
      <dgm:t>
        <a:bodyPr/>
        <a:lstStyle/>
        <a:p>
          <a:endParaRPr lang="es-VE"/>
        </a:p>
      </dgm:t>
    </dgm:pt>
    <dgm:pt modelId="{DB195102-7924-4D47-B07F-D57900374198}">
      <dgm:prSet phldrT="[Texto]"/>
      <dgm:spPr/>
      <dgm:t>
        <a:bodyPr/>
        <a:lstStyle/>
        <a:p>
          <a:r>
            <a:rPr lang="es-VE" dirty="0" smtClean="0"/>
            <a:t>ASESOR DE SERVICIOS</a:t>
          </a:r>
          <a:endParaRPr lang="es-VE" dirty="0"/>
        </a:p>
      </dgm:t>
    </dgm:pt>
    <dgm:pt modelId="{088267E3-711A-4BFE-A4FA-93F1648C4BD0}" type="parTrans" cxnId="{B6CA674D-8239-45CE-99EC-B4B84DC1B52F}">
      <dgm:prSet/>
      <dgm:spPr/>
      <dgm:t>
        <a:bodyPr/>
        <a:lstStyle/>
        <a:p>
          <a:endParaRPr lang="es-VE"/>
        </a:p>
      </dgm:t>
    </dgm:pt>
    <dgm:pt modelId="{E0485677-3E13-4D64-8EC2-1E29AD99CA48}" type="sibTrans" cxnId="{B6CA674D-8239-45CE-99EC-B4B84DC1B52F}">
      <dgm:prSet/>
      <dgm:spPr/>
      <dgm:t>
        <a:bodyPr/>
        <a:lstStyle/>
        <a:p>
          <a:endParaRPr lang="es-VE"/>
        </a:p>
      </dgm:t>
    </dgm:pt>
    <dgm:pt modelId="{E2A181B9-3527-4E15-8394-07FE5FE4DEE3}">
      <dgm:prSet phldrT="[Texto]"/>
      <dgm:spPr/>
      <dgm:t>
        <a:bodyPr/>
        <a:lstStyle/>
        <a:p>
          <a:r>
            <a:rPr lang="es-VE" dirty="0" smtClean="0"/>
            <a:t>PERFIL DE USUARIO: ASESOR DE SERVICIOS</a:t>
          </a:r>
          <a:endParaRPr lang="es-VE" dirty="0"/>
        </a:p>
      </dgm:t>
    </dgm:pt>
    <dgm:pt modelId="{B910F031-7D88-4955-9206-B05BE234D407}" type="parTrans" cxnId="{AD49240A-A330-4F04-93BA-3479478D95D4}">
      <dgm:prSet/>
      <dgm:spPr/>
      <dgm:t>
        <a:bodyPr/>
        <a:lstStyle/>
        <a:p>
          <a:endParaRPr lang="es-VE"/>
        </a:p>
      </dgm:t>
    </dgm:pt>
    <dgm:pt modelId="{76DA8762-392C-475D-B5C8-42ED4735EFE5}" type="sibTrans" cxnId="{AD49240A-A330-4F04-93BA-3479478D95D4}">
      <dgm:prSet/>
      <dgm:spPr/>
      <dgm:t>
        <a:bodyPr/>
        <a:lstStyle/>
        <a:p>
          <a:endParaRPr lang="es-VE"/>
        </a:p>
      </dgm:t>
    </dgm:pt>
    <dgm:pt modelId="{62043349-40A9-42AB-A779-7D108FBE4717}">
      <dgm:prSet phldrT="[Texto]"/>
      <dgm:spPr/>
      <dgm:t>
        <a:bodyPr/>
        <a:lstStyle/>
        <a:p>
          <a:r>
            <a:rPr lang="es-VE" dirty="0" smtClean="0"/>
            <a:t>6) – VALE (Solicitud formal al almacén de los repuestos)</a:t>
          </a:r>
          <a:endParaRPr lang="es-VE" dirty="0"/>
        </a:p>
      </dgm:t>
    </dgm:pt>
    <dgm:pt modelId="{1E787082-F917-4FA5-8EC7-618E3211E380}" type="parTrans" cxnId="{B825B3B5-363B-41B0-8C0E-33DCCB1A3FED}">
      <dgm:prSet/>
      <dgm:spPr/>
      <dgm:t>
        <a:bodyPr/>
        <a:lstStyle/>
        <a:p>
          <a:endParaRPr lang="es-VE"/>
        </a:p>
      </dgm:t>
    </dgm:pt>
    <dgm:pt modelId="{65953988-1CDC-47C5-A1C3-83C73F1CF02D}" type="sibTrans" cxnId="{B825B3B5-363B-41B0-8C0E-33DCCB1A3FED}">
      <dgm:prSet/>
      <dgm:spPr/>
      <dgm:t>
        <a:bodyPr/>
        <a:lstStyle/>
        <a:p>
          <a:endParaRPr lang="es-VE"/>
        </a:p>
      </dgm:t>
    </dgm:pt>
    <dgm:pt modelId="{693F18F0-66C2-430D-87A7-C2BB0C8851A5}">
      <dgm:prSet phldrT="[Texto]"/>
      <dgm:spPr/>
      <dgm:t>
        <a:bodyPr/>
        <a:lstStyle/>
        <a:p>
          <a:r>
            <a:rPr lang="es-VE" dirty="0" smtClean="0"/>
            <a:t>JEFE DE TALLER  O ASESOR DE SERVICIOS</a:t>
          </a:r>
          <a:endParaRPr lang="es-VE" dirty="0"/>
        </a:p>
      </dgm:t>
    </dgm:pt>
    <dgm:pt modelId="{F2DE6183-DECC-4224-8488-F4C6B0537680}" type="parTrans" cxnId="{998B7C96-BC87-4E82-A232-5B8452504588}">
      <dgm:prSet/>
      <dgm:spPr/>
      <dgm:t>
        <a:bodyPr/>
        <a:lstStyle/>
        <a:p>
          <a:endParaRPr lang="es-VE"/>
        </a:p>
      </dgm:t>
    </dgm:pt>
    <dgm:pt modelId="{EF000581-641E-49ED-8DE8-7C128DA92D83}" type="sibTrans" cxnId="{998B7C96-BC87-4E82-A232-5B8452504588}">
      <dgm:prSet/>
      <dgm:spPr/>
      <dgm:t>
        <a:bodyPr/>
        <a:lstStyle/>
        <a:p>
          <a:endParaRPr lang="es-VE"/>
        </a:p>
      </dgm:t>
    </dgm:pt>
    <dgm:pt modelId="{309D4FD4-079A-448D-BF26-698EE5416AD3}">
      <dgm:prSet phldrT="[Texto]"/>
      <dgm:spPr/>
      <dgm:t>
        <a:bodyPr/>
        <a:lstStyle/>
        <a:p>
          <a:r>
            <a:rPr lang="es-VE" dirty="0" smtClean="0"/>
            <a:t>PERFIL DE USUARIO: TALLER</a:t>
          </a:r>
          <a:endParaRPr lang="es-VE" dirty="0"/>
        </a:p>
      </dgm:t>
    </dgm:pt>
    <dgm:pt modelId="{FF9BDEEA-D690-48E7-A9B3-714C909CC24B}" type="parTrans" cxnId="{509A5E17-33A6-4713-AFB8-535F1D8FE105}">
      <dgm:prSet/>
      <dgm:spPr/>
      <dgm:t>
        <a:bodyPr/>
        <a:lstStyle/>
        <a:p>
          <a:endParaRPr lang="es-VE"/>
        </a:p>
      </dgm:t>
    </dgm:pt>
    <dgm:pt modelId="{542BB128-1DE5-481C-939A-EC9E5395D666}" type="sibTrans" cxnId="{509A5E17-33A6-4713-AFB8-535F1D8FE105}">
      <dgm:prSet/>
      <dgm:spPr/>
      <dgm:t>
        <a:bodyPr/>
        <a:lstStyle/>
        <a:p>
          <a:endParaRPr lang="es-VE"/>
        </a:p>
      </dgm:t>
    </dgm:pt>
    <dgm:pt modelId="{7CADCA18-04A4-4BEC-8EAB-401D088A5D1B}">
      <dgm:prSet/>
      <dgm:spPr/>
      <dgm:t>
        <a:bodyPr/>
        <a:lstStyle/>
        <a:p>
          <a:r>
            <a:rPr lang="es-VE" dirty="0" smtClean="0"/>
            <a:t>NOMBRE DEL DOCUMENTO: PRESUPUESTO</a:t>
          </a:r>
          <a:endParaRPr lang="es-VE" dirty="0"/>
        </a:p>
      </dgm:t>
    </dgm:pt>
    <dgm:pt modelId="{8ACFFC2A-6E4A-464B-B77E-1A46460801FB}" type="parTrans" cxnId="{172411D2-51CF-4F01-9C3E-5351AE21064B}">
      <dgm:prSet/>
      <dgm:spPr/>
      <dgm:t>
        <a:bodyPr/>
        <a:lstStyle/>
        <a:p>
          <a:endParaRPr lang="es-VE"/>
        </a:p>
      </dgm:t>
    </dgm:pt>
    <dgm:pt modelId="{51E3C24B-2A52-40E6-8F60-DFB05743B59B}" type="sibTrans" cxnId="{172411D2-51CF-4F01-9C3E-5351AE21064B}">
      <dgm:prSet/>
      <dgm:spPr/>
      <dgm:t>
        <a:bodyPr/>
        <a:lstStyle/>
        <a:p>
          <a:endParaRPr lang="es-VE"/>
        </a:p>
      </dgm:t>
    </dgm:pt>
    <dgm:pt modelId="{00240F69-9189-48AF-917E-CEC2B2DB7B76}">
      <dgm:prSet/>
      <dgm:spPr/>
      <dgm:t>
        <a:bodyPr/>
        <a:lstStyle/>
        <a:p>
          <a:r>
            <a:rPr lang="es-VE" dirty="0" smtClean="0"/>
            <a:t>NOMBRE DEL DOCUMENTO: PRESUPUESTO EXTERNO</a:t>
          </a:r>
          <a:endParaRPr lang="es-VE" dirty="0"/>
        </a:p>
      </dgm:t>
    </dgm:pt>
    <dgm:pt modelId="{9DCB8AA3-1111-44FE-AFD7-803182DD87EA}" type="parTrans" cxnId="{339D8E86-1889-4520-AC2A-2216C85D2CE3}">
      <dgm:prSet/>
      <dgm:spPr/>
      <dgm:t>
        <a:bodyPr/>
        <a:lstStyle/>
        <a:p>
          <a:endParaRPr lang="es-VE"/>
        </a:p>
      </dgm:t>
    </dgm:pt>
    <dgm:pt modelId="{91548DD4-E33B-499D-A0DB-500BAF2D3F26}" type="sibTrans" cxnId="{339D8E86-1889-4520-AC2A-2216C85D2CE3}">
      <dgm:prSet/>
      <dgm:spPr/>
      <dgm:t>
        <a:bodyPr/>
        <a:lstStyle/>
        <a:p>
          <a:endParaRPr lang="es-VE"/>
        </a:p>
      </dgm:t>
    </dgm:pt>
    <dgm:pt modelId="{641A764F-1FA7-4D25-9DF2-DB4E9F25A952}">
      <dgm:prSet/>
      <dgm:spPr/>
      <dgm:t>
        <a:bodyPr/>
        <a:lstStyle/>
        <a:p>
          <a:r>
            <a:rPr lang="es-VE" dirty="0" smtClean="0"/>
            <a:t>NOMBRE DEL DOCUMENTO: VALE</a:t>
          </a:r>
          <a:endParaRPr lang="es-VE" dirty="0"/>
        </a:p>
      </dgm:t>
    </dgm:pt>
    <dgm:pt modelId="{7E4423B1-714B-4257-A65F-4C511479945B}" type="parTrans" cxnId="{648374B2-5915-4E0D-8459-2D2F8B4AEDAF}">
      <dgm:prSet/>
      <dgm:spPr/>
      <dgm:t>
        <a:bodyPr/>
        <a:lstStyle/>
        <a:p>
          <a:endParaRPr lang="es-VE"/>
        </a:p>
      </dgm:t>
    </dgm:pt>
    <dgm:pt modelId="{0C9DAA90-1884-47EF-93BD-D63C8237ABA8}" type="sibTrans" cxnId="{648374B2-5915-4E0D-8459-2D2F8B4AEDAF}">
      <dgm:prSet/>
      <dgm:spPr/>
      <dgm:t>
        <a:bodyPr/>
        <a:lstStyle/>
        <a:p>
          <a:endParaRPr lang="es-VE"/>
        </a:p>
      </dgm:t>
    </dgm:pt>
    <dgm:pt modelId="{7486DAE6-012E-45F9-86F5-763196E18265}" type="pres">
      <dgm:prSet presAssocID="{0091896F-E458-4FFD-B287-3F6658B110FC}" presName="Name0" presStyleCnt="0">
        <dgm:presLayoutVars>
          <dgm:dir/>
          <dgm:animLvl val="lvl"/>
          <dgm:resizeHandles val="exact"/>
        </dgm:presLayoutVars>
      </dgm:prSet>
      <dgm:spPr/>
    </dgm:pt>
    <dgm:pt modelId="{DB4D31FE-593B-4443-B005-0EF67840EF9A}" type="pres">
      <dgm:prSet presAssocID="{62043349-40A9-42AB-A779-7D108FBE4717}" presName="boxAndChildren" presStyleCnt="0"/>
      <dgm:spPr/>
    </dgm:pt>
    <dgm:pt modelId="{AD5BDD4A-A93E-461C-A24D-30C0015BB4A4}" type="pres">
      <dgm:prSet presAssocID="{62043349-40A9-42AB-A779-7D108FBE4717}" presName="parentTextBox" presStyleLbl="node1" presStyleIdx="0" presStyleCnt="3"/>
      <dgm:spPr/>
      <dgm:t>
        <a:bodyPr/>
        <a:lstStyle/>
        <a:p>
          <a:endParaRPr lang="es-VE"/>
        </a:p>
      </dgm:t>
    </dgm:pt>
    <dgm:pt modelId="{9377E88C-B551-4AA4-A992-07AA0766C089}" type="pres">
      <dgm:prSet presAssocID="{62043349-40A9-42AB-A779-7D108FBE4717}" presName="entireBox" presStyleLbl="node1" presStyleIdx="0" presStyleCnt="3"/>
      <dgm:spPr/>
      <dgm:t>
        <a:bodyPr/>
        <a:lstStyle/>
        <a:p>
          <a:endParaRPr lang="es-VE"/>
        </a:p>
      </dgm:t>
    </dgm:pt>
    <dgm:pt modelId="{2FEB5459-7DD4-42F9-9864-46969C4ABC8D}" type="pres">
      <dgm:prSet presAssocID="{62043349-40A9-42AB-A779-7D108FBE4717}" presName="descendantBox" presStyleCnt="0"/>
      <dgm:spPr/>
    </dgm:pt>
    <dgm:pt modelId="{CF4E451A-C686-474C-B093-D56D90C3C821}" type="pres">
      <dgm:prSet presAssocID="{693F18F0-66C2-430D-87A7-C2BB0C8851A5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A2C1DFE-F861-49DF-9D04-C805653D61E4}" type="pres">
      <dgm:prSet presAssocID="{309D4FD4-079A-448D-BF26-698EE5416AD3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6A04EFD-EF8C-4A25-8BE5-40C465318AF6}" type="pres">
      <dgm:prSet presAssocID="{641A764F-1FA7-4D25-9DF2-DB4E9F25A952}" presName="childTextBox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1FE6633-67D8-41C0-929A-2C31516EB655}" type="pres">
      <dgm:prSet presAssocID="{245AD99A-34AC-4EC8-9404-5E7E2E361137}" presName="sp" presStyleCnt="0"/>
      <dgm:spPr/>
    </dgm:pt>
    <dgm:pt modelId="{D5E02882-2686-4D88-AD23-0A7878747817}" type="pres">
      <dgm:prSet presAssocID="{F3EBE7F0-3337-4CFE-AEDC-5268FDDA6D0A}" presName="arrowAndChildren" presStyleCnt="0"/>
      <dgm:spPr/>
    </dgm:pt>
    <dgm:pt modelId="{AB45A53C-0A7A-48CF-9918-96454CAB2C2A}" type="pres">
      <dgm:prSet presAssocID="{F3EBE7F0-3337-4CFE-AEDC-5268FDDA6D0A}" presName="parentTextArrow" presStyleLbl="node1" presStyleIdx="0" presStyleCnt="3"/>
      <dgm:spPr/>
      <dgm:t>
        <a:bodyPr/>
        <a:lstStyle/>
        <a:p>
          <a:endParaRPr lang="es-VE"/>
        </a:p>
      </dgm:t>
    </dgm:pt>
    <dgm:pt modelId="{0E2A6EF7-CA1F-4790-BEBB-BE35D5A42C78}" type="pres">
      <dgm:prSet presAssocID="{F3EBE7F0-3337-4CFE-AEDC-5268FDDA6D0A}" presName="arrow" presStyleLbl="node1" presStyleIdx="1" presStyleCnt="3"/>
      <dgm:spPr/>
      <dgm:t>
        <a:bodyPr/>
        <a:lstStyle/>
        <a:p>
          <a:endParaRPr lang="es-VE"/>
        </a:p>
      </dgm:t>
    </dgm:pt>
    <dgm:pt modelId="{4DD9D141-C5A4-4794-A683-9EA8C2EB81B9}" type="pres">
      <dgm:prSet presAssocID="{F3EBE7F0-3337-4CFE-AEDC-5268FDDA6D0A}" presName="descendantArrow" presStyleCnt="0"/>
      <dgm:spPr/>
    </dgm:pt>
    <dgm:pt modelId="{A9046FBE-CFFB-4DF3-9732-AECB0D5C6FC9}" type="pres">
      <dgm:prSet presAssocID="{DB195102-7924-4D47-B07F-D57900374198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8A5E955-8530-4994-8309-05B4607CF406}" type="pres">
      <dgm:prSet presAssocID="{E2A181B9-3527-4E15-8394-07FE5FE4DEE3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020B1AF-AB77-4EF6-98B7-7519895AFFAE}" type="pres">
      <dgm:prSet presAssocID="{00240F69-9189-48AF-917E-CEC2B2DB7B76}" presName="childTextArrow" presStyleLbl="fgAccFollowNode1" presStyleIdx="5" presStyleCnt="9">
        <dgm:presLayoutVars>
          <dgm:bulletEnabled val="1"/>
        </dgm:presLayoutVars>
      </dgm:prSet>
      <dgm:spPr/>
    </dgm:pt>
    <dgm:pt modelId="{B744D367-ADDB-4890-BC8B-678AF49E9DBE}" type="pres">
      <dgm:prSet presAssocID="{0A8558A4-7DE6-4FE0-8C9A-A54CACB05C39}" presName="sp" presStyleCnt="0"/>
      <dgm:spPr/>
    </dgm:pt>
    <dgm:pt modelId="{2DA7CB9D-3D65-4FAA-9991-4872A92B6A22}" type="pres">
      <dgm:prSet presAssocID="{5DCAE300-DD61-4B4E-B720-3813DC726EB8}" presName="arrowAndChildren" presStyleCnt="0"/>
      <dgm:spPr/>
    </dgm:pt>
    <dgm:pt modelId="{4C47DD18-1AF5-4BF6-BEBB-7C9B3E657CA9}" type="pres">
      <dgm:prSet presAssocID="{5DCAE300-DD61-4B4E-B720-3813DC726EB8}" presName="parentTextArrow" presStyleLbl="node1" presStyleIdx="1" presStyleCnt="3"/>
      <dgm:spPr/>
      <dgm:t>
        <a:bodyPr/>
        <a:lstStyle/>
        <a:p>
          <a:endParaRPr lang="es-VE"/>
        </a:p>
      </dgm:t>
    </dgm:pt>
    <dgm:pt modelId="{4AE4A244-1E9F-4E76-B7BB-1A9B86C1AA85}" type="pres">
      <dgm:prSet presAssocID="{5DCAE300-DD61-4B4E-B720-3813DC726EB8}" presName="arrow" presStyleLbl="node1" presStyleIdx="2" presStyleCnt="3"/>
      <dgm:spPr/>
      <dgm:t>
        <a:bodyPr/>
        <a:lstStyle/>
        <a:p>
          <a:endParaRPr lang="es-VE"/>
        </a:p>
      </dgm:t>
    </dgm:pt>
    <dgm:pt modelId="{BBBE45B3-81F4-48B6-BB42-4E630E9979E3}" type="pres">
      <dgm:prSet presAssocID="{5DCAE300-DD61-4B4E-B720-3813DC726EB8}" presName="descendantArrow" presStyleCnt="0"/>
      <dgm:spPr/>
    </dgm:pt>
    <dgm:pt modelId="{4EAAEE4D-F5AD-4E6D-8899-0B185FBEA751}" type="pres">
      <dgm:prSet presAssocID="{B0566B62-297D-4DA1-80AC-FCEBD9861104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18E0271-95D3-4F94-9E2D-7985DFEA4E16}" type="pres">
      <dgm:prSet presAssocID="{2D012FF9-F890-42F5-9ECD-0C7066DB13AD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AE1C1626-EAD2-4B2A-8904-B6132CCE6FFF}" type="pres">
      <dgm:prSet presAssocID="{7CADCA18-04A4-4BEC-8EAB-401D088A5D1B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FEB0FEB2-AB09-4528-A6DC-1D6F1D688E4C}" type="presOf" srcId="{5DCAE300-DD61-4B4E-B720-3813DC726EB8}" destId="{4AE4A244-1E9F-4E76-B7BB-1A9B86C1AA85}" srcOrd="1" destOrd="0" presId="urn:microsoft.com/office/officeart/2005/8/layout/process4"/>
    <dgm:cxn modelId="{172411D2-51CF-4F01-9C3E-5351AE21064B}" srcId="{5DCAE300-DD61-4B4E-B720-3813DC726EB8}" destId="{7CADCA18-04A4-4BEC-8EAB-401D088A5D1B}" srcOrd="2" destOrd="0" parTransId="{8ACFFC2A-6E4A-464B-B77E-1A46460801FB}" sibTransId="{51E3C24B-2A52-40E6-8F60-DFB05743B59B}"/>
    <dgm:cxn modelId="{339D8E86-1889-4520-AC2A-2216C85D2CE3}" srcId="{F3EBE7F0-3337-4CFE-AEDC-5268FDDA6D0A}" destId="{00240F69-9189-48AF-917E-CEC2B2DB7B76}" srcOrd="2" destOrd="0" parTransId="{9DCB8AA3-1111-44FE-AFD7-803182DD87EA}" sibTransId="{91548DD4-E33B-499D-A0DB-500BAF2D3F26}"/>
    <dgm:cxn modelId="{4D7D1BAD-74EB-475D-BFDA-80CE7A0B62E3}" type="presOf" srcId="{F3EBE7F0-3337-4CFE-AEDC-5268FDDA6D0A}" destId="{AB45A53C-0A7A-48CF-9918-96454CAB2C2A}" srcOrd="0" destOrd="0" presId="urn:microsoft.com/office/officeart/2005/8/layout/process4"/>
    <dgm:cxn modelId="{5F7EFC4A-E965-49F4-AA40-199AA614B375}" type="presOf" srcId="{2D012FF9-F890-42F5-9ECD-0C7066DB13AD}" destId="{718E0271-95D3-4F94-9E2D-7985DFEA4E16}" srcOrd="0" destOrd="0" presId="urn:microsoft.com/office/officeart/2005/8/layout/process4"/>
    <dgm:cxn modelId="{B81C2108-689F-40DD-BB2C-324D3ADF060B}" type="presOf" srcId="{E2A181B9-3527-4E15-8394-07FE5FE4DEE3}" destId="{68A5E955-8530-4994-8309-05B4607CF406}" srcOrd="0" destOrd="0" presId="urn:microsoft.com/office/officeart/2005/8/layout/process4"/>
    <dgm:cxn modelId="{5A425860-5EA1-4B7B-9CAC-6EDD7272FAAA}" type="presOf" srcId="{641A764F-1FA7-4D25-9DF2-DB4E9F25A952}" destId="{36A04EFD-EF8C-4A25-8BE5-40C465318AF6}" srcOrd="0" destOrd="0" presId="urn:microsoft.com/office/officeart/2005/8/layout/process4"/>
    <dgm:cxn modelId="{77301B0C-26A3-4DC9-8599-3FFC85DC257B}" type="presOf" srcId="{B0566B62-297D-4DA1-80AC-FCEBD9861104}" destId="{4EAAEE4D-F5AD-4E6D-8899-0B185FBEA751}" srcOrd="0" destOrd="0" presId="urn:microsoft.com/office/officeart/2005/8/layout/process4"/>
    <dgm:cxn modelId="{600F949A-4CCF-4F88-AED3-2820255D080E}" type="presOf" srcId="{0091896F-E458-4FFD-B287-3F6658B110FC}" destId="{7486DAE6-012E-45F9-86F5-763196E18265}" srcOrd="0" destOrd="0" presId="urn:microsoft.com/office/officeart/2005/8/layout/process4"/>
    <dgm:cxn modelId="{5FA2215D-ECB5-4D76-B3F4-B53F221849AF}" type="presOf" srcId="{F3EBE7F0-3337-4CFE-AEDC-5268FDDA6D0A}" destId="{0E2A6EF7-CA1F-4790-BEBB-BE35D5A42C78}" srcOrd="1" destOrd="0" presId="urn:microsoft.com/office/officeart/2005/8/layout/process4"/>
    <dgm:cxn modelId="{DA7AD8A4-4B67-43A6-AAA5-631E4C5D45BF}" srcId="{5DCAE300-DD61-4B4E-B720-3813DC726EB8}" destId="{B0566B62-297D-4DA1-80AC-FCEBD9861104}" srcOrd="0" destOrd="0" parTransId="{2D9A9B73-322E-4720-9750-B7476A579439}" sibTransId="{129F21B8-B8B1-4A08-9EC7-59E4D49E9A65}"/>
    <dgm:cxn modelId="{0E4FD6B2-02E4-4784-A91B-239D9DD865A0}" type="presOf" srcId="{7CADCA18-04A4-4BEC-8EAB-401D088A5D1B}" destId="{AE1C1626-EAD2-4B2A-8904-B6132CCE6FFF}" srcOrd="0" destOrd="0" presId="urn:microsoft.com/office/officeart/2005/8/layout/process4"/>
    <dgm:cxn modelId="{4308D5C8-8F6C-412A-ACCC-D13EA1F3314C}" srcId="{0091896F-E458-4FFD-B287-3F6658B110FC}" destId="{5DCAE300-DD61-4B4E-B720-3813DC726EB8}" srcOrd="0" destOrd="0" parTransId="{342E42B8-31FA-4253-928A-6D4EDF6B8E04}" sibTransId="{0A8558A4-7DE6-4FE0-8C9A-A54CACB05C39}"/>
    <dgm:cxn modelId="{FF45C17B-CD4B-4F2F-9811-AD0C2DBD33CF}" srcId="{5DCAE300-DD61-4B4E-B720-3813DC726EB8}" destId="{2D012FF9-F890-42F5-9ECD-0C7066DB13AD}" srcOrd="1" destOrd="0" parTransId="{430F4F8E-2C11-484B-BED5-5F7217976E57}" sibTransId="{8BF5913D-6832-4407-8790-9F84A09A310A}"/>
    <dgm:cxn modelId="{59F3B8ED-F6D3-4F13-992B-D065A915BEA7}" type="presOf" srcId="{693F18F0-66C2-430D-87A7-C2BB0C8851A5}" destId="{CF4E451A-C686-474C-B093-D56D90C3C821}" srcOrd="0" destOrd="0" presId="urn:microsoft.com/office/officeart/2005/8/layout/process4"/>
    <dgm:cxn modelId="{BE7C36EB-40C6-4981-AF89-7647492091AD}" type="presOf" srcId="{309D4FD4-079A-448D-BF26-698EE5416AD3}" destId="{EA2C1DFE-F861-49DF-9D04-C805653D61E4}" srcOrd="0" destOrd="0" presId="urn:microsoft.com/office/officeart/2005/8/layout/process4"/>
    <dgm:cxn modelId="{9414B65E-D7FE-4551-952F-C4B62D12BBFD}" type="presOf" srcId="{00240F69-9189-48AF-917E-CEC2B2DB7B76}" destId="{C020B1AF-AB77-4EF6-98B7-7519895AFFAE}" srcOrd="0" destOrd="0" presId="urn:microsoft.com/office/officeart/2005/8/layout/process4"/>
    <dgm:cxn modelId="{B6CA674D-8239-45CE-99EC-B4B84DC1B52F}" srcId="{F3EBE7F0-3337-4CFE-AEDC-5268FDDA6D0A}" destId="{DB195102-7924-4D47-B07F-D57900374198}" srcOrd="0" destOrd="0" parTransId="{088267E3-711A-4BFE-A4FA-93F1648C4BD0}" sibTransId="{E0485677-3E13-4D64-8EC2-1E29AD99CA48}"/>
    <dgm:cxn modelId="{E7664705-B4C9-4806-909E-9BA1F661B177}" type="presOf" srcId="{62043349-40A9-42AB-A779-7D108FBE4717}" destId="{9377E88C-B551-4AA4-A992-07AA0766C089}" srcOrd="1" destOrd="0" presId="urn:microsoft.com/office/officeart/2005/8/layout/process4"/>
    <dgm:cxn modelId="{998B7C96-BC87-4E82-A232-5B8452504588}" srcId="{62043349-40A9-42AB-A779-7D108FBE4717}" destId="{693F18F0-66C2-430D-87A7-C2BB0C8851A5}" srcOrd="0" destOrd="0" parTransId="{F2DE6183-DECC-4224-8488-F4C6B0537680}" sibTransId="{EF000581-641E-49ED-8DE8-7C128DA92D83}"/>
    <dgm:cxn modelId="{B825B3B5-363B-41B0-8C0E-33DCCB1A3FED}" srcId="{0091896F-E458-4FFD-B287-3F6658B110FC}" destId="{62043349-40A9-42AB-A779-7D108FBE4717}" srcOrd="2" destOrd="0" parTransId="{1E787082-F917-4FA5-8EC7-618E3211E380}" sibTransId="{65953988-1CDC-47C5-A1C3-83C73F1CF02D}"/>
    <dgm:cxn modelId="{747D1302-3FDA-4239-9A6B-8530526BA198}" type="presOf" srcId="{DB195102-7924-4D47-B07F-D57900374198}" destId="{A9046FBE-CFFB-4DF3-9732-AECB0D5C6FC9}" srcOrd="0" destOrd="0" presId="urn:microsoft.com/office/officeart/2005/8/layout/process4"/>
    <dgm:cxn modelId="{509A5E17-33A6-4713-AFB8-535F1D8FE105}" srcId="{62043349-40A9-42AB-A779-7D108FBE4717}" destId="{309D4FD4-079A-448D-BF26-698EE5416AD3}" srcOrd="1" destOrd="0" parTransId="{FF9BDEEA-D690-48E7-A9B3-714C909CC24B}" sibTransId="{542BB128-1DE5-481C-939A-EC9E5395D666}"/>
    <dgm:cxn modelId="{648374B2-5915-4E0D-8459-2D2F8B4AEDAF}" srcId="{62043349-40A9-42AB-A779-7D108FBE4717}" destId="{641A764F-1FA7-4D25-9DF2-DB4E9F25A952}" srcOrd="2" destOrd="0" parTransId="{7E4423B1-714B-4257-A65F-4C511479945B}" sibTransId="{0C9DAA90-1884-47EF-93BD-D63C8237ABA8}"/>
    <dgm:cxn modelId="{DDA6A93C-2AE9-4932-ABD7-60CCC0FBB7FF}" srcId="{0091896F-E458-4FFD-B287-3F6658B110FC}" destId="{F3EBE7F0-3337-4CFE-AEDC-5268FDDA6D0A}" srcOrd="1" destOrd="0" parTransId="{8165BBB0-D871-467E-A578-A91DA0531266}" sibTransId="{245AD99A-34AC-4EC8-9404-5E7E2E361137}"/>
    <dgm:cxn modelId="{AD49240A-A330-4F04-93BA-3479478D95D4}" srcId="{F3EBE7F0-3337-4CFE-AEDC-5268FDDA6D0A}" destId="{E2A181B9-3527-4E15-8394-07FE5FE4DEE3}" srcOrd="1" destOrd="0" parTransId="{B910F031-7D88-4955-9206-B05BE234D407}" sibTransId="{76DA8762-392C-475D-B5C8-42ED4735EFE5}"/>
    <dgm:cxn modelId="{D9856038-927F-4D37-9BC6-4ED9D05AF144}" type="presOf" srcId="{62043349-40A9-42AB-A779-7D108FBE4717}" destId="{AD5BDD4A-A93E-461C-A24D-30C0015BB4A4}" srcOrd="0" destOrd="0" presId="urn:microsoft.com/office/officeart/2005/8/layout/process4"/>
    <dgm:cxn modelId="{BF4F9C47-F8AB-4375-AE26-093F7B44E457}" type="presOf" srcId="{5DCAE300-DD61-4B4E-B720-3813DC726EB8}" destId="{4C47DD18-1AF5-4BF6-BEBB-7C9B3E657CA9}" srcOrd="0" destOrd="0" presId="urn:microsoft.com/office/officeart/2005/8/layout/process4"/>
    <dgm:cxn modelId="{4398A8CE-0734-4CCF-BB37-3C08EAC8846C}" type="presParOf" srcId="{7486DAE6-012E-45F9-86F5-763196E18265}" destId="{DB4D31FE-593B-4443-B005-0EF67840EF9A}" srcOrd="0" destOrd="0" presId="urn:microsoft.com/office/officeart/2005/8/layout/process4"/>
    <dgm:cxn modelId="{62A1509C-ECCA-4D43-AE69-C79EFDE22D50}" type="presParOf" srcId="{DB4D31FE-593B-4443-B005-0EF67840EF9A}" destId="{AD5BDD4A-A93E-461C-A24D-30C0015BB4A4}" srcOrd="0" destOrd="0" presId="urn:microsoft.com/office/officeart/2005/8/layout/process4"/>
    <dgm:cxn modelId="{30004E84-E4E7-4F7F-BEA8-DA527FCF22A0}" type="presParOf" srcId="{DB4D31FE-593B-4443-B005-0EF67840EF9A}" destId="{9377E88C-B551-4AA4-A992-07AA0766C089}" srcOrd="1" destOrd="0" presId="urn:microsoft.com/office/officeart/2005/8/layout/process4"/>
    <dgm:cxn modelId="{5B6F99BB-3015-47D8-9B19-7F9BF218C453}" type="presParOf" srcId="{DB4D31FE-593B-4443-B005-0EF67840EF9A}" destId="{2FEB5459-7DD4-42F9-9864-46969C4ABC8D}" srcOrd="2" destOrd="0" presId="urn:microsoft.com/office/officeart/2005/8/layout/process4"/>
    <dgm:cxn modelId="{7FBFFC81-013B-4721-B62A-16FDE930731F}" type="presParOf" srcId="{2FEB5459-7DD4-42F9-9864-46969C4ABC8D}" destId="{CF4E451A-C686-474C-B093-D56D90C3C821}" srcOrd="0" destOrd="0" presId="urn:microsoft.com/office/officeart/2005/8/layout/process4"/>
    <dgm:cxn modelId="{07092D13-7885-413E-8D2D-65FD59332E5F}" type="presParOf" srcId="{2FEB5459-7DD4-42F9-9864-46969C4ABC8D}" destId="{EA2C1DFE-F861-49DF-9D04-C805653D61E4}" srcOrd="1" destOrd="0" presId="urn:microsoft.com/office/officeart/2005/8/layout/process4"/>
    <dgm:cxn modelId="{EB59BE9F-DE81-46A8-9A01-C71D45D213A3}" type="presParOf" srcId="{2FEB5459-7DD4-42F9-9864-46969C4ABC8D}" destId="{36A04EFD-EF8C-4A25-8BE5-40C465318AF6}" srcOrd="2" destOrd="0" presId="urn:microsoft.com/office/officeart/2005/8/layout/process4"/>
    <dgm:cxn modelId="{ACE7D700-120C-4358-8161-7B1D0F57D795}" type="presParOf" srcId="{7486DAE6-012E-45F9-86F5-763196E18265}" destId="{71FE6633-67D8-41C0-929A-2C31516EB655}" srcOrd="1" destOrd="0" presId="urn:microsoft.com/office/officeart/2005/8/layout/process4"/>
    <dgm:cxn modelId="{8E66AAEE-A9FF-4960-9C35-1EB868B06521}" type="presParOf" srcId="{7486DAE6-012E-45F9-86F5-763196E18265}" destId="{D5E02882-2686-4D88-AD23-0A7878747817}" srcOrd="2" destOrd="0" presId="urn:microsoft.com/office/officeart/2005/8/layout/process4"/>
    <dgm:cxn modelId="{0306853F-FA7F-42DE-AC14-E664699956C3}" type="presParOf" srcId="{D5E02882-2686-4D88-AD23-0A7878747817}" destId="{AB45A53C-0A7A-48CF-9918-96454CAB2C2A}" srcOrd="0" destOrd="0" presId="urn:microsoft.com/office/officeart/2005/8/layout/process4"/>
    <dgm:cxn modelId="{CC511671-124C-4CE6-95A3-F53C268FA5D7}" type="presParOf" srcId="{D5E02882-2686-4D88-AD23-0A7878747817}" destId="{0E2A6EF7-CA1F-4790-BEBB-BE35D5A42C78}" srcOrd="1" destOrd="0" presId="urn:microsoft.com/office/officeart/2005/8/layout/process4"/>
    <dgm:cxn modelId="{4552D6BD-E88A-44E6-8B17-53B6E6B706BA}" type="presParOf" srcId="{D5E02882-2686-4D88-AD23-0A7878747817}" destId="{4DD9D141-C5A4-4794-A683-9EA8C2EB81B9}" srcOrd="2" destOrd="0" presId="urn:microsoft.com/office/officeart/2005/8/layout/process4"/>
    <dgm:cxn modelId="{458D6B3E-A975-4253-B145-851A1CD89849}" type="presParOf" srcId="{4DD9D141-C5A4-4794-A683-9EA8C2EB81B9}" destId="{A9046FBE-CFFB-4DF3-9732-AECB0D5C6FC9}" srcOrd="0" destOrd="0" presId="urn:microsoft.com/office/officeart/2005/8/layout/process4"/>
    <dgm:cxn modelId="{CC0AC99D-CA32-4D0A-BC7F-A944511A55A1}" type="presParOf" srcId="{4DD9D141-C5A4-4794-A683-9EA8C2EB81B9}" destId="{68A5E955-8530-4994-8309-05B4607CF406}" srcOrd="1" destOrd="0" presId="urn:microsoft.com/office/officeart/2005/8/layout/process4"/>
    <dgm:cxn modelId="{5903B85D-946D-45BD-AAC7-0DEFC32CDF07}" type="presParOf" srcId="{4DD9D141-C5A4-4794-A683-9EA8C2EB81B9}" destId="{C020B1AF-AB77-4EF6-98B7-7519895AFFAE}" srcOrd="2" destOrd="0" presId="urn:microsoft.com/office/officeart/2005/8/layout/process4"/>
    <dgm:cxn modelId="{3C3F46FD-40E4-4F2B-94A2-15931E6865B6}" type="presParOf" srcId="{7486DAE6-012E-45F9-86F5-763196E18265}" destId="{B744D367-ADDB-4890-BC8B-678AF49E9DBE}" srcOrd="3" destOrd="0" presId="urn:microsoft.com/office/officeart/2005/8/layout/process4"/>
    <dgm:cxn modelId="{AE9C9E77-B61D-4633-8DA4-5BD5B5AA3D30}" type="presParOf" srcId="{7486DAE6-012E-45F9-86F5-763196E18265}" destId="{2DA7CB9D-3D65-4FAA-9991-4872A92B6A22}" srcOrd="4" destOrd="0" presId="urn:microsoft.com/office/officeart/2005/8/layout/process4"/>
    <dgm:cxn modelId="{DDC008C1-A847-4276-AADE-24A0DB65D2ED}" type="presParOf" srcId="{2DA7CB9D-3D65-4FAA-9991-4872A92B6A22}" destId="{4C47DD18-1AF5-4BF6-BEBB-7C9B3E657CA9}" srcOrd="0" destOrd="0" presId="urn:microsoft.com/office/officeart/2005/8/layout/process4"/>
    <dgm:cxn modelId="{E7548F3D-53C0-42C3-AECB-E2100582B508}" type="presParOf" srcId="{2DA7CB9D-3D65-4FAA-9991-4872A92B6A22}" destId="{4AE4A244-1E9F-4E76-B7BB-1A9B86C1AA85}" srcOrd="1" destOrd="0" presId="urn:microsoft.com/office/officeart/2005/8/layout/process4"/>
    <dgm:cxn modelId="{1EBA6DAB-9A15-4440-8900-313F663467D6}" type="presParOf" srcId="{2DA7CB9D-3D65-4FAA-9991-4872A92B6A22}" destId="{BBBE45B3-81F4-48B6-BB42-4E630E9979E3}" srcOrd="2" destOrd="0" presId="urn:microsoft.com/office/officeart/2005/8/layout/process4"/>
    <dgm:cxn modelId="{324C2838-AA0F-4772-80B9-78205700AF0A}" type="presParOf" srcId="{BBBE45B3-81F4-48B6-BB42-4E630E9979E3}" destId="{4EAAEE4D-F5AD-4E6D-8899-0B185FBEA751}" srcOrd="0" destOrd="0" presId="urn:microsoft.com/office/officeart/2005/8/layout/process4"/>
    <dgm:cxn modelId="{5371640F-EA54-490D-B97E-3B90C72880C0}" type="presParOf" srcId="{BBBE45B3-81F4-48B6-BB42-4E630E9979E3}" destId="{718E0271-95D3-4F94-9E2D-7985DFEA4E16}" srcOrd="1" destOrd="0" presId="urn:microsoft.com/office/officeart/2005/8/layout/process4"/>
    <dgm:cxn modelId="{4E069E80-E990-4F45-9E67-3378FD9A430C}" type="presParOf" srcId="{BBBE45B3-81F4-48B6-BB42-4E630E9979E3}" destId="{AE1C1626-EAD2-4B2A-8904-B6132CCE6FFF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657C8C-1389-4B3D-ADE0-EAC674BAD95B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14666120-887A-4A7C-9C64-C51A563BA359}">
      <dgm:prSet phldrT="[Texto]"/>
      <dgm:spPr/>
      <dgm:t>
        <a:bodyPr/>
        <a:lstStyle/>
        <a:p>
          <a:r>
            <a:rPr lang="es-VE" dirty="0" smtClean="0"/>
            <a:t>7)- DESPACHO A TALLER</a:t>
          </a:r>
          <a:endParaRPr lang="es-VE" dirty="0"/>
        </a:p>
      </dgm:t>
    </dgm:pt>
    <dgm:pt modelId="{503BDFB7-2FB1-426C-93FD-F9EF6A9FECD0}" type="parTrans" cxnId="{FD795F69-E26A-4F5E-B1CC-C1B346E76EDA}">
      <dgm:prSet/>
      <dgm:spPr/>
      <dgm:t>
        <a:bodyPr/>
        <a:lstStyle/>
        <a:p>
          <a:endParaRPr lang="es-VE"/>
        </a:p>
      </dgm:t>
    </dgm:pt>
    <dgm:pt modelId="{4B7C7487-A561-495D-9244-86B41A04BA31}" type="sibTrans" cxnId="{FD795F69-E26A-4F5E-B1CC-C1B346E76EDA}">
      <dgm:prSet/>
      <dgm:spPr/>
      <dgm:t>
        <a:bodyPr/>
        <a:lstStyle/>
        <a:p>
          <a:endParaRPr lang="es-VE"/>
        </a:p>
      </dgm:t>
    </dgm:pt>
    <dgm:pt modelId="{7EEC1031-7F78-45A8-9176-C9C505F426AA}">
      <dgm:prSet phldrT="[Texto]"/>
      <dgm:spPr/>
      <dgm:t>
        <a:bodyPr/>
        <a:lstStyle/>
        <a:p>
          <a:r>
            <a:rPr lang="es-VE" dirty="0" smtClean="0"/>
            <a:t>ALMACENITA</a:t>
          </a:r>
          <a:endParaRPr lang="es-VE" dirty="0"/>
        </a:p>
      </dgm:t>
    </dgm:pt>
    <dgm:pt modelId="{25126152-89A3-4376-B454-A7E2C605DEEA}" type="parTrans" cxnId="{D045BFAC-05FE-44B8-9826-97A4FAB27CF4}">
      <dgm:prSet/>
      <dgm:spPr/>
      <dgm:t>
        <a:bodyPr/>
        <a:lstStyle/>
        <a:p>
          <a:endParaRPr lang="es-VE"/>
        </a:p>
      </dgm:t>
    </dgm:pt>
    <dgm:pt modelId="{63495EB2-BD22-4956-84C8-9D6A554D926B}" type="sibTrans" cxnId="{D045BFAC-05FE-44B8-9826-97A4FAB27CF4}">
      <dgm:prSet/>
      <dgm:spPr/>
      <dgm:t>
        <a:bodyPr/>
        <a:lstStyle/>
        <a:p>
          <a:endParaRPr lang="es-VE"/>
        </a:p>
      </dgm:t>
    </dgm:pt>
    <dgm:pt modelId="{8F099738-14F0-47A0-B54A-C8016B0BAC5B}">
      <dgm:prSet phldrT="[Texto]"/>
      <dgm:spPr/>
      <dgm:t>
        <a:bodyPr/>
        <a:lstStyle/>
        <a:p>
          <a:r>
            <a:rPr lang="es-VE" dirty="0" smtClean="0"/>
            <a:t>PERFIL DE USUARIO: ALMACEN</a:t>
          </a:r>
          <a:endParaRPr lang="es-VE" dirty="0"/>
        </a:p>
      </dgm:t>
    </dgm:pt>
    <dgm:pt modelId="{932A713D-3395-4347-9752-A05E9544FA06}" type="parTrans" cxnId="{1DCE24B7-F657-4C8A-83D4-E7B106772C63}">
      <dgm:prSet/>
      <dgm:spPr/>
      <dgm:t>
        <a:bodyPr/>
        <a:lstStyle/>
        <a:p>
          <a:endParaRPr lang="es-VE"/>
        </a:p>
      </dgm:t>
    </dgm:pt>
    <dgm:pt modelId="{1BA7F2CA-1F45-47D5-930E-FF2610B7A7B6}" type="sibTrans" cxnId="{1DCE24B7-F657-4C8A-83D4-E7B106772C63}">
      <dgm:prSet/>
      <dgm:spPr/>
      <dgm:t>
        <a:bodyPr/>
        <a:lstStyle/>
        <a:p>
          <a:endParaRPr lang="es-VE"/>
        </a:p>
      </dgm:t>
    </dgm:pt>
    <dgm:pt modelId="{7B48803E-B982-4618-957A-E3A8858E8778}">
      <dgm:prSet phldrT="[Texto]"/>
      <dgm:spPr/>
      <dgm:t>
        <a:bodyPr/>
        <a:lstStyle/>
        <a:p>
          <a:r>
            <a:rPr lang="es-VE" dirty="0" smtClean="0"/>
            <a:t>8) – DEVOLUCION DE DESPACHO (OPCIONAL)</a:t>
          </a:r>
          <a:endParaRPr lang="es-VE" dirty="0"/>
        </a:p>
      </dgm:t>
    </dgm:pt>
    <dgm:pt modelId="{3DC213B7-3460-4200-8686-121CEAB45B6E}" type="parTrans" cxnId="{33304855-AEDB-44CE-9F51-C262E3DEC47D}">
      <dgm:prSet/>
      <dgm:spPr/>
      <dgm:t>
        <a:bodyPr/>
        <a:lstStyle/>
        <a:p>
          <a:endParaRPr lang="es-VE"/>
        </a:p>
      </dgm:t>
    </dgm:pt>
    <dgm:pt modelId="{2E66A7B0-7654-4993-BD0C-56AA11A95C6F}" type="sibTrans" cxnId="{33304855-AEDB-44CE-9F51-C262E3DEC47D}">
      <dgm:prSet/>
      <dgm:spPr/>
      <dgm:t>
        <a:bodyPr/>
        <a:lstStyle/>
        <a:p>
          <a:endParaRPr lang="es-VE"/>
        </a:p>
      </dgm:t>
    </dgm:pt>
    <dgm:pt modelId="{E70D341B-A214-47CA-A897-623135CF6E09}">
      <dgm:prSet phldrT="[Texto]"/>
      <dgm:spPr/>
      <dgm:t>
        <a:bodyPr/>
        <a:lstStyle/>
        <a:p>
          <a:r>
            <a:rPr lang="es-VE" dirty="0" smtClean="0"/>
            <a:t>GERENTE DE REPUESTO</a:t>
          </a:r>
          <a:endParaRPr lang="es-VE" dirty="0"/>
        </a:p>
      </dgm:t>
    </dgm:pt>
    <dgm:pt modelId="{75F9443D-624F-4ECC-A730-9B1EA7F33E07}" type="parTrans" cxnId="{27E75B93-F000-404A-8BCC-4F0415EB3BF7}">
      <dgm:prSet/>
      <dgm:spPr/>
      <dgm:t>
        <a:bodyPr/>
        <a:lstStyle/>
        <a:p>
          <a:endParaRPr lang="es-VE"/>
        </a:p>
      </dgm:t>
    </dgm:pt>
    <dgm:pt modelId="{49DC0007-083E-4791-B9A3-CD3F3CD2AC85}" type="sibTrans" cxnId="{27E75B93-F000-404A-8BCC-4F0415EB3BF7}">
      <dgm:prSet/>
      <dgm:spPr/>
      <dgm:t>
        <a:bodyPr/>
        <a:lstStyle/>
        <a:p>
          <a:endParaRPr lang="es-VE"/>
        </a:p>
      </dgm:t>
    </dgm:pt>
    <dgm:pt modelId="{ED10FAC8-EE83-4399-8745-83EE3A5CED6A}">
      <dgm:prSet phldrT="[Texto]"/>
      <dgm:spPr/>
      <dgm:t>
        <a:bodyPr/>
        <a:lstStyle/>
        <a:p>
          <a:r>
            <a:rPr lang="es-VE" dirty="0" smtClean="0"/>
            <a:t>PERFIL DE USUARIO: SUPERR</a:t>
          </a:r>
          <a:endParaRPr lang="es-VE" dirty="0"/>
        </a:p>
      </dgm:t>
    </dgm:pt>
    <dgm:pt modelId="{376C1CC4-B8A1-4797-8CFF-0368CE83FC3F}" type="parTrans" cxnId="{902EEDA5-1496-41B3-8153-2F94DE221DC6}">
      <dgm:prSet/>
      <dgm:spPr/>
      <dgm:t>
        <a:bodyPr/>
        <a:lstStyle/>
        <a:p>
          <a:endParaRPr lang="es-VE"/>
        </a:p>
      </dgm:t>
    </dgm:pt>
    <dgm:pt modelId="{86CB87A2-7964-44A2-8744-F3A437398114}" type="sibTrans" cxnId="{902EEDA5-1496-41B3-8153-2F94DE221DC6}">
      <dgm:prSet/>
      <dgm:spPr/>
      <dgm:t>
        <a:bodyPr/>
        <a:lstStyle/>
        <a:p>
          <a:endParaRPr lang="es-VE"/>
        </a:p>
      </dgm:t>
    </dgm:pt>
    <dgm:pt modelId="{BD0B3FD2-0C08-4849-BBF6-4D56874C63BF}">
      <dgm:prSet phldrT="[Texto]"/>
      <dgm:spPr/>
      <dgm:t>
        <a:bodyPr/>
        <a:lstStyle/>
        <a:p>
          <a:r>
            <a:rPr lang="es-VE" dirty="0" smtClean="0"/>
            <a:t>9)- PREFACTURA DE SERVICIO</a:t>
          </a:r>
          <a:endParaRPr lang="es-VE" dirty="0"/>
        </a:p>
      </dgm:t>
    </dgm:pt>
    <dgm:pt modelId="{67518F37-2D28-4A95-AE65-5CBE50600F2C}" type="parTrans" cxnId="{8D13F89C-62C3-4D5D-87E7-18610F4DE576}">
      <dgm:prSet/>
      <dgm:spPr/>
      <dgm:t>
        <a:bodyPr/>
        <a:lstStyle/>
        <a:p>
          <a:endParaRPr lang="es-VE"/>
        </a:p>
      </dgm:t>
    </dgm:pt>
    <dgm:pt modelId="{F7A7779E-63B7-49A0-8043-9A51CC986508}" type="sibTrans" cxnId="{8D13F89C-62C3-4D5D-87E7-18610F4DE576}">
      <dgm:prSet/>
      <dgm:spPr/>
      <dgm:t>
        <a:bodyPr/>
        <a:lstStyle/>
        <a:p>
          <a:endParaRPr lang="es-VE"/>
        </a:p>
      </dgm:t>
    </dgm:pt>
    <dgm:pt modelId="{EE427579-7AF1-4A8C-9CD0-1C93A458C5C3}">
      <dgm:prSet phldrT="[Texto]"/>
      <dgm:spPr/>
      <dgm:t>
        <a:bodyPr/>
        <a:lstStyle/>
        <a:p>
          <a:r>
            <a:rPr lang="es-VE" dirty="0" smtClean="0"/>
            <a:t>ASESOR DE SERVICIO</a:t>
          </a:r>
          <a:endParaRPr lang="es-VE" dirty="0"/>
        </a:p>
      </dgm:t>
    </dgm:pt>
    <dgm:pt modelId="{754275FB-62D5-433F-B3A2-A87A39B0B238}" type="parTrans" cxnId="{E7EB713F-F58B-498E-81E5-138782AD20D1}">
      <dgm:prSet/>
      <dgm:spPr/>
      <dgm:t>
        <a:bodyPr/>
        <a:lstStyle/>
        <a:p>
          <a:endParaRPr lang="es-VE"/>
        </a:p>
      </dgm:t>
    </dgm:pt>
    <dgm:pt modelId="{0A143859-BBFC-49EE-B0F4-AC471B04AE61}" type="sibTrans" cxnId="{E7EB713F-F58B-498E-81E5-138782AD20D1}">
      <dgm:prSet/>
      <dgm:spPr/>
      <dgm:t>
        <a:bodyPr/>
        <a:lstStyle/>
        <a:p>
          <a:endParaRPr lang="es-VE"/>
        </a:p>
      </dgm:t>
    </dgm:pt>
    <dgm:pt modelId="{9C7A2036-34BF-482B-B927-12085058292A}">
      <dgm:prSet phldrT="[Texto]"/>
      <dgm:spPr/>
      <dgm:t>
        <a:bodyPr/>
        <a:lstStyle/>
        <a:p>
          <a:r>
            <a:rPr lang="es-VE" dirty="0" smtClean="0"/>
            <a:t>PERFIL DE USUARIO: SERVICIO</a:t>
          </a:r>
          <a:endParaRPr lang="es-VE" dirty="0"/>
        </a:p>
      </dgm:t>
    </dgm:pt>
    <dgm:pt modelId="{CDE5BED2-A063-475D-9EC5-7D5789DE7092}" type="parTrans" cxnId="{B3E895DB-58CC-400E-BFEB-608FC44FB951}">
      <dgm:prSet/>
      <dgm:spPr/>
      <dgm:t>
        <a:bodyPr/>
        <a:lstStyle/>
        <a:p>
          <a:endParaRPr lang="es-VE"/>
        </a:p>
      </dgm:t>
    </dgm:pt>
    <dgm:pt modelId="{F13A0F19-0B53-4BE8-8405-7A28AE8E2EE8}" type="sibTrans" cxnId="{B3E895DB-58CC-400E-BFEB-608FC44FB951}">
      <dgm:prSet/>
      <dgm:spPr/>
      <dgm:t>
        <a:bodyPr/>
        <a:lstStyle/>
        <a:p>
          <a:endParaRPr lang="es-VE"/>
        </a:p>
      </dgm:t>
    </dgm:pt>
    <dgm:pt modelId="{05553A82-C8A9-48D1-88DC-E9F0241FA5C1}">
      <dgm:prSet/>
      <dgm:spPr/>
      <dgm:t>
        <a:bodyPr/>
        <a:lstStyle/>
        <a:p>
          <a:r>
            <a:rPr lang="es-VE" dirty="0" smtClean="0"/>
            <a:t>NOMBRE DEL DOCUMENTO:      (DESPACHO)</a:t>
          </a:r>
          <a:endParaRPr lang="es-VE" dirty="0"/>
        </a:p>
      </dgm:t>
    </dgm:pt>
    <dgm:pt modelId="{2DCDBA36-4807-4213-AC13-3EDC983CFB10}" type="parTrans" cxnId="{0822613E-5AA4-4554-AD94-3CD641FCB58D}">
      <dgm:prSet/>
      <dgm:spPr/>
      <dgm:t>
        <a:bodyPr/>
        <a:lstStyle/>
        <a:p>
          <a:endParaRPr lang="es-VE"/>
        </a:p>
      </dgm:t>
    </dgm:pt>
    <dgm:pt modelId="{BA528871-B9CD-4F1E-B245-A57101B5CD26}" type="sibTrans" cxnId="{0822613E-5AA4-4554-AD94-3CD641FCB58D}">
      <dgm:prSet/>
      <dgm:spPr/>
      <dgm:t>
        <a:bodyPr/>
        <a:lstStyle/>
        <a:p>
          <a:endParaRPr lang="es-VE"/>
        </a:p>
      </dgm:t>
    </dgm:pt>
    <dgm:pt modelId="{FADD910D-1D14-42CF-9B91-0C181A9FC3C8}">
      <dgm:prSet/>
      <dgm:spPr/>
      <dgm:t>
        <a:bodyPr/>
        <a:lstStyle/>
        <a:p>
          <a:r>
            <a:rPr lang="es-VE" dirty="0" smtClean="0"/>
            <a:t>NOMBRE DEL DOCUMENTO:</a:t>
          </a:r>
        </a:p>
        <a:p>
          <a:r>
            <a:rPr lang="es-VE" dirty="0" smtClean="0"/>
            <a:t>(DEVOLUCION DE DESPACHO)</a:t>
          </a:r>
          <a:endParaRPr lang="es-VE" dirty="0"/>
        </a:p>
      </dgm:t>
    </dgm:pt>
    <dgm:pt modelId="{A9A24BFB-CBB4-48D7-873A-2A0FBFFB6714}" type="parTrans" cxnId="{7E04F2B9-969E-4E1D-BF2A-861139FD15BE}">
      <dgm:prSet/>
      <dgm:spPr/>
      <dgm:t>
        <a:bodyPr/>
        <a:lstStyle/>
        <a:p>
          <a:endParaRPr lang="es-VE"/>
        </a:p>
      </dgm:t>
    </dgm:pt>
    <dgm:pt modelId="{67E4B5E8-2489-4561-A153-F53BC351AE69}" type="sibTrans" cxnId="{7E04F2B9-969E-4E1D-BF2A-861139FD15BE}">
      <dgm:prSet/>
      <dgm:spPr/>
      <dgm:t>
        <a:bodyPr/>
        <a:lstStyle/>
        <a:p>
          <a:endParaRPr lang="es-VE"/>
        </a:p>
      </dgm:t>
    </dgm:pt>
    <dgm:pt modelId="{36EF6872-270B-49C6-9B01-77032AD4541B}">
      <dgm:prSet/>
      <dgm:spPr/>
      <dgm:t>
        <a:bodyPr/>
        <a:lstStyle/>
        <a:p>
          <a:r>
            <a:rPr lang="es-VE" dirty="0" smtClean="0"/>
            <a:t>NOMBRE DEL DOCUMENTO:</a:t>
          </a:r>
        </a:p>
        <a:p>
          <a:r>
            <a:rPr lang="es-VE" dirty="0" smtClean="0"/>
            <a:t>(PREFACTURA – OR)</a:t>
          </a:r>
          <a:endParaRPr lang="es-VE" dirty="0"/>
        </a:p>
      </dgm:t>
    </dgm:pt>
    <dgm:pt modelId="{6AB8EA11-BC53-4DCA-AAE9-4ECCAC5CE371}" type="parTrans" cxnId="{58B7AFAD-872F-4442-B985-F777F8CAE387}">
      <dgm:prSet/>
      <dgm:spPr/>
      <dgm:t>
        <a:bodyPr/>
        <a:lstStyle/>
        <a:p>
          <a:endParaRPr lang="es-VE"/>
        </a:p>
      </dgm:t>
    </dgm:pt>
    <dgm:pt modelId="{F7542FC4-7E15-4331-BF9F-D6C53D4AC71D}" type="sibTrans" cxnId="{58B7AFAD-872F-4442-B985-F777F8CAE387}">
      <dgm:prSet/>
      <dgm:spPr/>
      <dgm:t>
        <a:bodyPr/>
        <a:lstStyle/>
        <a:p>
          <a:endParaRPr lang="es-VE"/>
        </a:p>
      </dgm:t>
    </dgm:pt>
    <dgm:pt modelId="{96ED7885-9C03-485F-BABD-A2BCF936F278}" type="pres">
      <dgm:prSet presAssocID="{A3657C8C-1389-4B3D-ADE0-EAC674BAD95B}" presName="Name0" presStyleCnt="0">
        <dgm:presLayoutVars>
          <dgm:dir/>
          <dgm:animLvl val="lvl"/>
          <dgm:resizeHandles val="exact"/>
        </dgm:presLayoutVars>
      </dgm:prSet>
      <dgm:spPr/>
    </dgm:pt>
    <dgm:pt modelId="{663D645D-E164-482E-BD0E-F81EEE44E689}" type="pres">
      <dgm:prSet presAssocID="{BD0B3FD2-0C08-4849-BBF6-4D56874C63BF}" presName="boxAndChildren" presStyleCnt="0"/>
      <dgm:spPr/>
    </dgm:pt>
    <dgm:pt modelId="{70648E76-A034-4BB7-92DF-1C3B271F8D30}" type="pres">
      <dgm:prSet presAssocID="{BD0B3FD2-0C08-4849-BBF6-4D56874C63BF}" presName="parentTextBox" presStyleLbl="node1" presStyleIdx="0" presStyleCnt="3"/>
      <dgm:spPr/>
      <dgm:t>
        <a:bodyPr/>
        <a:lstStyle/>
        <a:p>
          <a:endParaRPr lang="es-VE"/>
        </a:p>
      </dgm:t>
    </dgm:pt>
    <dgm:pt modelId="{DB967777-DBEC-4D5D-9DE0-A2EBCEB4239D}" type="pres">
      <dgm:prSet presAssocID="{BD0B3FD2-0C08-4849-BBF6-4D56874C63BF}" presName="entireBox" presStyleLbl="node1" presStyleIdx="0" presStyleCnt="3"/>
      <dgm:spPr/>
      <dgm:t>
        <a:bodyPr/>
        <a:lstStyle/>
        <a:p>
          <a:endParaRPr lang="es-VE"/>
        </a:p>
      </dgm:t>
    </dgm:pt>
    <dgm:pt modelId="{A2819C08-3D78-4FAD-B003-1FA315931018}" type="pres">
      <dgm:prSet presAssocID="{BD0B3FD2-0C08-4849-BBF6-4D56874C63BF}" presName="descendantBox" presStyleCnt="0"/>
      <dgm:spPr/>
    </dgm:pt>
    <dgm:pt modelId="{A9C14239-DBA2-477E-8667-EA3F85091C35}" type="pres">
      <dgm:prSet presAssocID="{EE427579-7AF1-4A8C-9CD0-1C93A458C5C3}" presName="childTextBox" presStyleLbl="fgAccFollowNode1" presStyleIdx="0" presStyleCnt="9">
        <dgm:presLayoutVars>
          <dgm:bulletEnabled val="1"/>
        </dgm:presLayoutVars>
      </dgm:prSet>
      <dgm:spPr/>
    </dgm:pt>
    <dgm:pt modelId="{46205C7A-A7FB-4DBE-B42F-F07386425DC4}" type="pres">
      <dgm:prSet presAssocID="{9C7A2036-34BF-482B-B927-12085058292A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086F2FB-9F6A-4D62-ACE3-8C465E8785E0}" type="pres">
      <dgm:prSet presAssocID="{36EF6872-270B-49C6-9B01-77032AD4541B}" presName="childTextBox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0C88DE4-055D-484B-8991-D1C8AB146168}" type="pres">
      <dgm:prSet presAssocID="{2E66A7B0-7654-4993-BD0C-56AA11A95C6F}" presName="sp" presStyleCnt="0"/>
      <dgm:spPr/>
    </dgm:pt>
    <dgm:pt modelId="{264110B1-9366-485A-A5B5-16845616D596}" type="pres">
      <dgm:prSet presAssocID="{7B48803E-B982-4618-957A-E3A8858E8778}" presName="arrowAndChildren" presStyleCnt="0"/>
      <dgm:spPr/>
    </dgm:pt>
    <dgm:pt modelId="{0925CC4C-1796-4118-8713-2D94EDE6150F}" type="pres">
      <dgm:prSet presAssocID="{7B48803E-B982-4618-957A-E3A8858E8778}" presName="parentTextArrow" presStyleLbl="node1" presStyleIdx="0" presStyleCnt="3"/>
      <dgm:spPr/>
      <dgm:t>
        <a:bodyPr/>
        <a:lstStyle/>
        <a:p>
          <a:endParaRPr lang="es-VE"/>
        </a:p>
      </dgm:t>
    </dgm:pt>
    <dgm:pt modelId="{8E630BC0-B98F-4626-B53B-9429DB964A6E}" type="pres">
      <dgm:prSet presAssocID="{7B48803E-B982-4618-957A-E3A8858E8778}" presName="arrow" presStyleLbl="node1" presStyleIdx="1" presStyleCnt="3" custLinFactNeighborY="-2395"/>
      <dgm:spPr/>
      <dgm:t>
        <a:bodyPr/>
        <a:lstStyle/>
        <a:p>
          <a:endParaRPr lang="es-VE"/>
        </a:p>
      </dgm:t>
    </dgm:pt>
    <dgm:pt modelId="{031946DB-AAFA-4F43-ADC0-E49A4BF6DBD1}" type="pres">
      <dgm:prSet presAssocID="{7B48803E-B982-4618-957A-E3A8858E8778}" presName="descendantArrow" presStyleCnt="0"/>
      <dgm:spPr/>
    </dgm:pt>
    <dgm:pt modelId="{FEE20AFA-2F33-49DA-9186-E6B09AE91B3C}" type="pres">
      <dgm:prSet presAssocID="{E70D341B-A214-47CA-A897-623135CF6E09}" presName="childTextArrow" presStyleLbl="fgAccFollowNode1" presStyleIdx="3" presStyleCnt="9">
        <dgm:presLayoutVars>
          <dgm:bulletEnabled val="1"/>
        </dgm:presLayoutVars>
      </dgm:prSet>
      <dgm:spPr/>
    </dgm:pt>
    <dgm:pt modelId="{54D93BC8-3156-4679-97CE-51B38D00D997}" type="pres">
      <dgm:prSet presAssocID="{ED10FAC8-EE83-4399-8745-83EE3A5CED6A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6F16C22-41FE-4619-99AA-AB650E43D13F}" type="pres">
      <dgm:prSet presAssocID="{FADD910D-1D14-42CF-9B91-0C181A9FC3C8}" presName="childTextArrow" presStyleLbl="fgAccFollowNode1" presStyleIdx="5" presStyleCnt="9">
        <dgm:presLayoutVars>
          <dgm:bulletEnabled val="1"/>
        </dgm:presLayoutVars>
      </dgm:prSet>
      <dgm:spPr/>
    </dgm:pt>
    <dgm:pt modelId="{FB66BE38-0019-4932-8B2A-EA737047A86C}" type="pres">
      <dgm:prSet presAssocID="{4B7C7487-A561-495D-9244-86B41A04BA31}" presName="sp" presStyleCnt="0"/>
      <dgm:spPr/>
    </dgm:pt>
    <dgm:pt modelId="{9B29BB90-5A19-4EF7-84E7-92575C084ABF}" type="pres">
      <dgm:prSet presAssocID="{14666120-887A-4A7C-9C64-C51A563BA359}" presName="arrowAndChildren" presStyleCnt="0"/>
      <dgm:spPr/>
    </dgm:pt>
    <dgm:pt modelId="{1D501AA1-9429-4400-9576-AE20D6897D22}" type="pres">
      <dgm:prSet presAssocID="{14666120-887A-4A7C-9C64-C51A563BA359}" presName="parentTextArrow" presStyleLbl="node1" presStyleIdx="1" presStyleCnt="3"/>
      <dgm:spPr/>
      <dgm:t>
        <a:bodyPr/>
        <a:lstStyle/>
        <a:p>
          <a:endParaRPr lang="es-VE"/>
        </a:p>
      </dgm:t>
    </dgm:pt>
    <dgm:pt modelId="{D29F7B96-ED24-47ED-9B21-9535F0583584}" type="pres">
      <dgm:prSet presAssocID="{14666120-887A-4A7C-9C64-C51A563BA359}" presName="arrow" presStyleLbl="node1" presStyleIdx="2" presStyleCnt="3"/>
      <dgm:spPr/>
      <dgm:t>
        <a:bodyPr/>
        <a:lstStyle/>
        <a:p>
          <a:endParaRPr lang="es-VE"/>
        </a:p>
      </dgm:t>
    </dgm:pt>
    <dgm:pt modelId="{BF56FC6E-D710-464F-A541-CAFF0EA6973D}" type="pres">
      <dgm:prSet presAssocID="{14666120-887A-4A7C-9C64-C51A563BA359}" presName="descendantArrow" presStyleCnt="0"/>
      <dgm:spPr/>
    </dgm:pt>
    <dgm:pt modelId="{EEBD32FD-6247-4E9D-8E94-95EDF24D5CD6}" type="pres">
      <dgm:prSet presAssocID="{7EEC1031-7F78-45A8-9176-C9C505F426AA}" presName="childTextArrow" presStyleLbl="fgAccFollowNode1" presStyleIdx="6" presStyleCnt="9">
        <dgm:presLayoutVars>
          <dgm:bulletEnabled val="1"/>
        </dgm:presLayoutVars>
      </dgm:prSet>
      <dgm:spPr/>
    </dgm:pt>
    <dgm:pt modelId="{39A0E6BC-CEA7-4992-9AED-198439C66ADD}" type="pres">
      <dgm:prSet presAssocID="{8F099738-14F0-47A0-B54A-C8016B0BAC5B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15F5611-0454-4A35-BB5F-2B443FF53A80}" type="pres">
      <dgm:prSet presAssocID="{05553A82-C8A9-48D1-88DC-E9F0241FA5C1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7E04F2B9-969E-4E1D-BF2A-861139FD15BE}" srcId="{7B48803E-B982-4618-957A-E3A8858E8778}" destId="{FADD910D-1D14-42CF-9B91-0C181A9FC3C8}" srcOrd="2" destOrd="0" parTransId="{A9A24BFB-CBB4-48D7-873A-2A0FBFFB6714}" sibTransId="{67E4B5E8-2489-4561-A153-F53BC351AE69}"/>
    <dgm:cxn modelId="{1DCE24B7-F657-4C8A-83D4-E7B106772C63}" srcId="{14666120-887A-4A7C-9C64-C51A563BA359}" destId="{8F099738-14F0-47A0-B54A-C8016B0BAC5B}" srcOrd="1" destOrd="0" parTransId="{932A713D-3395-4347-9752-A05E9544FA06}" sibTransId="{1BA7F2CA-1F45-47D5-930E-FF2610B7A7B6}"/>
    <dgm:cxn modelId="{58B7AFAD-872F-4442-B985-F777F8CAE387}" srcId="{BD0B3FD2-0C08-4849-BBF6-4D56874C63BF}" destId="{36EF6872-270B-49C6-9B01-77032AD4541B}" srcOrd="2" destOrd="0" parTransId="{6AB8EA11-BC53-4DCA-AAE9-4ECCAC5CE371}" sibTransId="{F7542FC4-7E15-4331-BF9F-D6C53D4AC71D}"/>
    <dgm:cxn modelId="{8D13F89C-62C3-4D5D-87E7-18610F4DE576}" srcId="{A3657C8C-1389-4B3D-ADE0-EAC674BAD95B}" destId="{BD0B3FD2-0C08-4849-BBF6-4D56874C63BF}" srcOrd="2" destOrd="0" parTransId="{67518F37-2D28-4A95-AE65-5CBE50600F2C}" sibTransId="{F7A7779E-63B7-49A0-8043-9A51CC986508}"/>
    <dgm:cxn modelId="{31A10D81-B666-4CD0-8376-E93807F05C38}" type="presOf" srcId="{EE427579-7AF1-4A8C-9CD0-1C93A458C5C3}" destId="{A9C14239-DBA2-477E-8667-EA3F85091C35}" srcOrd="0" destOrd="0" presId="urn:microsoft.com/office/officeart/2005/8/layout/process4"/>
    <dgm:cxn modelId="{0822613E-5AA4-4554-AD94-3CD641FCB58D}" srcId="{14666120-887A-4A7C-9C64-C51A563BA359}" destId="{05553A82-C8A9-48D1-88DC-E9F0241FA5C1}" srcOrd="2" destOrd="0" parTransId="{2DCDBA36-4807-4213-AC13-3EDC983CFB10}" sibTransId="{BA528871-B9CD-4F1E-B245-A57101B5CD26}"/>
    <dgm:cxn modelId="{61ECD4A5-398F-46DC-ACC9-E94142C3FBD6}" type="presOf" srcId="{05553A82-C8A9-48D1-88DC-E9F0241FA5C1}" destId="{915F5611-0454-4A35-BB5F-2B443FF53A80}" srcOrd="0" destOrd="0" presId="urn:microsoft.com/office/officeart/2005/8/layout/process4"/>
    <dgm:cxn modelId="{B3E895DB-58CC-400E-BFEB-608FC44FB951}" srcId="{BD0B3FD2-0C08-4849-BBF6-4D56874C63BF}" destId="{9C7A2036-34BF-482B-B927-12085058292A}" srcOrd="1" destOrd="0" parTransId="{CDE5BED2-A063-475D-9EC5-7D5789DE7092}" sibTransId="{F13A0F19-0B53-4BE8-8405-7A28AE8E2EE8}"/>
    <dgm:cxn modelId="{B14F2FA7-15C7-42D3-A966-0E370D712718}" type="presOf" srcId="{A3657C8C-1389-4B3D-ADE0-EAC674BAD95B}" destId="{96ED7885-9C03-485F-BABD-A2BCF936F278}" srcOrd="0" destOrd="0" presId="urn:microsoft.com/office/officeart/2005/8/layout/process4"/>
    <dgm:cxn modelId="{BF7E7809-2DAB-48FE-BA50-9B162C1D3821}" type="presOf" srcId="{7B48803E-B982-4618-957A-E3A8858E8778}" destId="{0925CC4C-1796-4118-8713-2D94EDE6150F}" srcOrd="0" destOrd="0" presId="urn:microsoft.com/office/officeart/2005/8/layout/process4"/>
    <dgm:cxn modelId="{FD795F69-E26A-4F5E-B1CC-C1B346E76EDA}" srcId="{A3657C8C-1389-4B3D-ADE0-EAC674BAD95B}" destId="{14666120-887A-4A7C-9C64-C51A563BA359}" srcOrd="0" destOrd="0" parTransId="{503BDFB7-2FB1-426C-93FD-F9EF6A9FECD0}" sibTransId="{4B7C7487-A561-495D-9244-86B41A04BA31}"/>
    <dgm:cxn modelId="{902EEDA5-1496-41B3-8153-2F94DE221DC6}" srcId="{7B48803E-B982-4618-957A-E3A8858E8778}" destId="{ED10FAC8-EE83-4399-8745-83EE3A5CED6A}" srcOrd="1" destOrd="0" parTransId="{376C1CC4-B8A1-4797-8CFF-0368CE83FC3F}" sibTransId="{86CB87A2-7964-44A2-8744-F3A437398114}"/>
    <dgm:cxn modelId="{049B5818-A312-4D85-9D86-F01920E17FDE}" type="presOf" srcId="{8F099738-14F0-47A0-B54A-C8016B0BAC5B}" destId="{39A0E6BC-CEA7-4992-9AED-198439C66ADD}" srcOrd="0" destOrd="0" presId="urn:microsoft.com/office/officeart/2005/8/layout/process4"/>
    <dgm:cxn modelId="{5B10C9AC-25EA-45FC-8964-19AF625043CA}" type="presOf" srcId="{BD0B3FD2-0C08-4849-BBF6-4D56874C63BF}" destId="{70648E76-A034-4BB7-92DF-1C3B271F8D30}" srcOrd="0" destOrd="0" presId="urn:microsoft.com/office/officeart/2005/8/layout/process4"/>
    <dgm:cxn modelId="{33304855-AEDB-44CE-9F51-C262E3DEC47D}" srcId="{A3657C8C-1389-4B3D-ADE0-EAC674BAD95B}" destId="{7B48803E-B982-4618-957A-E3A8858E8778}" srcOrd="1" destOrd="0" parTransId="{3DC213B7-3460-4200-8686-121CEAB45B6E}" sibTransId="{2E66A7B0-7654-4993-BD0C-56AA11A95C6F}"/>
    <dgm:cxn modelId="{27E75B93-F000-404A-8BCC-4F0415EB3BF7}" srcId="{7B48803E-B982-4618-957A-E3A8858E8778}" destId="{E70D341B-A214-47CA-A897-623135CF6E09}" srcOrd="0" destOrd="0" parTransId="{75F9443D-624F-4ECC-A730-9B1EA7F33E07}" sibTransId="{49DC0007-083E-4791-B9A3-CD3F3CD2AC85}"/>
    <dgm:cxn modelId="{748E8F5D-B331-4C96-9FEF-C1872CA1CC0F}" type="presOf" srcId="{36EF6872-270B-49C6-9B01-77032AD4541B}" destId="{0086F2FB-9F6A-4D62-ACE3-8C465E8785E0}" srcOrd="0" destOrd="0" presId="urn:microsoft.com/office/officeart/2005/8/layout/process4"/>
    <dgm:cxn modelId="{3D75E821-9E04-457B-B1BA-C890183E449A}" type="presOf" srcId="{BD0B3FD2-0C08-4849-BBF6-4D56874C63BF}" destId="{DB967777-DBEC-4D5D-9DE0-A2EBCEB4239D}" srcOrd="1" destOrd="0" presId="urn:microsoft.com/office/officeart/2005/8/layout/process4"/>
    <dgm:cxn modelId="{E7EB713F-F58B-498E-81E5-138782AD20D1}" srcId="{BD0B3FD2-0C08-4849-BBF6-4D56874C63BF}" destId="{EE427579-7AF1-4A8C-9CD0-1C93A458C5C3}" srcOrd="0" destOrd="0" parTransId="{754275FB-62D5-433F-B3A2-A87A39B0B238}" sibTransId="{0A143859-BBFC-49EE-B0F4-AC471B04AE61}"/>
    <dgm:cxn modelId="{A0E37A51-8BE6-477D-BE06-753E0F0AC8E8}" type="presOf" srcId="{E70D341B-A214-47CA-A897-623135CF6E09}" destId="{FEE20AFA-2F33-49DA-9186-E6B09AE91B3C}" srcOrd="0" destOrd="0" presId="urn:microsoft.com/office/officeart/2005/8/layout/process4"/>
    <dgm:cxn modelId="{8A238CEE-CD2C-4A3A-9E90-0128125DF166}" type="presOf" srcId="{FADD910D-1D14-42CF-9B91-0C181A9FC3C8}" destId="{86F16C22-41FE-4619-99AA-AB650E43D13F}" srcOrd="0" destOrd="0" presId="urn:microsoft.com/office/officeart/2005/8/layout/process4"/>
    <dgm:cxn modelId="{05470527-5B21-4C01-B3A7-2E4E8A124667}" type="presOf" srcId="{7EEC1031-7F78-45A8-9176-C9C505F426AA}" destId="{EEBD32FD-6247-4E9D-8E94-95EDF24D5CD6}" srcOrd="0" destOrd="0" presId="urn:microsoft.com/office/officeart/2005/8/layout/process4"/>
    <dgm:cxn modelId="{39C9447F-5CC6-4D2B-8A0B-ED17C11CC215}" type="presOf" srcId="{ED10FAC8-EE83-4399-8745-83EE3A5CED6A}" destId="{54D93BC8-3156-4679-97CE-51B38D00D997}" srcOrd="0" destOrd="0" presId="urn:microsoft.com/office/officeart/2005/8/layout/process4"/>
    <dgm:cxn modelId="{F4F4DC84-CC2C-4C21-9F79-0A61B2D63C9A}" type="presOf" srcId="{9C7A2036-34BF-482B-B927-12085058292A}" destId="{46205C7A-A7FB-4DBE-B42F-F07386425DC4}" srcOrd="0" destOrd="0" presId="urn:microsoft.com/office/officeart/2005/8/layout/process4"/>
    <dgm:cxn modelId="{5509A42E-EF8D-4F7D-B8A2-5DBB3578947B}" type="presOf" srcId="{14666120-887A-4A7C-9C64-C51A563BA359}" destId="{D29F7B96-ED24-47ED-9B21-9535F0583584}" srcOrd="1" destOrd="0" presId="urn:microsoft.com/office/officeart/2005/8/layout/process4"/>
    <dgm:cxn modelId="{D045BFAC-05FE-44B8-9826-97A4FAB27CF4}" srcId="{14666120-887A-4A7C-9C64-C51A563BA359}" destId="{7EEC1031-7F78-45A8-9176-C9C505F426AA}" srcOrd="0" destOrd="0" parTransId="{25126152-89A3-4376-B454-A7E2C605DEEA}" sibTransId="{63495EB2-BD22-4956-84C8-9D6A554D926B}"/>
    <dgm:cxn modelId="{917F0F69-E5FD-4707-BC15-37F9AA86428C}" type="presOf" srcId="{7B48803E-B982-4618-957A-E3A8858E8778}" destId="{8E630BC0-B98F-4626-B53B-9429DB964A6E}" srcOrd="1" destOrd="0" presId="urn:microsoft.com/office/officeart/2005/8/layout/process4"/>
    <dgm:cxn modelId="{EEBEEC9C-EF3F-4E74-A61D-2C78452BB0A2}" type="presOf" srcId="{14666120-887A-4A7C-9C64-C51A563BA359}" destId="{1D501AA1-9429-4400-9576-AE20D6897D22}" srcOrd="0" destOrd="0" presId="urn:microsoft.com/office/officeart/2005/8/layout/process4"/>
    <dgm:cxn modelId="{8E8958C3-F146-4880-9CE0-A7D59FCBB5A7}" type="presParOf" srcId="{96ED7885-9C03-485F-BABD-A2BCF936F278}" destId="{663D645D-E164-482E-BD0E-F81EEE44E689}" srcOrd="0" destOrd="0" presId="urn:microsoft.com/office/officeart/2005/8/layout/process4"/>
    <dgm:cxn modelId="{20773AA0-D45A-420B-BD95-28309A0C16DE}" type="presParOf" srcId="{663D645D-E164-482E-BD0E-F81EEE44E689}" destId="{70648E76-A034-4BB7-92DF-1C3B271F8D30}" srcOrd="0" destOrd="0" presId="urn:microsoft.com/office/officeart/2005/8/layout/process4"/>
    <dgm:cxn modelId="{63F79B9B-3CC1-4028-A1E7-11927FE58D07}" type="presParOf" srcId="{663D645D-E164-482E-BD0E-F81EEE44E689}" destId="{DB967777-DBEC-4D5D-9DE0-A2EBCEB4239D}" srcOrd="1" destOrd="0" presId="urn:microsoft.com/office/officeart/2005/8/layout/process4"/>
    <dgm:cxn modelId="{0BB85484-F39C-42AE-8E0A-0EDABBDE0C57}" type="presParOf" srcId="{663D645D-E164-482E-BD0E-F81EEE44E689}" destId="{A2819C08-3D78-4FAD-B003-1FA315931018}" srcOrd="2" destOrd="0" presId="urn:microsoft.com/office/officeart/2005/8/layout/process4"/>
    <dgm:cxn modelId="{8D4F75CA-6566-4443-827A-0D33E0DF3AF2}" type="presParOf" srcId="{A2819C08-3D78-4FAD-B003-1FA315931018}" destId="{A9C14239-DBA2-477E-8667-EA3F85091C35}" srcOrd="0" destOrd="0" presId="urn:microsoft.com/office/officeart/2005/8/layout/process4"/>
    <dgm:cxn modelId="{FCE657D4-C8BE-41F9-A493-13901B05EEFB}" type="presParOf" srcId="{A2819C08-3D78-4FAD-B003-1FA315931018}" destId="{46205C7A-A7FB-4DBE-B42F-F07386425DC4}" srcOrd="1" destOrd="0" presId="urn:microsoft.com/office/officeart/2005/8/layout/process4"/>
    <dgm:cxn modelId="{987616A5-1280-42FC-9CF0-7303819BD6F7}" type="presParOf" srcId="{A2819C08-3D78-4FAD-B003-1FA315931018}" destId="{0086F2FB-9F6A-4D62-ACE3-8C465E8785E0}" srcOrd="2" destOrd="0" presId="urn:microsoft.com/office/officeart/2005/8/layout/process4"/>
    <dgm:cxn modelId="{12F39D25-03CD-41B7-89A8-E5A318CE1C67}" type="presParOf" srcId="{96ED7885-9C03-485F-BABD-A2BCF936F278}" destId="{50C88DE4-055D-484B-8991-D1C8AB146168}" srcOrd="1" destOrd="0" presId="urn:microsoft.com/office/officeart/2005/8/layout/process4"/>
    <dgm:cxn modelId="{0A237188-6183-4FD4-BBA4-637A863A9196}" type="presParOf" srcId="{96ED7885-9C03-485F-BABD-A2BCF936F278}" destId="{264110B1-9366-485A-A5B5-16845616D596}" srcOrd="2" destOrd="0" presId="urn:microsoft.com/office/officeart/2005/8/layout/process4"/>
    <dgm:cxn modelId="{506C728D-8D0E-499E-90D6-0377A4F63FA5}" type="presParOf" srcId="{264110B1-9366-485A-A5B5-16845616D596}" destId="{0925CC4C-1796-4118-8713-2D94EDE6150F}" srcOrd="0" destOrd="0" presId="urn:microsoft.com/office/officeart/2005/8/layout/process4"/>
    <dgm:cxn modelId="{26507927-363D-4859-B8F4-E936303348FA}" type="presParOf" srcId="{264110B1-9366-485A-A5B5-16845616D596}" destId="{8E630BC0-B98F-4626-B53B-9429DB964A6E}" srcOrd="1" destOrd="0" presId="urn:microsoft.com/office/officeart/2005/8/layout/process4"/>
    <dgm:cxn modelId="{01206AD2-8C1D-4C37-BBC9-A3E3896A6377}" type="presParOf" srcId="{264110B1-9366-485A-A5B5-16845616D596}" destId="{031946DB-AAFA-4F43-ADC0-E49A4BF6DBD1}" srcOrd="2" destOrd="0" presId="urn:microsoft.com/office/officeart/2005/8/layout/process4"/>
    <dgm:cxn modelId="{B227E403-9CB4-430C-8E0D-E43A576F2007}" type="presParOf" srcId="{031946DB-AAFA-4F43-ADC0-E49A4BF6DBD1}" destId="{FEE20AFA-2F33-49DA-9186-E6B09AE91B3C}" srcOrd="0" destOrd="0" presId="urn:microsoft.com/office/officeart/2005/8/layout/process4"/>
    <dgm:cxn modelId="{4843CE25-FF68-43F0-9C14-90AE3CFEEEB5}" type="presParOf" srcId="{031946DB-AAFA-4F43-ADC0-E49A4BF6DBD1}" destId="{54D93BC8-3156-4679-97CE-51B38D00D997}" srcOrd="1" destOrd="0" presId="urn:microsoft.com/office/officeart/2005/8/layout/process4"/>
    <dgm:cxn modelId="{865AF113-7FA4-4272-BC00-09FA7661B897}" type="presParOf" srcId="{031946DB-AAFA-4F43-ADC0-E49A4BF6DBD1}" destId="{86F16C22-41FE-4619-99AA-AB650E43D13F}" srcOrd="2" destOrd="0" presId="urn:microsoft.com/office/officeart/2005/8/layout/process4"/>
    <dgm:cxn modelId="{DA9C86B5-5365-4EB5-A066-1EB10AC8159F}" type="presParOf" srcId="{96ED7885-9C03-485F-BABD-A2BCF936F278}" destId="{FB66BE38-0019-4932-8B2A-EA737047A86C}" srcOrd="3" destOrd="0" presId="urn:microsoft.com/office/officeart/2005/8/layout/process4"/>
    <dgm:cxn modelId="{DE0A6C3F-6404-4518-854B-E3231508C664}" type="presParOf" srcId="{96ED7885-9C03-485F-BABD-A2BCF936F278}" destId="{9B29BB90-5A19-4EF7-84E7-92575C084ABF}" srcOrd="4" destOrd="0" presId="urn:microsoft.com/office/officeart/2005/8/layout/process4"/>
    <dgm:cxn modelId="{9AF84966-183D-4C8A-9867-75DCFA9E87AF}" type="presParOf" srcId="{9B29BB90-5A19-4EF7-84E7-92575C084ABF}" destId="{1D501AA1-9429-4400-9576-AE20D6897D22}" srcOrd="0" destOrd="0" presId="urn:microsoft.com/office/officeart/2005/8/layout/process4"/>
    <dgm:cxn modelId="{D019FD96-6B95-4579-A220-ADD6D509AAA9}" type="presParOf" srcId="{9B29BB90-5A19-4EF7-84E7-92575C084ABF}" destId="{D29F7B96-ED24-47ED-9B21-9535F0583584}" srcOrd="1" destOrd="0" presId="urn:microsoft.com/office/officeart/2005/8/layout/process4"/>
    <dgm:cxn modelId="{A8AF9500-D7B3-44DF-8711-D5A1B375E2F8}" type="presParOf" srcId="{9B29BB90-5A19-4EF7-84E7-92575C084ABF}" destId="{BF56FC6E-D710-464F-A541-CAFF0EA6973D}" srcOrd="2" destOrd="0" presId="urn:microsoft.com/office/officeart/2005/8/layout/process4"/>
    <dgm:cxn modelId="{8457F47F-6C6F-40E2-95E8-4E27CE4A3652}" type="presParOf" srcId="{BF56FC6E-D710-464F-A541-CAFF0EA6973D}" destId="{EEBD32FD-6247-4E9D-8E94-95EDF24D5CD6}" srcOrd="0" destOrd="0" presId="urn:microsoft.com/office/officeart/2005/8/layout/process4"/>
    <dgm:cxn modelId="{9EE7D416-1D9D-4EFD-9C7A-271C34D6608F}" type="presParOf" srcId="{BF56FC6E-D710-464F-A541-CAFF0EA6973D}" destId="{39A0E6BC-CEA7-4992-9AED-198439C66ADD}" srcOrd="1" destOrd="0" presId="urn:microsoft.com/office/officeart/2005/8/layout/process4"/>
    <dgm:cxn modelId="{4385DE01-AF6D-42D8-9622-94CEF2EF1825}" type="presParOf" srcId="{BF56FC6E-D710-464F-A541-CAFF0EA6973D}" destId="{915F5611-0454-4A35-BB5F-2B443FF53A8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DA5C6-9EEB-457E-AD5D-3336C22BEBF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119A8E4A-B9E5-4E95-992D-B4137FDF86A8}">
      <dgm:prSet phldrT="[Texto]"/>
      <dgm:spPr/>
      <dgm:t>
        <a:bodyPr/>
        <a:lstStyle/>
        <a:p>
          <a:r>
            <a:rPr lang="es-VE" dirty="0" smtClean="0"/>
            <a:t>10) – FACTURACION - CAJA</a:t>
          </a:r>
          <a:endParaRPr lang="es-VE" dirty="0"/>
        </a:p>
      </dgm:t>
    </dgm:pt>
    <dgm:pt modelId="{DF07BBC6-392C-4D22-8933-C3CB0499E3B5}" type="parTrans" cxnId="{C8DDB328-4C45-4D9B-9E4A-F90A0EA83917}">
      <dgm:prSet/>
      <dgm:spPr/>
      <dgm:t>
        <a:bodyPr/>
        <a:lstStyle/>
        <a:p>
          <a:endParaRPr lang="es-VE"/>
        </a:p>
      </dgm:t>
    </dgm:pt>
    <dgm:pt modelId="{CA366448-99A6-4DA7-AC8D-E7F8238E546E}" type="sibTrans" cxnId="{C8DDB328-4C45-4D9B-9E4A-F90A0EA83917}">
      <dgm:prSet/>
      <dgm:spPr/>
      <dgm:t>
        <a:bodyPr/>
        <a:lstStyle/>
        <a:p>
          <a:endParaRPr lang="es-VE"/>
        </a:p>
      </dgm:t>
    </dgm:pt>
    <dgm:pt modelId="{DE2FC345-A53C-4784-985A-E6845D4A011F}">
      <dgm:prSet phldrT="[Texto]"/>
      <dgm:spPr/>
      <dgm:t>
        <a:bodyPr/>
        <a:lstStyle/>
        <a:p>
          <a:r>
            <a:rPr lang="es-VE" dirty="0" smtClean="0"/>
            <a:t>CAJERA</a:t>
          </a:r>
          <a:endParaRPr lang="es-VE" dirty="0"/>
        </a:p>
      </dgm:t>
    </dgm:pt>
    <dgm:pt modelId="{A401039E-A5CC-4E97-AEE1-6CB1DF430E0E}" type="parTrans" cxnId="{90832D48-2DD5-4128-BDC3-DA54140CBEE5}">
      <dgm:prSet/>
      <dgm:spPr/>
      <dgm:t>
        <a:bodyPr/>
        <a:lstStyle/>
        <a:p>
          <a:endParaRPr lang="es-VE"/>
        </a:p>
      </dgm:t>
    </dgm:pt>
    <dgm:pt modelId="{7421134D-40EE-46D8-AE74-4951CA182791}" type="sibTrans" cxnId="{90832D48-2DD5-4128-BDC3-DA54140CBEE5}">
      <dgm:prSet/>
      <dgm:spPr/>
      <dgm:t>
        <a:bodyPr/>
        <a:lstStyle/>
        <a:p>
          <a:endParaRPr lang="es-VE"/>
        </a:p>
      </dgm:t>
    </dgm:pt>
    <dgm:pt modelId="{ADBA0D2E-2F59-4D09-975E-1AFAD8C90FFC}">
      <dgm:prSet phldrT="[Texto]"/>
      <dgm:spPr/>
      <dgm:t>
        <a:bodyPr/>
        <a:lstStyle/>
        <a:p>
          <a:r>
            <a:rPr lang="es-VE" dirty="0" smtClean="0"/>
            <a:t>PERFIL DE USUARIO: CAJA </a:t>
          </a:r>
          <a:endParaRPr lang="es-VE" dirty="0"/>
        </a:p>
      </dgm:t>
    </dgm:pt>
    <dgm:pt modelId="{D059D996-D785-402A-9852-89169D920EDD}" type="parTrans" cxnId="{62D86A65-965B-4D00-98C2-153E925C2C1C}">
      <dgm:prSet/>
      <dgm:spPr/>
      <dgm:t>
        <a:bodyPr/>
        <a:lstStyle/>
        <a:p>
          <a:endParaRPr lang="es-VE"/>
        </a:p>
      </dgm:t>
    </dgm:pt>
    <dgm:pt modelId="{9F9912C9-CBC1-47C5-B435-6827D4780E8E}" type="sibTrans" cxnId="{62D86A65-965B-4D00-98C2-153E925C2C1C}">
      <dgm:prSet/>
      <dgm:spPr/>
      <dgm:t>
        <a:bodyPr/>
        <a:lstStyle/>
        <a:p>
          <a:endParaRPr lang="es-VE"/>
        </a:p>
      </dgm:t>
    </dgm:pt>
    <dgm:pt modelId="{EE9CC018-FC20-4459-9550-7E21EB3460E5}">
      <dgm:prSet/>
      <dgm:spPr/>
      <dgm:t>
        <a:bodyPr/>
        <a:lstStyle/>
        <a:p>
          <a:r>
            <a:rPr lang="es-VE" dirty="0" smtClean="0"/>
            <a:t>NOMBRE DEL DOCUMENTO: FACTURA</a:t>
          </a:r>
          <a:endParaRPr lang="es-VE" dirty="0"/>
        </a:p>
      </dgm:t>
    </dgm:pt>
    <dgm:pt modelId="{C616CB4E-FAB0-4D3B-9AD2-D54C4A1AA3DF}" type="parTrans" cxnId="{F5F59728-DD61-4850-8445-69246E77B725}">
      <dgm:prSet/>
      <dgm:spPr/>
      <dgm:t>
        <a:bodyPr/>
        <a:lstStyle/>
        <a:p>
          <a:endParaRPr lang="es-VE"/>
        </a:p>
      </dgm:t>
    </dgm:pt>
    <dgm:pt modelId="{AC78BA54-6449-4A68-B609-B253B6FBA9D4}" type="sibTrans" cxnId="{F5F59728-DD61-4850-8445-69246E77B725}">
      <dgm:prSet/>
      <dgm:spPr/>
      <dgm:t>
        <a:bodyPr/>
        <a:lstStyle/>
        <a:p>
          <a:endParaRPr lang="es-VE"/>
        </a:p>
      </dgm:t>
    </dgm:pt>
    <dgm:pt modelId="{2676FC5C-F4C3-4635-9B49-22D2000F158E}" type="pres">
      <dgm:prSet presAssocID="{616DA5C6-9EEB-457E-AD5D-3336C22BEBF6}" presName="Name0" presStyleCnt="0">
        <dgm:presLayoutVars>
          <dgm:dir/>
          <dgm:animLvl val="lvl"/>
          <dgm:resizeHandles val="exact"/>
        </dgm:presLayoutVars>
      </dgm:prSet>
      <dgm:spPr/>
    </dgm:pt>
    <dgm:pt modelId="{9DAE5510-BCCF-45EF-9549-67E3B63A7F3C}" type="pres">
      <dgm:prSet presAssocID="{119A8E4A-B9E5-4E95-992D-B4137FDF86A8}" presName="boxAndChildren" presStyleCnt="0"/>
      <dgm:spPr/>
    </dgm:pt>
    <dgm:pt modelId="{EE3A0F53-8A09-42B4-948F-2A1BE3B62691}" type="pres">
      <dgm:prSet presAssocID="{119A8E4A-B9E5-4E95-992D-B4137FDF86A8}" presName="parentTextBox" presStyleLbl="node1" presStyleIdx="0" presStyleCnt="1"/>
      <dgm:spPr/>
    </dgm:pt>
    <dgm:pt modelId="{93529C9C-D2C9-4D37-9886-3637FB5CA68F}" type="pres">
      <dgm:prSet presAssocID="{119A8E4A-B9E5-4E95-992D-B4137FDF86A8}" presName="entireBox" presStyleLbl="node1" presStyleIdx="0" presStyleCnt="1"/>
      <dgm:spPr/>
    </dgm:pt>
    <dgm:pt modelId="{BFC37A4F-C704-4F1F-B586-B2BB105A41E8}" type="pres">
      <dgm:prSet presAssocID="{119A8E4A-B9E5-4E95-992D-B4137FDF86A8}" presName="descendantBox" presStyleCnt="0"/>
      <dgm:spPr/>
    </dgm:pt>
    <dgm:pt modelId="{91D1EAC8-6058-440B-A4CC-5E475B5A2F53}" type="pres">
      <dgm:prSet presAssocID="{DE2FC345-A53C-4784-985A-E6845D4A011F}" presName="childTextBox" presStyleLbl="fgAccFollowNode1" presStyleIdx="0" presStyleCnt="3">
        <dgm:presLayoutVars>
          <dgm:bulletEnabled val="1"/>
        </dgm:presLayoutVars>
      </dgm:prSet>
      <dgm:spPr/>
    </dgm:pt>
    <dgm:pt modelId="{68BCC894-1570-49FA-BD87-7AA16A14699C}" type="pres">
      <dgm:prSet presAssocID="{ADBA0D2E-2F59-4D09-975E-1AFAD8C90FFC}" presName="childTextBox" presStyleLbl="fgAccFollowNode1" presStyleIdx="1" presStyleCnt="3">
        <dgm:presLayoutVars>
          <dgm:bulletEnabled val="1"/>
        </dgm:presLayoutVars>
      </dgm:prSet>
      <dgm:spPr/>
    </dgm:pt>
    <dgm:pt modelId="{CE6F0398-152E-4975-AA95-FDFC4EE3BA43}" type="pres">
      <dgm:prSet presAssocID="{EE9CC018-FC20-4459-9550-7E21EB3460E5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2A852FE3-9E32-4407-BA05-DD26AC6AFA15}" type="presOf" srcId="{119A8E4A-B9E5-4E95-992D-B4137FDF86A8}" destId="{93529C9C-D2C9-4D37-9886-3637FB5CA68F}" srcOrd="1" destOrd="0" presId="urn:microsoft.com/office/officeart/2005/8/layout/process4"/>
    <dgm:cxn modelId="{BE42A8C3-4E98-46DB-89A2-B08D33C02AEE}" type="presOf" srcId="{119A8E4A-B9E5-4E95-992D-B4137FDF86A8}" destId="{EE3A0F53-8A09-42B4-948F-2A1BE3B62691}" srcOrd="0" destOrd="0" presId="urn:microsoft.com/office/officeart/2005/8/layout/process4"/>
    <dgm:cxn modelId="{90832D48-2DD5-4128-BDC3-DA54140CBEE5}" srcId="{119A8E4A-B9E5-4E95-992D-B4137FDF86A8}" destId="{DE2FC345-A53C-4784-985A-E6845D4A011F}" srcOrd="0" destOrd="0" parTransId="{A401039E-A5CC-4E97-AEE1-6CB1DF430E0E}" sibTransId="{7421134D-40EE-46D8-AE74-4951CA182791}"/>
    <dgm:cxn modelId="{62D86A65-965B-4D00-98C2-153E925C2C1C}" srcId="{119A8E4A-B9E5-4E95-992D-B4137FDF86A8}" destId="{ADBA0D2E-2F59-4D09-975E-1AFAD8C90FFC}" srcOrd="1" destOrd="0" parTransId="{D059D996-D785-402A-9852-89169D920EDD}" sibTransId="{9F9912C9-CBC1-47C5-B435-6827D4780E8E}"/>
    <dgm:cxn modelId="{8AEB9489-DCC1-4534-8194-DA1D0E6A740D}" type="presOf" srcId="{616DA5C6-9EEB-457E-AD5D-3336C22BEBF6}" destId="{2676FC5C-F4C3-4635-9B49-22D2000F158E}" srcOrd="0" destOrd="0" presId="urn:microsoft.com/office/officeart/2005/8/layout/process4"/>
    <dgm:cxn modelId="{89B89946-19C9-4B13-8443-90B35E2B1C0B}" type="presOf" srcId="{ADBA0D2E-2F59-4D09-975E-1AFAD8C90FFC}" destId="{68BCC894-1570-49FA-BD87-7AA16A14699C}" srcOrd="0" destOrd="0" presId="urn:microsoft.com/office/officeart/2005/8/layout/process4"/>
    <dgm:cxn modelId="{C8DDB328-4C45-4D9B-9E4A-F90A0EA83917}" srcId="{616DA5C6-9EEB-457E-AD5D-3336C22BEBF6}" destId="{119A8E4A-B9E5-4E95-992D-B4137FDF86A8}" srcOrd="0" destOrd="0" parTransId="{DF07BBC6-392C-4D22-8933-C3CB0499E3B5}" sibTransId="{CA366448-99A6-4DA7-AC8D-E7F8238E546E}"/>
    <dgm:cxn modelId="{F5F59728-DD61-4850-8445-69246E77B725}" srcId="{119A8E4A-B9E5-4E95-992D-B4137FDF86A8}" destId="{EE9CC018-FC20-4459-9550-7E21EB3460E5}" srcOrd="2" destOrd="0" parTransId="{C616CB4E-FAB0-4D3B-9AD2-D54C4A1AA3DF}" sibTransId="{AC78BA54-6449-4A68-B609-B253B6FBA9D4}"/>
    <dgm:cxn modelId="{D6C9CE90-3B4F-4A28-A79A-45717904E3F4}" type="presOf" srcId="{EE9CC018-FC20-4459-9550-7E21EB3460E5}" destId="{CE6F0398-152E-4975-AA95-FDFC4EE3BA43}" srcOrd="0" destOrd="0" presId="urn:microsoft.com/office/officeart/2005/8/layout/process4"/>
    <dgm:cxn modelId="{B0122345-143D-4371-9D54-07B0C8BC6715}" type="presOf" srcId="{DE2FC345-A53C-4784-985A-E6845D4A011F}" destId="{91D1EAC8-6058-440B-A4CC-5E475B5A2F53}" srcOrd="0" destOrd="0" presId="urn:microsoft.com/office/officeart/2005/8/layout/process4"/>
    <dgm:cxn modelId="{7D05F5B8-35E8-4D83-8FA0-3DEEE984E263}" type="presParOf" srcId="{2676FC5C-F4C3-4635-9B49-22D2000F158E}" destId="{9DAE5510-BCCF-45EF-9549-67E3B63A7F3C}" srcOrd="0" destOrd="0" presId="urn:microsoft.com/office/officeart/2005/8/layout/process4"/>
    <dgm:cxn modelId="{08AAF5AD-6B17-4663-9E18-38B96FE83C22}" type="presParOf" srcId="{9DAE5510-BCCF-45EF-9549-67E3B63A7F3C}" destId="{EE3A0F53-8A09-42B4-948F-2A1BE3B62691}" srcOrd="0" destOrd="0" presId="urn:microsoft.com/office/officeart/2005/8/layout/process4"/>
    <dgm:cxn modelId="{31978EBA-EFA6-4AF0-8CDF-6C8C0F227A58}" type="presParOf" srcId="{9DAE5510-BCCF-45EF-9549-67E3B63A7F3C}" destId="{93529C9C-D2C9-4D37-9886-3637FB5CA68F}" srcOrd="1" destOrd="0" presId="urn:microsoft.com/office/officeart/2005/8/layout/process4"/>
    <dgm:cxn modelId="{AA16B7BA-24CA-42C8-B948-8796345D4A28}" type="presParOf" srcId="{9DAE5510-BCCF-45EF-9549-67E3B63A7F3C}" destId="{BFC37A4F-C704-4F1F-B586-B2BB105A41E8}" srcOrd="2" destOrd="0" presId="urn:microsoft.com/office/officeart/2005/8/layout/process4"/>
    <dgm:cxn modelId="{7871227A-C450-4146-8A0B-5C337F4EFFCE}" type="presParOf" srcId="{BFC37A4F-C704-4F1F-B586-B2BB105A41E8}" destId="{91D1EAC8-6058-440B-A4CC-5E475B5A2F53}" srcOrd="0" destOrd="0" presId="urn:microsoft.com/office/officeart/2005/8/layout/process4"/>
    <dgm:cxn modelId="{BF8085AE-719C-4FC5-AEFC-4F0EF538A199}" type="presParOf" srcId="{BFC37A4F-C704-4F1F-B586-B2BB105A41E8}" destId="{68BCC894-1570-49FA-BD87-7AA16A14699C}" srcOrd="1" destOrd="0" presId="urn:microsoft.com/office/officeart/2005/8/layout/process4"/>
    <dgm:cxn modelId="{FA2354C7-79FA-4BC3-8063-AB1E7453FE6D}" type="presParOf" srcId="{BFC37A4F-C704-4F1F-B586-B2BB105A41E8}" destId="{CE6F0398-152E-4975-AA95-FDFC4EE3BA4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098130-33D6-4FE0-977D-4FFFA5002A5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F21733EF-0A18-442E-9E5A-E433391D9C70}">
      <dgm:prSet phldrT="[Texto]"/>
      <dgm:spPr/>
      <dgm:t>
        <a:bodyPr/>
        <a:lstStyle/>
        <a:p>
          <a:r>
            <a:rPr lang="es-VE" dirty="0" smtClean="0"/>
            <a:t>DIAGNOSTICO</a:t>
          </a:r>
          <a:endParaRPr lang="es-VE" dirty="0"/>
        </a:p>
      </dgm:t>
    </dgm:pt>
    <dgm:pt modelId="{4DAD5113-76B2-44C3-BE4C-551E4ACDA7D4}" type="parTrans" cxnId="{85C588FD-B9C3-4E0F-B7EB-AB944894F535}">
      <dgm:prSet/>
      <dgm:spPr/>
      <dgm:t>
        <a:bodyPr/>
        <a:lstStyle/>
        <a:p>
          <a:endParaRPr lang="es-VE"/>
        </a:p>
      </dgm:t>
    </dgm:pt>
    <dgm:pt modelId="{19B96EAE-83AD-4DD5-A5B6-CA49BBFCDEC3}" type="sibTrans" cxnId="{85C588FD-B9C3-4E0F-B7EB-AB944894F535}">
      <dgm:prSet/>
      <dgm:spPr/>
      <dgm:t>
        <a:bodyPr/>
        <a:lstStyle/>
        <a:p>
          <a:endParaRPr lang="es-VE"/>
        </a:p>
      </dgm:t>
    </dgm:pt>
    <dgm:pt modelId="{45B2CBE1-5754-4437-B668-8B25AF468113}">
      <dgm:prSet phldrT="[Texto]"/>
      <dgm:spPr/>
      <dgm:t>
        <a:bodyPr/>
        <a:lstStyle/>
        <a:p>
          <a:r>
            <a:rPr lang="es-VE" dirty="0" smtClean="0"/>
            <a:t>PRESUPUESTO INTERNO</a:t>
          </a:r>
          <a:endParaRPr lang="es-VE" dirty="0"/>
        </a:p>
      </dgm:t>
    </dgm:pt>
    <dgm:pt modelId="{4BCFAA32-839B-4663-9692-05C46DF1FE5E}" type="parTrans" cxnId="{2EA869E9-2975-4D04-B340-9B57C72DA52A}">
      <dgm:prSet/>
      <dgm:spPr/>
      <dgm:t>
        <a:bodyPr/>
        <a:lstStyle/>
        <a:p>
          <a:endParaRPr lang="es-VE"/>
        </a:p>
      </dgm:t>
    </dgm:pt>
    <dgm:pt modelId="{9CE621F9-957D-4CCF-92DB-E51EEA6441B0}" type="sibTrans" cxnId="{2EA869E9-2975-4D04-B340-9B57C72DA52A}">
      <dgm:prSet/>
      <dgm:spPr/>
      <dgm:t>
        <a:bodyPr/>
        <a:lstStyle/>
        <a:p>
          <a:endParaRPr lang="es-VE"/>
        </a:p>
      </dgm:t>
    </dgm:pt>
    <dgm:pt modelId="{79C698B8-FEFA-4125-BDE5-8A7DF4B479CB}">
      <dgm:prSet phldrT="[Texto]"/>
      <dgm:spPr/>
      <dgm:t>
        <a:bodyPr/>
        <a:lstStyle/>
        <a:p>
          <a:r>
            <a:rPr lang="es-VE" dirty="0" smtClean="0"/>
            <a:t>VALE</a:t>
          </a:r>
          <a:endParaRPr lang="es-VE" dirty="0"/>
        </a:p>
      </dgm:t>
    </dgm:pt>
    <dgm:pt modelId="{9F61246F-9B2C-4DD4-BC6E-72B551EB8367}" type="parTrans" cxnId="{F91DAF3C-0462-4D48-9F2C-DDFFDF3EF757}">
      <dgm:prSet/>
      <dgm:spPr/>
      <dgm:t>
        <a:bodyPr/>
        <a:lstStyle/>
        <a:p>
          <a:endParaRPr lang="es-VE"/>
        </a:p>
      </dgm:t>
    </dgm:pt>
    <dgm:pt modelId="{BB41D897-4BE9-4A06-BD95-55144D7E1A9E}" type="sibTrans" cxnId="{F91DAF3C-0462-4D48-9F2C-DDFFDF3EF757}">
      <dgm:prSet/>
      <dgm:spPr/>
      <dgm:t>
        <a:bodyPr/>
        <a:lstStyle/>
        <a:p>
          <a:endParaRPr lang="es-VE"/>
        </a:p>
      </dgm:t>
    </dgm:pt>
    <dgm:pt modelId="{941EA1DB-3293-409E-B69D-0451F4B0D93D}">
      <dgm:prSet phldrT="[Texto]"/>
      <dgm:spPr/>
      <dgm:t>
        <a:bodyPr/>
        <a:lstStyle/>
        <a:p>
          <a:r>
            <a:rPr lang="es-VE" dirty="0" smtClean="0"/>
            <a:t>DESPACHO</a:t>
          </a:r>
          <a:endParaRPr lang="es-VE" dirty="0"/>
        </a:p>
      </dgm:t>
    </dgm:pt>
    <dgm:pt modelId="{4DBFFF17-8DFD-4887-B9F0-DDC465367F2B}" type="parTrans" cxnId="{79D25258-F70D-4543-91D2-82E54D762623}">
      <dgm:prSet/>
      <dgm:spPr/>
      <dgm:t>
        <a:bodyPr/>
        <a:lstStyle/>
        <a:p>
          <a:endParaRPr lang="es-VE"/>
        </a:p>
      </dgm:t>
    </dgm:pt>
    <dgm:pt modelId="{7B61CD31-4ECD-4735-AAEB-039AB579405F}" type="sibTrans" cxnId="{79D25258-F70D-4543-91D2-82E54D762623}">
      <dgm:prSet/>
      <dgm:spPr/>
      <dgm:t>
        <a:bodyPr/>
        <a:lstStyle/>
        <a:p>
          <a:endParaRPr lang="es-VE"/>
        </a:p>
      </dgm:t>
    </dgm:pt>
    <dgm:pt modelId="{A63A5667-8FC8-4F0D-BEE5-C77D0F9EE7C1}">
      <dgm:prSet phldrT="[Texto]"/>
      <dgm:spPr/>
      <dgm:t>
        <a:bodyPr/>
        <a:lstStyle/>
        <a:p>
          <a:r>
            <a:rPr lang="es-VE" dirty="0" smtClean="0"/>
            <a:t>PRESUPUESTO EXTERNO (OPCIONAL)</a:t>
          </a:r>
          <a:endParaRPr lang="es-VE" dirty="0"/>
        </a:p>
      </dgm:t>
    </dgm:pt>
    <dgm:pt modelId="{3C82622F-950A-47DF-BE56-B1FD68723B7C}" type="sibTrans" cxnId="{29F43EBE-503A-4C6B-BDD2-4A76FE5FC8E0}">
      <dgm:prSet/>
      <dgm:spPr/>
      <dgm:t>
        <a:bodyPr/>
        <a:lstStyle/>
        <a:p>
          <a:endParaRPr lang="es-VE"/>
        </a:p>
      </dgm:t>
    </dgm:pt>
    <dgm:pt modelId="{B2E222F8-23C6-4C25-A479-E645F8394175}" type="parTrans" cxnId="{29F43EBE-503A-4C6B-BDD2-4A76FE5FC8E0}">
      <dgm:prSet/>
      <dgm:spPr/>
      <dgm:t>
        <a:bodyPr/>
        <a:lstStyle/>
        <a:p>
          <a:endParaRPr lang="es-VE"/>
        </a:p>
      </dgm:t>
    </dgm:pt>
    <dgm:pt modelId="{9CE485D5-2CEE-490B-AD56-57555FFF4AA4}" type="pres">
      <dgm:prSet presAssocID="{36098130-33D6-4FE0-977D-4FFFA5002A50}" presName="cycle" presStyleCnt="0">
        <dgm:presLayoutVars>
          <dgm:dir/>
          <dgm:resizeHandles val="exact"/>
        </dgm:presLayoutVars>
      </dgm:prSet>
      <dgm:spPr/>
    </dgm:pt>
    <dgm:pt modelId="{6266B537-96B8-44C4-B501-6A90784E19C0}" type="pres">
      <dgm:prSet presAssocID="{F21733EF-0A18-442E-9E5A-E433391D9C70}" presName="node" presStyleLbl="node1" presStyleIdx="0" presStyleCnt="5">
        <dgm:presLayoutVars>
          <dgm:bulletEnabled val="1"/>
        </dgm:presLayoutVars>
      </dgm:prSet>
      <dgm:spPr/>
    </dgm:pt>
    <dgm:pt modelId="{9642CE1D-11FA-49E7-BD21-D819E7129231}" type="pres">
      <dgm:prSet presAssocID="{F21733EF-0A18-442E-9E5A-E433391D9C70}" presName="spNode" presStyleCnt="0"/>
      <dgm:spPr/>
    </dgm:pt>
    <dgm:pt modelId="{A096FA21-F82A-430B-A1E2-A00E13983411}" type="pres">
      <dgm:prSet presAssocID="{19B96EAE-83AD-4DD5-A5B6-CA49BBFCDEC3}" presName="sibTrans" presStyleLbl="sibTrans1D1" presStyleIdx="0" presStyleCnt="5"/>
      <dgm:spPr/>
    </dgm:pt>
    <dgm:pt modelId="{766E5583-DAB9-4AA1-81A9-FC7FC5AD241C}" type="pres">
      <dgm:prSet presAssocID="{45B2CBE1-5754-4437-B668-8B25AF468113}" presName="node" presStyleLbl="node1" presStyleIdx="1" presStyleCnt="5">
        <dgm:presLayoutVars>
          <dgm:bulletEnabled val="1"/>
        </dgm:presLayoutVars>
      </dgm:prSet>
      <dgm:spPr/>
    </dgm:pt>
    <dgm:pt modelId="{9615B348-C8AF-401C-9B74-8C6A5A74FFA0}" type="pres">
      <dgm:prSet presAssocID="{45B2CBE1-5754-4437-B668-8B25AF468113}" presName="spNode" presStyleCnt="0"/>
      <dgm:spPr/>
    </dgm:pt>
    <dgm:pt modelId="{9FFAE167-288D-44E6-AAE9-E5E12C8E4D48}" type="pres">
      <dgm:prSet presAssocID="{9CE621F9-957D-4CCF-92DB-E51EEA6441B0}" presName="sibTrans" presStyleLbl="sibTrans1D1" presStyleIdx="1" presStyleCnt="5"/>
      <dgm:spPr/>
    </dgm:pt>
    <dgm:pt modelId="{1EF78CB9-7962-4FBD-8E3D-A6852A5B5031}" type="pres">
      <dgm:prSet presAssocID="{A63A5667-8FC8-4F0D-BEE5-C77D0F9EE7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39DA34A-932E-41BD-A96E-FF65A9802ED0}" type="pres">
      <dgm:prSet presAssocID="{A63A5667-8FC8-4F0D-BEE5-C77D0F9EE7C1}" presName="spNode" presStyleCnt="0"/>
      <dgm:spPr/>
    </dgm:pt>
    <dgm:pt modelId="{7A2CAD48-29C2-4052-B68E-E217BF4DBB9B}" type="pres">
      <dgm:prSet presAssocID="{3C82622F-950A-47DF-BE56-B1FD68723B7C}" presName="sibTrans" presStyleLbl="sibTrans1D1" presStyleIdx="2" presStyleCnt="5"/>
      <dgm:spPr/>
    </dgm:pt>
    <dgm:pt modelId="{8CBF63CF-7D09-4F4F-A6D6-E81A02B61F75}" type="pres">
      <dgm:prSet presAssocID="{79C698B8-FEFA-4125-BDE5-8A7DF4B479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4D48380-187B-4092-9DEB-8918CE118EA7}" type="pres">
      <dgm:prSet presAssocID="{79C698B8-FEFA-4125-BDE5-8A7DF4B479CB}" presName="spNode" presStyleCnt="0"/>
      <dgm:spPr/>
    </dgm:pt>
    <dgm:pt modelId="{EAE73AD2-0EFC-45A2-B4E9-784698A5668C}" type="pres">
      <dgm:prSet presAssocID="{BB41D897-4BE9-4A06-BD95-55144D7E1A9E}" presName="sibTrans" presStyleLbl="sibTrans1D1" presStyleIdx="3" presStyleCnt="5"/>
      <dgm:spPr/>
    </dgm:pt>
    <dgm:pt modelId="{EAC8A976-4DE9-46B7-809A-83D0C4849EC2}" type="pres">
      <dgm:prSet presAssocID="{941EA1DB-3293-409E-B69D-0451F4B0D93D}" presName="node" presStyleLbl="node1" presStyleIdx="4" presStyleCnt="5">
        <dgm:presLayoutVars>
          <dgm:bulletEnabled val="1"/>
        </dgm:presLayoutVars>
      </dgm:prSet>
      <dgm:spPr/>
    </dgm:pt>
    <dgm:pt modelId="{7FC75AA3-95BF-4BD9-BD18-965EF82BA0F5}" type="pres">
      <dgm:prSet presAssocID="{941EA1DB-3293-409E-B69D-0451F4B0D93D}" presName="spNode" presStyleCnt="0"/>
      <dgm:spPr/>
    </dgm:pt>
    <dgm:pt modelId="{2F215E6D-2E6D-4FF8-BF2D-5523B511820C}" type="pres">
      <dgm:prSet presAssocID="{7B61CD31-4ECD-4735-AAEB-039AB579405F}" presName="sibTrans" presStyleLbl="sibTrans1D1" presStyleIdx="4" presStyleCnt="5"/>
      <dgm:spPr/>
    </dgm:pt>
  </dgm:ptLst>
  <dgm:cxnLst>
    <dgm:cxn modelId="{7863F5D3-598D-4FE8-AC1F-924D8B0FD8BC}" type="presOf" srcId="{45B2CBE1-5754-4437-B668-8B25AF468113}" destId="{766E5583-DAB9-4AA1-81A9-FC7FC5AD241C}" srcOrd="0" destOrd="0" presId="urn:microsoft.com/office/officeart/2005/8/layout/cycle5"/>
    <dgm:cxn modelId="{39A6A86B-14F1-4419-8297-59B44A512F47}" type="presOf" srcId="{19B96EAE-83AD-4DD5-A5B6-CA49BBFCDEC3}" destId="{A096FA21-F82A-430B-A1E2-A00E13983411}" srcOrd="0" destOrd="0" presId="urn:microsoft.com/office/officeart/2005/8/layout/cycle5"/>
    <dgm:cxn modelId="{1A2DB06F-09E1-4442-9CB3-60F3B91D5859}" type="presOf" srcId="{7B61CD31-4ECD-4735-AAEB-039AB579405F}" destId="{2F215E6D-2E6D-4FF8-BF2D-5523B511820C}" srcOrd="0" destOrd="0" presId="urn:microsoft.com/office/officeart/2005/8/layout/cycle5"/>
    <dgm:cxn modelId="{5F43EF5D-6A11-4DB9-A83B-EC40E7B3ADDE}" type="presOf" srcId="{36098130-33D6-4FE0-977D-4FFFA5002A50}" destId="{9CE485D5-2CEE-490B-AD56-57555FFF4AA4}" srcOrd="0" destOrd="0" presId="urn:microsoft.com/office/officeart/2005/8/layout/cycle5"/>
    <dgm:cxn modelId="{79D25258-F70D-4543-91D2-82E54D762623}" srcId="{36098130-33D6-4FE0-977D-4FFFA5002A50}" destId="{941EA1DB-3293-409E-B69D-0451F4B0D93D}" srcOrd="4" destOrd="0" parTransId="{4DBFFF17-8DFD-4887-B9F0-DDC465367F2B}" sibTransId="{7B61CD31-4ECD-4735-AAEB-039AB579405F}"/>
    <dgm:cxn modelId="{655D72EE-2E62-4B51-811D-B5C2B2E696C5}" type="presOf" srcId="{941EA1DB-3293-409E-B69D-0451F4B0D93D}" destId="{EAC8A976-4DE9-46B7-809A-83D0C4849EC2}" srcOrd="0" destOrd="0" presId="urn:microsoft.com/office/officeart/2005/8/layout/cycle5"/>
    <dgm:cxn modelId="{B767B618-6C7B-4B21-943E-8CD94AB6F15D}" type="presOf" srcId="{BB41D897-4BE9-4A06-BD95-55144D7E1A9E}" destId="{EAE73AD2-0EFC-45A2-B4E9-784698A5668C}" srcOrd="0" destOrd="0" presId="urn:microsoft.com/office/officeart/2005/8/layout/cycle5"/>
    <dgm:cxn modelId="{2EA869E9-2975-4D04-B340-9B57C72DA52A}" srcId="{36098130-33D6-4FE0-977D-4FFFA5002A50}" destId="{45B2CBE1-5754-4437-B668-8B25AF468113}" srcOrd="1" destOrd="0" parTransId="{4BCFAA32-839B-4663-9692-05C46DF1FE5E}" sibTransId="{9CE621F9-957D-4CCF-92DB-E51EEA6441B0}"/>
    <dgm:cxn modelId="{29F43EBE-503A-4C6B-BDD2-4A76FE5FC8E0}" srcId="{36098130-33D6-4FE0-977D-4FFFA5002A50}" destId="{A63A5667-8FC8-4F0D-BEE5-C77D0F9EE7C1}" srcOrd="2" destOrd="0" parTransId="{B2E222F8-23C6-4C25-A479-E645F8394175}" sibTransId="{3C82622F-950A-47DF-BE56-B1FD68723B7C}"/>
    <dgm:cxn modelId="{D3C17BE3-992B-4B91-90CE-7BD05D2AF0CB}" type="presOf" srcId="{F21733EF-0A18-442E-9E5A-E433391D9C70}" destId="{6266B537-96B8-44C4-B501-6A90784E19C0}" srcOrd="0" destOrd="0" presId="urn:microsoft.com/office/officeart/2005/8/layout/cycle5"/>
    <dgm:cxn modelId="{19AC6873-C708-42A6-81B0-C26A395F6D12}" type="presOf" srcId="{A63A5667-8FC8-4F0D-BEE5-C77D0F9EE7C1}" destId="{1EF78CB9-7962-4FBD-8E3D-A6852A5B5031}" srcOrd="0" destOrd="0" presId="urn:microsoft.com/office/officeart/2005/8/layout/cycle5"/>
    <dgm:cxn modelId="{DDCFA3A8-0F94-441B-9079-D8F350764375}" type="presOf" srcId="{79C698B8-FEFA-4125-BDE5-8A7DF4B479CB}" destId="{8CBF63CF-7D09-4F4F-A6D6-E81A02B61F75}" srcOrd="0" destOrd="0" presId="urn:microsoft.com/office/officeart/2005/8/layout/cycle5"/>
    <dgm:cxn modelId="{F91DAF3C-0462-4D48-9F2C-DDFFDF3EF757}" srcId="{36098130-33D6-4FE0-977D-4FFFA5002A50}" destId="{79C698B8-FEFA-4125-BDE5-8A7DF4B479CB}" srcOrd="3" destOrd="0" parTransId="{9F61246F-9B2C-4DD4-BC6E-72B551EB8367}" sibTransId="{BB41D897-4BE9-4A06-BD95-55144D7E1A9E}"/>
    <dgm:cxn modelId="{85C588FD-B9C3-4E0F-B7EB-AB944894F535}" srcId="{36098130-33D6-4FE0-977D-4FFFA5002A50}" destId="{F21733EF-0A18-442E-9E5A-E433391D9C70}" srcOrd="0" destOrd="0" parTransId="{4DAD5113-76B2-44C3-BE4C-551E4ACDA7D4}" sibTransId="{19B96EAE-83AD-4DD5-A5B6-CA49BBFCDEC3}"/>
    <dgm:cxn modelId="{51EEF503-6ADE-467C-A085-26A60BF7C9A4}" type="presOf" srcId="{3C82622F-950A-47DF-BE56-B1FD68723B7C}" destId="{7A2CAD48-29C2-4052-B68E-E217BF4DBB9B}" srcOrd="0" destOrd="0" presId="urn:microsoft.com/office/officeart/2005/8/layout/cycle5"/>
    <dgm:cxn modelId="{EE193D17-DAAA-40D0-94B5-0DFCA4DB4683}" type="presOf" srcId="{9CE621F9-957D-4CCF-92DB-E51EEA6441B0}" destId="{9FFAE167-288D-44E6-AAE9-E5E12C8E4D48}" srcOrd="0" destOrd="0" presId="urn:microsoft.com/office/officeart/2005/8/layout/cycle5"/>
    <dgm:cxn modelId="{C02DB5FF-3EFE-4710-8699-149FBA7D4E61}" type="presParOf" srcId="{9CE485D5-2CEE-490B-AD56-57555FFF4AA4}" destId="{6266B537-96B8-44C4-B501-6A90784E19C0}" srcOrd="0" destOrd="0" presId="urn:microsoft.com/office/officeart/2005/8/layout/cycle5"/>
    <dgm:cxn modelId="{262253BF-E00B-4DC7-B00E-984D38894E76}" type="presParOf" srcId="{9CE485D5-2CEE-490B-AD56-57555FFF4AA4}" destId="{9642CE1D-11FA-49E7-BD21-D819E7129231}" srcOrd="1" destOrd="0" presId="urn:microsoft.com/office/officeart/2005/8/layout/cycle5"/>
    <dgm:cxn modelId="{BA7B9E67-DDDA-4C18-8381-F28D267F5123}" type="presParOf" srcId="{9CE485D5-2CEE-490B-AD56-57555FFF4AA4}" destId="{A096FA21-F82A-430B-A1E2-A00E13983411}" srcOrd="2" destOrd="0" presId="urn:microsoft.com/office/officeart/2005/8/layout/cycle5"/>
    <dgm:cxn modelId="{A5048388-2EF6-4533-BD0C-CE9ADD1E424A}" type="presParOf" srcId="{9CE485D5-2CEE-490B-AD56-57555FFF4AA4}" destId="{766E5583-DAB9-4AA1-81A9-FC7FC5AD241C}" srcOrd="3" destOrd="0" presId="urn:microsoft.com/office/officeart/2005/8/layout/cycle5"/>
    <dgm:cxn modelId="{C1791606-E8E3-478E-B99F-8CB7B947B451}" type="presParOf" srcId="{9CE485D5-2CEE-490B-AD56-57555FFF4AA4}" destId="{9615B348-C8AF-401C-9B74-8C6A5A74FFA0}" srcOrd="4" destOrd="0" presId="urn:microsoft.com/office/officeart/2005/8/layout/cycle5"/>
    <dgm:cxn modelId="{22D61116-C798-4A7A-AD55-F2338E2FDFB8}" type="presParOf" srcId="{9CE485D5-2CEE-490B-AD56-57555FFF4AA4}" destId="{9FFAE167-288D-44E6-AAE9-E5E12C8E4D48}" srcOrd="5" destOrd="0" presId="urn:microsoft.com/office/officeart/2005/8/layout/cycle5"/>
    <dgm:cxn modelId="{1023DD77-7CF5-4924-81B3-AB9BFC898A64}" type="presParOf" srcId="{9CE485D5-2CEE-490B-AD56-57555FFF4AA4}" destId="{1EF78CB9-7962-4FBD-8E3D-A6852A5B5031}" srcOrd="6" destOrd="0" presId="urn:microsoft.com/office/officeart/2005/8/layout/cycle5"/>
    <dgm:cxn modelId="{BB8749F7-9E42-4E0D-A46E-0189256E65A9}" type="presParOf" srcId="{9CE485D5-2CEE-490B-AD56-57555FFF4AA4}" destId="{B39DA34A-932E-41BD-A96E-FF65A9802ED0}" srcOrd="7" destOrd="0" presId="urn:microsoft.com/office/officeart/2005/8/layout/cycle5"/>
    <dgm:cxn modelId="{DF93CEC8-2568-415D-8864-AD69AC10900E}" type="presParOf" srcId="{9CE485D5-2CEE-490B-AD56-57555FFF4AA4}" destId="{7A2CAD48-29C2-4052-B68E-E217BF4DBB9B}" srcOrd="8" destOrd="0" presId="urn:microsoft.com/office/officeart/2005/8/layout/cycle5"/>
    <dgm:cxn modelId="{F629D60D-15E9-4AD4-8D9A-A5F1A1F226F1}" type="presParOf" srcId="{9CE485D5-2CEE-490B-AD56-57555FFF4AA4}" destId="{8CBF63CF-7D09-4F4F-A6D6-E81A02B61F75}" srcOrd="9" destOrd="0" presId="urn:microsoft.com/office/officeart/2005/8/layout/cycle5"/>
    <dgm:cxn modelId="{D1ADD715-A32F-4A55-93B2-77C1D53F5440}" type="presParOf" srcId="{9CE485D5-2CEE-490B-AD56-57555FFF4AA4}" destId="{34D48380-187B-4092-9DEB-8918CE118EA7}" srcOrd="10" destOrd="0" presId="urn:microsoft.com/office/officeart/2005/8/layout/cycle5"/>
    <dgm:cxn modelId="{78C8B2F0-9D4F-4D70-8E35-4552AED2E6EA}" type="presParOf" srcId="{9CE485D5-2CEE-490B-AD56-57555FFF4AA4}" destId="{EAE73AD2-0EFC-45A2-B4E9-784698A5668C}" srcOrd="11" destOrd="0" presId="urn:microsoft.com/office/officeart/2005/8/layout/cycle5"/>
    <dgm:cxn modelId="{D95D1612-DCF0-424D-8D4F-2959DB14BA28}" type="presParOf" srcId="{9CE485D5-2CEE-490B-AD56-57555FFF4AA4}" destId="{EAC8A976-4DE9-46B7-809A-83D0C4849EC2}" srcOrd="12" destOrd="0" presId="urn:microsoft.com/office/officeart/2005/8/layout/cycle5"/>
    <dgm:cxn modelId="{26B66884-68C9-475C-9A86-9980FD6B66C4}" type="presParOf" srcId="{9CE485D5-2CEE-490B-AD56-57555FFF4AA4}" destId="{7FC75AA3-95BF-4BD9-BD18-965EF82BA0F5}" srcOrd="13" destOrd="0" presId="urn:microsoft.com/office/officeart/2005/8/layout/cycle5"/>
    <dgm:cxn modelId="{F8C22214-FFCB-4578-BD42-B61CD3E99389}" type="presParOf" srcId="{9CE485D5-2CEE-490B-AD56-57555FFF4AA4}" destId="{2F215E6D-2E6D-4FF8-BF2D-5523B511820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8DE988-7613-44AE-A4B5-3220527B0594}">
      <dsp:nvSpPr>
        <dsp:cNvPr id="0" name=""/>
        <dsp:cNvSpPr/>
      </dsp:nvSpPr>
      <dsp:spPr>
        <a:xfrm>
          <a:off x="0" y="4143272"/>
          <a:ext cx="7992888" cy="1359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600" kern="1200" dirty="0" smtClean="0"/>
            <a:t>3) – DIAGNOSTICO    </a:t>
          </a:r>
          <a:endParaRPr lang="es-VE" sz="2600" kern="1200" dirty="0"/>
        </a:p>
      </dsp:txBody>
      <dsp:txXfrm>
        <a:off x="0" y="4143272"/>
        <a:ext cx="7992888" cy="734353"/>
      </dsp:txXfrm>
    </dsp:sp>
    <dsp:sp modelId="{0DF28D1A-0876-4882-BB24-DBF5D02CD02C}">
      <dsp:nvSpPr>
        <dsp:cNvPr id="0" name=""/>
        <dsp:cNvSpPr/>
      </dsp:nvSpPr>
      <dsp:spPr>
        <a:xfrm>
          <a:off x="0" y="4850428"/>
          <a:ext cx="3996443" cy="62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TECNICO / MECANICO</a:t>
          </a:r>
          <a:endParaRPr lang="es-VE" sz="1500" kern="1200" dirty="0"/>
        </a:p>
      </dsp:txBody>
      <dsp:txXfrm>
        <a:off x="0" y="4850428"/>
        <a:ext cx="3996443" cy="625560"/>
      </dsp:txXfrm>
    </dsp:sp>
    <dsp:sp modelId="{20E814D5-F524-4790-B859-F5EDCEDCC338}">
      <dsp:nvSpPr>
        <dsp:cNvPr id="0" name=""/>
        <dsp:cNvSpPr/>
      </dsp:nvSpPr>
      <dsp:spPr>
        <a:xfrm>
          <a:off x="3996444" y="4850428"/>
          <a:ext cx="3996443" cy="62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FORMATO MANUAL</a:t>
          </a:r>
          <a:endParaRPr lang="es-VE" sz="1500" kern="1200" dirty="0"/>
        </a:p>
      </dsp:txBody>
      <dsp:txXfrm>
        <a:off x="3996444" y="4850428"/>
        <a:ext cx="3996443" cy="625560"/>
      </dsp:txXfrm>
    </dsp:sp>
    <dsp:sp modelId="{484DB601-AAC3-46F1-9C71-49FB15D4FE2F}">
      <dsp:nvSpPr>
        <dsp:cNvPr id="0" name=""/>
        <dsp:cNvSpPr/>
      </dsp:nvSpPr>
      <dsp:spPr>
        <a:xfrm rot="10800000">
          <a:off x="0" y="2072122"/>
          <a:ext cx="7992888" cy="20915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600" kern="1200" dirty="0" smtClean="0"/>
            <a:t>2) – APERTURA DE ORDEN DE SERVICIO EN SISTEMA</a:t>
          </a:r>
          <a:endParaRPr lang="es-VE" sz="2600" kern="1200" dirty="0"/>
        </a:p>
      </dsp:txBody>
      <dsp:txXfrm>
        <a:off x="0" y="2072122"/>
        <a:ext cx="7992888" cy="734133"/>
      </dsp:txXfrm>
    </dsp:sp>
    <dsp:sp modelId="{1DD4E36A-E4AC-43D1-B4A3-CC4052C6A42B}">
      <dsp:nvSpPr>
        <dsp:cNvPr id="0" name=""/>
        <dsp:cNvSpPr/>
      </dsp:nvSpPr>
      <dsp:spPr>
        <a:xfrm>
          <a:off x="3902" y="2806256"/>
          <a:ext cx="2661694" cy="625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ASESOR DE SERVICIOS</a:t>
          </a:r>
          <a:endParaRPr lang="es-VE" sz="1500" kern="1200" dirty="0"/>
        </a:p>
      </dsp:txBody>
      <dsp:txXfrm>
        <a:off x="3902" y="2806256"/>
        <a:ext cx="2661694" cy="625373"/>
      </dsp:txXfrm>
    </dsp:sp>
    <dsp:sp modelId="{58C3AB91-1E61-4A43-B86E-A360B5B84EFF}">
      <dsp:nvSpPr>
        <dsp:cNvPr id="0" name=""/>
        <dsp:cNvSpPr/>
      </dsp:nvSpPr>
      <dsp:spPr>
        <a:xfrm>
          <a:off x="2665596" y="2806256"/>
          <a:ext cx="2661694" cy="625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PERFIL DE USUARIO: SERVICIOS</a:t>
          </a:r>
          <a:endParaRPr lang="es-VE" sz="1500" kern="1200" dirty="0"/>
        </a:p>
      </dsp:txBody>
      <dsp:txXfrm>
        <a:off x="2665596" y="2806256"/>
        <a:ext cx="2661694" cy="625373"/>
      </dsp:txXfrm>
    </dsp:sp>
    <dsp:sp modelId="{4977A57D-C83E-4410-B524-D3C75397717D}">
      <dsp:nvSpPr>
        <dsp:cNvPr id="0" name=""/>
        <dsp:cNvSpPr/>
      </dsp:nvSpPr>
      <dsp:spPr>
        <a:xfrm>
          <a:off x="5327291" y="2806256"/>
          <a:ext cx="2661694" cy="625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NOMBRE DEL DOCUMENTO: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OR  – ORDEN DE REPARACION</a:t>
          </a:r>
          <a:endParaRPr lang="es-VE" sz="1500" kern="1200" dirty="0"/>
        </a:p>
      </dsp:txBody>
      <dsp:txXfrm>
        <a:off x="5327291" y="2806256"/>
        <a:ext cx="2661694" cy="625373"/>
      </dsp:txXfrm>
    </dsp:sp>
    <dsp:sp modelId="{DE5E7975-7C89-4065-AFCA-9D5632AF9827}">
      <dsp:nvSpPr>
        <dsp:cNvPr id="0" name=""/>
        <dsp:cNvSpPr/>
      </dsp:nvSpPr>
      <dsp:spPr>
        <a:xfrm rot="10800000">
          <a:off x="0" y="10"/>
          <a:ext cx="7992888" cy="20915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600" kern="1200" dirty="0" smtClean="0"/>
            <a:t>1) - RECEPCION  FISICA DEL VEHICULO EN TALLER</a:t>
          </a:r>
          <a:endParaRPr lang="es-VE" sz="2600" kern="1200" dirty="0"/>
        </a:p>
      </dsp:txBody>
      <dsp:txXfrm>
        <a:off x="0" y="10"/>
        <a:ext cx="7992888" cy="734133"/>
      </dsp:txXfrm>
    </dsp:sp>
    <dsp:sp modelId="{9726603D-DD73-492F-8A50-B1AB29C2D804}">
      <dsp:nvSpPr>
        <dsp:cNvPr id="0" name=""/>
        <dsp:cNvSpPr/>
      </dsp:nvSpPr>
      <dsp:spPr>
        <a:xfrm>
          <a:off x="0" y="735106"/>
          <a:ext cx="3996443" cy="625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ASESOR DE SERVICIO O JEFE DE TALLER</a:t>
          </a:r>
          <a:endParaRPr lang="es-VE" sz="1500" kern="1200" dirty="0"/>
        </a:p>
      </dsp:txBody>
      <dsp:txXfrm>
        <a:off x="0" y="735106"/>
        <a:ext cx="3996443" cy="625373"/>
      </dsp:txXfrm>
    </dsp:sp>
    <dsp:sp modelId="{84399851-C553-4D5B-8D20-4CDA935D5286}">
      <dsp:nvSpPr>
        <dsp:cNvPr id="0" name=""/>
        <dsp:cNvSpPr/>
      </dsp:nvSpPr>
      <dsp:spPr>
        <a:xfrm>
          <a:off x="3996444" y="735106"/>
          <a:ext cx="3996443" cy="625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CARTON / HOJA / CHECK LIST </a:t>
          </a:r>
          <a:endParaRPr lang="es-VE" sz="1500" kern="1200" dirty="0"/>
        </a:p>
      </dsp:txBody>
      <dsp:txXfrm>
        <a:off x="3996444" y="735106"/>
        <a:ext cx="3996443" cy="62537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77E88C-B551-4AA4-A992-07AA0766C089}">
      <dsp:nvSpPr>
        <dsp:cNvPr id="0" name=""/>
        <dsp:cNvSpPr/>
      </dsp:nvSpPr>
      <dsp:spPr>
        <a:xfrm>
          <a:off x="0" y="4022988"/>
          <a:ext cx="7128792" cy="13204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300" kern="1200" dirty="0" smtClean="0"/>
            <a:t>6) – VALE (Solicitud formal al almacén de los repuestos)</a:t>
          </a:r>
          <a:endParaRPr lang="es-VE" sz="2300" kern="1200" dirty="0"/>
        </a:p>
      </dsp:txBody>
      <dsp:txXfrm>
        <a:off x="0" y="4022988"/>
        <a:ext cx="7128792" cy="713034"/>
      </dsp:txXfrm>
    </dsp:sp>
    <dsp:sp modelId="{CF4E451A-C686-474C-B093-D56D90C3C821}">
      <dsp:nvSpPr>
        <dsp:cNvPr id="0" name=""/>
        <dsp:cNvSpPr/>
      </dsp:nvSpPr>
      <dsp:spPr>
        <a:xfrm>
          <a:off x="3480" y="4709614"/>
          <a:ext cx="2373943" cy="607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JEFE DE TALLER  O ASESOR DE SERVICIOS</a:t>
          </a:r>
          <a:endParaRPr lang="es-VE" sz="1400" kern="1200" dirty="0"/>
        </a:p>
      </dsp:txBody>
      <dsp:txXfrm>
        <a:off x="3480" y="4709614"/>
        <a:ext cx="2373943" cy="607399"/>
      </dsp:txXfrm>
    </dsp:sp>
    <dsp:sp modelId="{EA2C1DFE-F861-49DF-9D04-C805653D61E4}">
      <dsp:nvSpPr>
        <dsp:cNvPr id="0" name=""/>
        <dsp:cNvSpPr/>
      </dsp:nvSpPr>
      <dsp:spPr>
        <a:xfrm>
          <a:off x="2377424" y="4709614"/>
          <a:ext cx="2373943" cy="607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PERFIL DE USUARIO: TALLER</a:t>
          </a:r>
          <a:endParaRPr lang="es-VE" sz="1400" kern="1200" dirty="0"/>
        </a:p>
      </dsp:txBody>
      <dsp:txXfrm>
        <a:off x="2377424" y="4709614"/>
        <a:ext cx="2373943" cy="607399"/>
      </dsp:txXfrm>
    </dsp:sp>
    <dsp:sp modelId="{36A04EFD-EF8C-4A25-8BE5-40C465318AF6}">
      <dsp:nvSpPr>
        <dsp:cNvPr id="0" name=""/>
        <dsp:cNvSpPr/>
      </dsp:nvSpPr>
      <dsp:spPr>
        <a:xfrm>
          <a:off x="4751367" y="4709614"/>
          <a:ext cx="2373943" cy="607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NOMBRE DEL DOCUMENTO: VALE</a:t>
          </a:r>
          <a:endParaRPr lang="es-VE" sz="1400" kern="1200" dirty="0"/>
        </a:p>
      </dsp:txBody>
      <dsp:txXfrm>
        <a:off x="4751367" y="4709614"/>
        <a:ext cx="2373943" cy="607399"/>
      </dsp:txXfrm>
    </dsp:sp>
    <dsp:sp modelId="{0E2A6EF7-CA1F-4790-BEBB-BE35D5A42C78}">
      <dsp:nvSpPr>
        <dsp:cNvPr id="0" name=""/>
        <dsp:cNvSpPr/>
      </dsp:nvSpPr>
      <dsp:spPr>
        <a:xfrm rot="10800000">
          <a:off x="0" y="2011966"/>
          <a:ext cx="7128792" cy="20308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300" kern="1200" dirty="0" smtClean="0"/>
            <a:t>5) – PRESUPUESTO EXTERNO (SERVICIO – CLIENTE)</a:t>
          </a:r>
          <a:endParaRPr lang="es-VE" sz="2300" kern="1200" dirty="0"/>
        </a:p>
      </dsp:txBody>
      <dsp:txXfrm>
        <a:off x="0" y="2011966"/>
        <a:ext cx="7128792" cy="712820"/>
      </dsp:txXfrm>
    </dsp:sp>
    <dsp:sp modelId="{A9046FBE-CFFB-4DF3-9732-AECB0D5C6FC9}">
      <dsp:nvSpPr>
        <dsp:cNvPr id="0" name=""/>
        <dsp:cNvSpPr/>
      </dsp:nvSpPr>
      <dsp:spPr>
        <a:xfrm>
          <a:off x="3480" y="2724787"/>
          <a:ext cx="2373943" cy="607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ASESOR DE SERVICIOS</a:t>
          </a:r>
          <a:endParaRPr lang="es-VE" sz="1400" kern="1200" dirty="0"/>
        </a:p>
      </dsp:txBody>
      <dsp:txXfrm>
        <a:off x="3480" y="2724787"/>
        <a:ext cx="2373943" cy="607217"/>
      </dsp:txXfrm>
    </dsp:sp>
    <dsp:sp modelId="{68A5E955-8530-4994-8309-05B4607CF406}">
      <dsp:nvSpPr>
        <dsp:cNvPr id="0" name=""/>
        <dsp:cNvSpPr/>
      </dsp:nvSpPr>
      <dsp:spPr>
        <a:xfrm>
          <a:off x="2377424" y="2724787"/>
          <a:ext cx="2373943" cy="607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PERFIL DE USUARIO: ASESOR DE SERVICIOS</a:t>
          </a:r>
          <a:endParaRPr lang="es-VE" sz="1400" kern="1200" dirty="0"/>
        </a:p>
      </dsp:txBody>
      <dsp:txXfrm>
        <a:off x="2377424" y="2724787"/>
        <a:ext cx="2373943" cy="607217"/>
      </dsp:txXfrm>
    </dsp:sp>
    <dsp:sp modelId="{C020B1AF-AB77-4EF6-98B7-7519895AFFAE}">
      <dsp:nvSpPr>
        <dsp:cNvPr id="0" name=""/>
        <dsp:cNvSpPr/>
      </dsp:nvSpPr>
      <dsp:spPr>
        <a:xfrm>
          <a:off x="4751367" y="2724787"/>
          <a:ext cx="2373943" cy="607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NOMBRE DEL DOCUMENTO: PRESUPUESTO EXTERNO</a:t>
          </a:r>
          <a:endParaRPr lang="es-VE" sz="1400" kern="1200" dirty="0"/>
        </a:p>
      </dsp:txBody>
      <dsp:txXfrm>
        <a:off x="4751367" y="2724787"/>
        <a:ext cx="2373943" cy="607217"/>
      </dsp:txXfrm>
    </dsp:sp>
    <dsp:sp modelId="{4AE4A244-1E9F-4E76-B7BB-1A9B86C1AA85}">
      <dsp:nvSpPr>
        <dsp:cNvPr id="0" name=""/>
        <dsp:cNvSpPr/>
      </dsp:nvSpPr>
      <dsp:spPr>
        <a:xfrm rot="10800000">
          <a:off x="0" y="944"/>
          <a:ext cx="7128792" cy="20308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300" kern="1200" dirty="0" smtClean="0"/>
            <a:t>4)- PRESUPUESTO INTERNO (TALLER –ALMACEN) </a:t>
          </a:r>
          <a:endParaRPr lang="es-VE" sz="2300" kern="1200" dirty="0"/>
        </a:p>
      </dsp:txBody>
      <dsp:txXfrm>
        <a:off x="0" y="944"/>
        <a:ext cx="7128792" cy="712820"/>
      </dsp:txXfrm>
    </dsp:sp>
    <dsp:sp modelId="{4EAAEE4D-F5AD-4E6D-8899-0B185FBEA751}">
      <dsp:nvSpPr>
        <dsp:cNvPr id="0" name=""/>
        <dsp:cNvSpPr/>
      </dsp:nvSpPr>
      <dsp:spPr>
        <a:xfrm>
          <a:off x="3480" y="713765"/>
          <a:ext cx="2373943" cy="607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GERENTE DE REPUESTO O ALMACENISTA</a:t>
          </a:r>
          <a:endParaRPr lang="es-VE" sz="1400" kern="1200" dirty="0"/>
        </a:p>
      </dsp:txBody>
      <dsp:txXfrm>
        <a:off x="3480" y="713765"/>
        <a:ext cx="2373943" cy="607217"/>
      </dsp:txXfrm>
    </dsp:sp>
    <dsp:sp modelId="{718E0271-95D3-4F94-9E2D-7985DFEA4E16}">
      <dsp:nvSpPr>
        <dsp:cNvPr id="0" name=""/>
        <dsp:cNvSpPr/>
      </dsp:nvSpPr>
      <dsp:spPr>
        <a:xfrm>
          <a:off x="2377424" y="713765"/>
          <a:ext cx="2373943" cy="607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PERFIL DE USUARIO: PRESUPUESTO</a:t>
          </a:r>
          <a:endParaRPr lang="es-VE" sz="1400" kern="1200" dirty="0"/>
        </a:p>
      </dsp:txBody>
      <dsp:txXfrm>
        <a:off x="2377424" y="713765"/>
        <a:ext cx="2373943" cy="607217"/>
      </dsp:txXfrm>
    </dsp:sp>
    <dsp:sp modelId="{AE1C1626-EAD2-4B2A-8904-B6132CCE6FFF}">
      <dsp:nvSpPr>
        <dsp:cNvPr id="0" name=""/>
        <dsp:cNvSpPr/>
      </dsp:nvSpPr>
      <dsp:spPr>
        <a:xfrm>
          <a:off x="4751367" y="713765"/>
          <a:ext cx="2373943" cy="607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NOMBRE DEL DOCUMENTO: PRESUPUESTO</a:t>
          </a:r>
          <a:endParaRPr lang="es-VE" sz="1400" kern="1200" dirty="0"/>
        </a:p>
      </dsp:txBody>
      <dsp:txXfrm>
        <a:off x="4751367" y="713765"/>
        <a:ext cx="2373943" cy="6072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967777-DBEC-4D5D-9DE0-A2EBCEB4239D}">
      <dsp:nvSpPr>
        <dsp:cNvPr id="0" name=""/>
        <dsp:cNvSpPr/>
      </dsp:nvSpPr>
      <dsp:spPr>
        <a:xfrm>
          <a:off x="0" y="4131397"/>
          <a:ext cx="7560840" cy="1356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500" kern="1200" dirty="0" smtClean="0"/>
            <a:t>9)- PREFACTURA DE SERVICIO</a:t>
          </a:r>
          <a:endParaRPr lang="es-VE" sz="2500" kern="1200" dirty="0"/>
        </a:p>
      </dsp:txBody>
      <dsp:txXfrm>
        <a:off x="0" y="4131397"/>
        <a:ext cx="7560840" cy="732249"/>
      </dsp:txXfrm>
    </dsp:sp>
    <dsp:sp modelId="{A9C14239-DBA2-477E-8667-EA3F85091C35}">
      <dsp:nvSpPr>
        <dsp:cNvPr id="0" name=""/>
        <dsp:cNvSpPr/>
      </dsp:nvSpPr>
      <dsp:spPr>
        <a:xfrm>
          <a:off x="3691" y="4836525"/>
          <a:ext cx="2517818" cy="623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ASESOR DE SERVICIO</a:t>
          </a:r>
          <a:endParaRPr lang="es-VE" sz="1500" kern="1200" dirty="0"/>
        </a:p>
      </dsp:txBody>
      <dsp:txXfrm>
        <a:off x="3691" y="4836525"/>
        <a:ext cx="2517818" cy="623767"/>
      </dsp:txXfrm>
    </dsp:sp>
    <dsp:sp modelId="{46205C7A-A7FB-4DBE-B42F-F07386425DC4}">
      <dsp:nvSpPr>
        <dsp:cNvPr id="0" name=""/>
        <dsp:cNvSpPr/>
      </dsp:nvSpPr>
      <dsp:spPr>
        <a:xfrm>
          <a:off x="2521510" y="4836525"/>
          <a:ext cx="2517818" cy="623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PERFIL DE USUARIO: SERVICIO</a:t>
          </a:r>
          <a:endParaRPr lang="es-VE" sz="1500" kern="1200" dirty="0"/>
        </a:p>
      </dsp:txBody>
      <dsp:txXfrm>
        <a:off x="2521510" y="4836525"/>
        <a:ext cx="2517818" cy="623767"/>
      </dsp:txXfrm>
    </dsp:sp>
    <dsp:sp modelId="{0086F2FB-9F6A-4D62-ACE3-8C465E8785E0}">
      <dsp:nvSpPr>
        <dsp:cNvPr id="0" name=""/>
        <dsp:cNvSpPr/>
      </dsp:nvSpPr>
      <dsp:spPr>
        <a:xfrm>
          <a:off x="5039329" y="4836525"/>
          <a:ext cx="2517818" cy="6237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NOMBRE DEL DOCUMENTO: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(PREFACTURA – OR)</a:t>
          </a:r>
          <a:endParaRPr lang="es-VE" sz="1500" kern="1200" dirty="0"/>
        </a:p>
      </dsp:txBody>
      <dsp:txXfrm>
        <a:off x="5039329" y="4836525"/>
        <a:ext cx="2517818" cy="623767"/>
      </dsp:txXfrm>
    </dsp:sp>
    <dsp:sp modelId="{8E630BC0-B98F-4626-B53B-9429DB964A6E}">
      <dsp:nvSpPr>
        <dsp:cNvPr id="0" name=""/>
        <dsp:cNvSpPr/>
      </dsp:nvSpPr>
      <dsp:spPr>
        <a:xfrm rot="10800000">
          <a:off x="0" y="2016234"/>
          <a:ext cx="7560840" cy="208555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500" kern="1200" dirty="0" smtClean="0"/>
            <a:t>8) – DEVOLUCION DE DESPACHO (OPCIONAL)</a:t>
          </a:r>
          <a:endParaRPr lang="es-VE" sz="2500" kern="1200" dirty="0"/>
        </a:p>
      </dsp:txBody>
      <dsp:txXfrm>
        <a:off x="0" y="2016234"/>
        <a:ext cx="7560840" cy="732029"/>
      </dsp:txXfrm>
    </dsp:sp>
    <dsp:sp modelId="{FEE20AFA-2F33-49DA-9186-E6B09AE91B3C}">
      <dsp:nvSpPr>
        <dsp:cNvPr id="0" name=""/>
        <dsp:cNvSpPr/>
      </dsp:nvSpPr>
      <dsp:spPr>
        <a:xfrm>
          <a:off x="3691" y="2798212"/>
          <a:ext cx="2517818" cy="623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GERENTE DE REPUESTO</a:t>
          </a:r>
          <a:endParaRPr lang="es-VE" sz="1500" kern="1200" dirty="0"/>
        </a:p>
      </dsp:txBody>
      <dsp:txXfrm>
        <a:off x="3691" y="2798212"/>
        <a:ext cx="2517818" cy="623580"/>
      </dsp:txXfrm>
    </dsp:sp>
    <dsp:sp modelId="{54D93BC8-3156-4679-97CE-51B38D00D997}">
      <dsp:nvSpPr>
        <dsp:cNvPr id="0" name=""/>
        <dsp:cNvSpPr/>
      </dsp:nvSpPr>
      <dsp:spPr>
        <a:xfrm>
          <a:off x="2521510" y="2798212"/>
          <a:ext cx="2517818" cy="623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PERFIL DE USUARIO: SUPERR</a:t>
          </a:r>
          <a:endParaRPr lang="es-VE" sz="1500" kern="1200" dirty="0"/>
        </a:p>
      </dsp:txBody>
      <dsp:txXfrm>
        <a:off x="2521510" y="2798212"/>
        <a:ext cx="2517818" cy="623580"/>
      </dsp:txXfrm>
    </dsp:sp>
    <dsp:sp modelId="{86F16C22-41FE-4619-99AA-AB650E43D13F}">
      <dsp:nvSpPr>
        <dsp:cNvPr id="0" name=""/>
        <dsp:cNvSpPr/>
      </dsp:nvSpPr>
      <dsp:spPr>
        <a:xfrm>
          <a:off x="5039329" y="2798212"/>
          <a:ext cx="2517818" cy="623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NOMBRE DEL DOCUMENTO: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(DEVOLUCION DE DESPACHO)</a:t>
          </a:r>
          <a:endParaRPr lang="es-VE" sz="1500" kern="1200" dirty="0"/>
        </a:p>
      </dsp:txBody>
      <dsp:txXfrm>
        <a:off x="5039329" y="2798212"/>
        <a:ext cx="2517818" cy="623580"/>
      </dsp:txXfrm>
    </dsp:sp>
    <dsp:sp modelId="{D29F7B96-ED24-47ED-9B21-9535F0583584}">
      <dsp:nvSpPr>
        <dsp:cNvPr id="0" name=""/>
        <dsp:cNvSpPr/>
      </dsp:nvSpPr>
      <dsp:spPr>
        <a:xfrm rot="10800000">
          <a:off x="0" y="970"/>
          <a:ext cx="7560840" cy="208555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500" kern="1200" dirty="0" smtClean="0"/>
            <a:t>7)- DESPACHO A TALLER</a:t>
          </a:r>
          <a:endParaRPr lang="es-VE" sz="2500" kern="1200" dirty="0"/>
        </a:p>
      </dsp:txBody>
      <dsp:txXfrm>
        <a:off x="0" y="970"/>
        <a:ext cx="7560840" cy="732029"/>
      </dsp:txXfrm>
    </dsp:sp>
    <dsp:sp modelId="{EEBD32FD-6247-4E9D-8E94-95EDF24D5CD6}">
      <dsp:nvSpPr>
        <dsp:cNvPr id="0" name=""/>
        <dsp:cNvSpPr/>
      </dsp:nvSpPr>
      <dsp:spPr>
        <a:xfrm>
          <a:off x="3691" y="732999"/>
          <a:ext cx="2517818" cy="623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ALMACENITA</a:t>
          </a:r>
          <a:endParaRPr lang="es-VE" sz="1500" kern="1200" dirty="0"/>
        </a:p>
      </dsp:txBody>
      <dsp:txXfrm>
        <a:off x="3691" y="732999"/>
        <a:ext cx="2517818" cy="623580"/>
      </dsp:txXfrm>
    </dsp:sp>
    <dsp:sp modelId="{39A0E6BC-CEA7-4992-9AED-198439C66ADD}">
      <dsp:nvSpPr>
        <dsp:cNvPr id="0" name=""/>
        <dsp:cNvSpPr/>
      </dsp:nvSpPr>
      <dsp:spPr>
        <a:xfrm>
          <a:off x="2521510" y="732999"/>
          <a:ext cx="2517818" cy="623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PERFIL DE USUARIO: ALMACEN</a:t>
          </a:r>
          <a:endParaRPr lang="es-VE" sz="1500" kern="1200" dirty="0"/>
        </a:p>
      </dsp:txBody>
      <dsp:txXfrm>
        <a:off x="2521510" y="732999"/>
        <a:ext cx="2517818" cy="623580"/>
      </dsp:txXfrm>
    </dsp:sp>
    <dsp:sp modelId="{915F5611-0454-4A35-BB5F-2B443FF53A80}">
      <dsp:nvSpPr>
        <dsp:cNvPr id="0" name=""/>
        <dsp:cNvSpPr/>
      </dsp:nvSpPr>
      <dsp:spPr>
        <a:xfrm>
          <a:off x="5039329" y="732999"/>
          <a:ext cx="2517818" cy="6235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/>
            <a:t>NOMBRE DEL DOCUMENTO:      (DESPACHO)</a:t>
          </a:r>
          <a:endParaRPr lang="es-VE" sz="1500" kern="1200" dirty="0"/>
        </a:p>
      </dsp:txBody>
      <dsp:txXfrm>
        <a:off x="5039329" y="732999"/>
        <a:ext cx="2517818" cy="6235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529C9C-D2C9-4D37-9886-3637FB5CA68F}">
      <dsp:nvSpPr>
        <dsp:cNvPr id="0" name=""/>
        <dsp:cNvSpPr/>
      </dsp:nvSpPr>
      <dsp:spPr>
        <a:xfrm>
          <a:off x="0" y="0"/>
          <a:ext cx="8136904" cy="40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5300" kern="1200" dirty="0" smtClean="0"/>
            <a:t>10) – FACTURACION - CAJA</a:t>
          </a:r>
          <a:endParaRPr lang="es-VE" sz="5300" kern="1200" dirty="0"/>
        </a:p>
      </dsp:txBody>
      <dsp:txXfrm>
        <a:off x="0" y="0"/>
        <a:ext cx="8136904" cy="2194560"/>
      </dsp:txXfrm>
    </dsp:sp>
    <dsp:sp modelId="{91D1EAC8-6058-440B-A4CC-5E475B5A2F53}">
      <dsp:nvSpPr>
        <dsp:cNvPr id="0" name=""/>
        <dsp:cNvSpPr/>
      </dsp:nvSpPr>
      <dsp:spPr>
        <a:xfrm>
          <a:off x="3973" y="2113280"/>
          <a:ext cx="2709652" cy="1869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3000" kern="1200" dirty="0" smtClean="0"/>
            <a:t>CAJERA</a:t>
          </a:r>
          <a:endParaRPr lang="es-VE" sz="3000" kern="1200" dirty="0"/>
        </a:p>
      </dsp:txBody>
      <dsp:txXfrm>
        <a:off x="3973" y="2113280"/>
        <a:ext cx="2709652" cy="1869440"/>
      </dsp:txXfrm>
    </dsp:sp>
    <dsp:sp modelId="{68BCC894-1570-49FA-BD87-7AA16A14699C}">
      <dsp:nvSpPr>
        <dsp:cNvPr id="0" name=""/>
        <dsp:cNvSpPr/>
      </dsp:nvSpPr>
      <dsp:spPr>
        <a:xfrm>
          <a:off x="2713625" y="2113280"/>
          <a:ext cx="2709652" cy="1869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3000" kern="1200" dirty="0" smtClean="0"/>
            <a:t>PERFIL DE USUARIO: CAJA </a:t>
          </a:r>
          <a:endParaRPr lang="es-VE" sz="3000" kern="1200" dirty="0"/>
        </a:p>
      </dsp:txBody>
      <dsp:txXfrm>
        <a:off x="2713625" y="2113280"/>
        <a:ext cx="2709652" cy="1869440"/>
      </dsp:txXfrm>
    </dsp:sp>
    <dsp:sp modelId="{CE6F0398-152E-4975-AA95-FDFC4EE3BA43}">
      <dsp:nvSpPr>
        <dsp:cNvPr id="0" name=""/>
        <dsp:cNvSpPr/>
      </dsp:nvSpPr>
      <dsp:spPr>
        <a:xfrm>
          <a:off x="5423278" y="2113280"/>
          <a:ext cx="2709652" cy="1869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3000" kern="1200" dirty="0" smtClean="0"/>
            <a:t>NOMBRE DEL DOCUMENTO: FACTURA</a:t>
          </a:r>
          <a:endParaRPr lang="es-VE" sz="3000" kern="1200" dirty="0"/>
        </a:p>
      </dsp:txBody>
      <dsp:txXfrm>
        <a:off x="5423278" y="2113280"/>
        <a:ext cx="2709652" cy="18694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66B537-96B8-44C4-B501-6A90784E19C0}">
      <dsp:nvSpPr>
        <dsp:cNvPr id="0" name=""/>
        <dsp:cNvSpPr/>
      </dsp:nvSpPr>
      <dsp:spPr>
        <a:xfrm>
          <a:off x="2822024" y="3097"/>
          <a:ext cx="1844783" cy="119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100" kern="1200" dirty="0" smtClean="0"/>
            <a:t>DIAGNOSTICO</a:t>
          </a:r>
          <a:endParaRPr lang="es-VE" sz="2100" kern="1200" dirty="0"/>
        </a:p>
      </dsp:txBody>
      <dsp:txXfrm>
        <a:off x="2822024" y="3097"/>
        <a:ext cx="1844783" cy="1199109"/>
      </dsp:txXfrm>
    </dsp:sp>
    <dsp:sp modelId="{A096FA21-F82A-430B-A1E2-A00E13983411}">
      <dsp:nvSpPr>
        <dsp:cNvPr id="0" name=""/>
        <dsp:cNvSpPr/>
      </dsp:nvSpPr>
      <dsp:spPr>
        <a:xfrm>
          <a:off x="1349665" y="602651"/>
          <a:ext cx="4789500" cy="4789500"/>
        </a:xfrm>
        <a:custGeom>
          <a:avLst/>
          <a:gdLst/>
          <a:ahLst/>
          <a:cxnLst/>
          <a:rect l="0" t="0" r="0" b="0"/>
          <a:pathLst>
            <a:path>
              <a:moveTo>
                <a:pt x="3564050" y="304878"/>
              </a:moveTo>
              <a:arcTo wR="2394750" hR="2394750" stAng="17953642" swAng="12112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E5583-DAB9-4AA1-81A9-FC7FC5AD241C}">
      <dsp:nvSpPr>
        <dsp:cNvPr id="0" name=""/>
        <dsp:cNvSpPr/>
      </dsp:nvSpPr>
      <dsp:spPr>
        <a:xfrm>
          <a:off x="5099567" y="1657829"/>
          <a:ext cx="1844783" cy="119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100" kern="1200" dirty="0" smtClean="0"/>
            <a:t>PRESUPUESTO INTERNO</a:t>
          </a:r>
          <a:endParaRPr lang="es-VE" sz="2100" kern="1200" dirty="0"/>
        </a:p>
      </dsp:txBody>
      <dsp:txXfrm>
        <a:off x="5099567" y="1657829"/>
        <a:ext cx="1844783" cy="1199109"/>
      </dsp:txXfrm>
    </dsp:sp>
    <dsp:sp modelId="{9FFAE167-288D-44E6-AAE9-E5E12C8E4D48}">
      <dsp:nvSpPr>
        <dsp:cNvPr id="0" name=""/>
        <dsp:cNvSpPr/>
      </dsp:nvSpPr>
      <dsp:spPr>
        <a:xfrm>
          <a:off x="1349665" y="602651"/>
          <a:ext cx="4789500" cy="4789500"/>
        </a:xfrm>
        <a:custGeom>
          <a:avLst/>
          <a:gdLst/>
          <a:ahLst/>
          <a:cxnLst/>
          <a:rect l="0" t="0" r="0" b="0"/>
          <a:pathLst>
            <a:path>
              <a:moveTo>
                <a:pt x="4783750" y="2560597"/>
              </a:moveTo>
              <a:arcTo wR="2394750" hR="2394750" stAng="21838270" swAng="13594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78CB9-7962-4FBD-8E3D-A6852A5B5031}">
      <dsp:nvSpPr>
        <dsp:cNvPr id="0" name=""/>
        <dsp:cNvSpPr/>
      </dsp:nvSpPr>
      <dsp:spPr>
        <a:xfrm>
          <a:off x="4229623" y="4335241"/>
          <a:ext cx="1844783" cy="119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100" kern="1200" dirty="0" smtClean="0"/>
            <a:t>PRESUPUESTO EXTERNO (OPCIONAL)</a:t>
          </a:r>
          <a:endParaRPr lang="es-VE" sz="2100" kern="1200" dirty="0"/>
        </a:p>
      </dsp:txBody>
      <dsp:txXfrm>
        <a:off x="4229623" y="4335241"/>
        <a:ext cx="1844783" cy="1199109"/>
      </dsp:txXfrm>
    </dsp:sp>
    <dsp:sp modelId="{7A2CAD48-29C2-4052-B68E-E217BF4DBB9B}">
      <dsp:nvSpPr>
        <dsp:cNvPr id="0" name=""/>
        <dsp:cNvSpPr/>
      </dsp:nvSpPr>
      <dsp:spPr>
        <a:xfrm>
          <a:off x="1349665" y="602651"/>
          <a:ext cx="4789500" cy="4789500"/>
        </a:xfrm>
        <a:custGeom>
          <a:avLst/>
          <a:gdLst/>
          <a:ahLst/>
          <a:cxnLst/>
          <a:rect l="0" t="0" r="0" b="0"/>
          <a:pathLst>
            <a:path>
              <a:moveTo>
                <a:pt x="2688515" y="4771414"/>
              </a:moveTo>
              <a:arcTo wR="2394750" hR="2394750" stAng="4977225" swAng="84555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F63CF-7D09-4F4F-A6D6-E81A02B61F75}">
      <dsp:nvSpPr>
        <dsp:cNvPr id="0" name=""/>
        <dsp:cNvSpPr/>
      </dsp:nvSpPr>
      <dsp:spPr>
        <a:xfrm>
          <a:off x="1414425" y="4335241"/>
          <a:ext cx="1844783" cy="119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100" kern="1200" dirty="0" smtClean="0"/>
            <a:t>VALE</a:t>
          </a:r>
          <a:endParaRPr lang="es-VE" sz="2100" kern="1200" dirty="0"/>
        </a:p>
      </dsp:txBody>
      <dsp:txXfrm>
        <a:off x="1414425" y="4335241"/>
        <a:ext cx="1844783" cy="1199109"/>
      </dsp:txXfrm>
    </dsp:sp>
    <dsp:sp modelId="{EAE73AD2-0EFC-45A2-B4E9-784698A5668C}">
      <dsp:nvSpPr>
        <dsp:cNvPr id="0" name=""/>
        <dsp:cNvSpPr/>
      </dsp:nvSpPr>
      <dsp:spPr>
        <a:xfrm>
          <a:off x="1349665" y="602651"/>
          <a:ext cx="4789500" cy="4789500"/>
        </a:xfrm>
        <a:custGeom>
          <a:avLst/>
          <a:gdLst/>
          <a:ahLst/>
          <a:cxnLst/>
          <a:rect l="0" t="0" r="0" b="0"/>
          <a:pathLst>
            <a:path>
              <a:moveTo>
                <a:pt x="254018" y="3468107"/>
              </a:moveTo>
              <a:arcTo wR="2394750" hR="2394750" stAng="9202257" swAng="13594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8A976-4DE9-46B7-809A-83D0C4849EC2}">
      <dsp:nvSpPr>
        <dsp:cNvPr id="0" name=""/>
        <dsp:cNvSpPr/>
      </dsp:nvSpPr>
      <dsp:spPr>
        <a:xfrm>
          <a:off x="544481" y="1657829"/>
          <a:ext cx="1844783" cy="1199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100" kern="1200" dirty="0" smtClean="0"/>
            <a:t>DESPACHO</a:t>
          </a:r>
          <a:endParaRPr lang="es-VE" sz="2100" kern="1200" dirty="0"/>
        </a:p>
      </dsp:txBody>
      <dsp:txXfrm>
        <a:off x="544481" y="1657829"/>
        <a:ext cx="1844783" cy="1199109"/>
      </dsp:txXfrm>
    </dsp:sp>
    <dsp:sp modelId="{2F215E6D-2E6D-4FF8-BF2D-5523B511820C}">
      <dsp:nvSpPr>
        <dsp:cNvPr id="0" name=""/>
        <dsp:cNvSpPr/>
      </dsp:nvSpPr>
      <dsp:spPr>
        <a:xfrm>
          <a:off x="1349665" y="602651"/>
          <a:ext cx="4789500" cy="4789500"/>
        </a:xfrm>
        <a:custGeom>
          <a:avLst/>
          <a:gdLst/>
          <a:ahLst/>
          <a:cxnLst/>
          <a:rect l="0" t="0" r="0" b="0"/>
          <a:pathLst>
            <a:path>
              <a:moveTo>
                <a:pt x="576098" y="836759"/>
              </a:moveTo>
              <a:arcTo wR="2394750" hR="2394750" stAng="13235147" swAng="12112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34F3-AC1A-443D-871B-A911363B23FA}" type="datetimeFigureOut">
              <a:rPr lang="es-VE" smtClean="0"/>
              <a:t>18/5/2017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F4EC-3551-4753-9CE5-FE6C87C55669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611560" y="620688"/>
          <a:ext cx="7992888" cy="550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/>
        </p:nvGraphicFramePr>
        <p:xfrm>
          <a:off x="1115616" y="476672"/>
          <a:ext cx="7128792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971600" y="548680"/>
          <a:ext cx="7560840" cy="548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539552" y="1397000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971600" y="620688"/>
          <a:ext cx="748883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563888" y="30689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CICLO CONTINUO</a:t>
            </a:r>
            <a:endParaRPr lang="es-V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233</Words>
  <Application>Microsoft Office PowerPoint</Application>
  <PresentationFormat>Presentación en pantalla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Ravelo</dc:creator>
  <cp:lastModifiedBy>Ravelo</cp:lastModifiedBy>
  <cp:revision>1</cp:revision>
  <dcterms:created xsi:type="dcterms:W3CDTF">2017-05-18T12:07:54Z</dcterms:created>
  <dcterms:modified xsi:type="dcterms:W3CDTF">2017-05-18T13:54:20Z</dcterms:modified>
</cp:coreProperties>
</file>