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62650" cy="764698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2460" y="-96"/>
      </p:cViewPr>
      <p:guideLst>
        <p:guide orient="horz" pos="2409"/>
        <p:guide pos="1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47199" y="2375523"/>
            <a:ext cx="5068253" cy="163914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94398" y="4333293"/>
            <a:ext cx="4173855" cy="1954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49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72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818802" y="341638"/>
            <a:ext cx="874729" cy="727525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94615" y="341638"/>
            <a:ext cx="2524810" cy="727525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76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89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008" y="4913898"/>
            <a:ext cx="5068253" cy="151877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1008" y="3241120"/>
            <a:ext cx="5068253" cy="167277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3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94615" y="1989634"/>
            <a:ext cx="1699769" cy="5627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993762" y="1989634"/>
            <a:ext cx="1699769" cy="5627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58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8133" y="306234"/>
            <a:ext cx="5366385" cy="127449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98133" y="1711722"/>
            <a:ext cx="2634539" cy="7133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98133" y="2425087"/>
            <a:ext cx="2634539" cy="4405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028944" y="1711722"/>
            <a:ext cx="2635574" cy="7133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028944" y="2425087"/>
            <a:ext cx="2635574" cy="4405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47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54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24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8133" y="304463"/>
            <a:ext cx="1961671" cy="1295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31231" y="304464"/>
            <a:ext cx="3333287" cy="65264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98133" y="1600203"/>
            <a:ext cx="1961671" cy="52307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01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68721" y="5352892"/>
            <a:ext cx="3577590" cy="6319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68721" y="683272"/>
            <a:ext cx="3577590" cy="4588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68721" y="5984831"/>
            <a:ext cx="3577590" cy="8974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8F18-63CA-4B35-A664-3FD2A211BD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27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98133" y="306234"/>
            <a:ext cx="5366385" cy="12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98133" y="1784298"/>
            <a:ext cx="5366385" cy="5046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98133" y="7087626"/>
            <a:ext cx="1391285" cy="407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8F18-63CA-4B35-A664-3FD2A211BD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37239" y="7087626"/>
            <a:ext cx="1888173" cy="407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273233" y="7087626"/>
            <a:ext cx="1391285" cy="407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1DD8-A8F9-4238-9DC5-C46C32FA29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76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75000"/>
              </a:schemeClr>
            </a:gs>
            <a:gs pos="17999">
              <a:schemeClr val="accent3">
                <a:lumMod val="75000"/>
              </a:schemeClr>
            </a:gs>
            <a:gs pos="36000">
              <a:schemeClr val="accent3">
                <a:lumMod val="40000"/>
                <a:lumOff val="60000"/>
              </a:schemeClr>
            </a:gs>
            <a:gs pos="61000">
              <a:schemeClr val="accent3">
                <a:lumMod val="100000"/>
              </a:schemeClr>
            </a:gs>
            <a:gs pos="82001">
              <a:srgbClr val="99CCFF"/>
            </a:gs>
            <a:gs pos="100000">
              <a:srgbClr val="CCCC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33053" y="727150"/>
            <a:ext cx="4896544" cy="4524315"/>
          </a:xfrm>
          <a:prstGeom prst="rect">
            <a:avLst/>
          </a:prstGeom>
          <a:noFill/>
          <a:effectLst>
            <a:glow rad="127000">
              <a:schemeClr val="tx1"/>
            </a:glow>
            <a:outerShdw blurRad="254000" dist="50800" dir="5400000" algn="ctr" rotWithShape="0">
              <a:schemeClr val="accent6">
                <a:lumMod val="75000"/>
              </a:schemeClr>
            </a:outerShdw>
          </a:effectLst>
          <a:scene3d>
            <a:camera prst="perspectiveHeroicExtremeRightFacing"/>
            <a:lightRig rig="threePt" dir="t"/>
          </a:scene3d>
          <a:sp3d prstMaterial="dkEdge"/>
        </p:spPr>
        <p:txBody>
          <a:bodyPr wrap="square" rtlCol="0">
            <a:spAutoFit/>
          </a:bodyPr>
          <a:lstStyle/>
          <a:p>
            <a:r>
              <a:rPr lang="ja-JP" altLang="en-US" sz="7200" b="1" i="1" dirty="0" smtClean="0">
                <a:solidFill>
                  <a:schemeClr val="accent6">
                    <a:lumMod val="75000"/>
                  </a:schemeClr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田中</a:t>
            </a:r>
            <a:endParaRPr lang="en-US" altLang="ja-JP" sz="7200" b="1" i="1" dirty="0" smtClean="0">
              <a:solidFill>
                <a:schemeClr val="accent6">
                  <a:lumMod val="75000"/>
                </a:schemeClr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ja-JP" altLang="en-US" sz="7200" b="1" i="1" dirty="0">
                <a:solidFill>
                  <a:schemeClr val="accent6">
                    <a:lumMod val="75000"/>
                  </a:schemeClr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kumimoji="1" lang="ja-JP" altLang="en-US" sz="7200" b="1" i="1" dirty="0" smtClean="0">
                <a:solidFill>
                  <a:schemeClr val="accent6">
                    <a:lumMod val="75000"/>
                  </a:schemeClr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土佐の</a:t>
            </a:r>
            <a:endParaRPr kumimoji="1" lang="en-US" altLang="ja-JP" sz="7200" b="1" i="1" dirty="0" smtClean="0">
              <a:solidFill>
                <a:schemeClr val="accent6">
                  <a:lumMod val="75000"/>
                </a:schemeClr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7200" b="1" i="1" dirty="0">
                <a:solidFill>
                  <a:schemeClr val="accent6">
                    <a:lumMod val="75000"/>
                  </a:schemeClr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7200" b="1" i="1" dirty="0" smtClean="0">
                <a:solidFill>
                  <a:schemeClr val="accent6">
                    <a:lumMod val="75000"/>
                  </a:schemeClr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足跡を</a:t>
            </a:r>
            <a:endParaRPr lang="en-US" altLang="ja-JP" sz="7200" b="1" i="1" dirty="0" smtClean="0">
              <a:solidFill>
                <a:schemeClr val="accent6">
                  <a:lumMod val="75000"/>
                </a:schemeClr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kumimoji="1" lang="ja-JP" altLang="en-US" sz="7200" b="1" i="1" dirty="0">
                <a:solidFill>
                  <a:schemeClr val="accent6">
                    <a:lumMod val="75000"/>
                  </a:schemeClr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7200" b="1" i="1" dirty="0" smtClean="0">
                <a:solidFill>
                  <a:schemeClr val="accent6">
                    <a:lumMod val="75000"/>
                  </a:schemeClr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追え</a:t>
            </a:r>
            <a:r>
              <a:rPr lang="ja-JP" altLang="en-US" sz="7200" b="1" i="1" dirty="0">
                <a:solidFill>
                  <a:schemeClr val="accent6">
                    <a:lumMod val="75000"/>
                  </a:schemeClr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！</a:t>
            </a:r>
            <a:endParaRPr kumimoji="1" lang="ja-JP" altLang="en-US" sz="7200" b="1" i="1" dirty="0">
              <a:solidFill>
                <a:schemeClr val="accent6">
                  <a:lumMod val="75000"/>
                </a:schemeClr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3053" y="5695702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i="1" dirty="0" smtClean="0">
                <a:solidFill>
                  <a:srgbClr val="0070C0"/>
                </a:solidFill>
                <a:latin typeface="+mj-ea"/>
                <a:ea typeface="+mj-ea"/>
              </a:rPr>
              <a:t>平成</a:t>
            </a:r>
            <a:r>
              <a:rPr kumimoji="1" lang="en-US" altLang="ja-JP" sz="2400" b="1" i="1" dirty="0" smtClean="0">
                <a:solidFill>
                  <a:srgbClr val="0070C0"/>
                </a:solidFill>
                <a:latin typeface="+mj-ea"/>
                <a:ea typeface="+mj-ea"/>
              </a:rPr>
              <a:t>26</a:t>
            </a:r>
            <a:r>
              <a:rPr kumimoji="1" lang="ja-JP" altLang="en-US" sz="2400" b="1" i="1" dirty="0" smtClean="0">
                <a:solidFill>
                  <a:srgbClr val="0070C0"/>
                </a:solidFill>
                <a:latin typeface="+mj-ea"/>
                <a:ea typeface="+mj-ea"/>
              </a:rPr>
              <a:t>年</a:t>
            </a:r>
            <a:r>
              <a:rPr kumimoji="1" lang="en-US" altLang="ja-JP" sz="2400" b="1" i="1" dirty="0" smtClean="0">
                <a:solidFill>
                  <a:srgbClr val="0070C0"/>
                </a:solidFill>
                <a:latin typeface="+mj-ea"/>
                <a:ea typeface="+mj-ea"/>
              </a:rPr>
              <a:t>9</a:t>
            </a:r>
            <a:r>
              <a:rPr kumimoji="1" lang="ja-JP" altLang="en-US" sz="2400" b="1" i="1" dirty="0" smtClean="0">
                <a:solidFill>
                  <a:srgbClr val="0070C0"/>
                </a:solidFill>
                <a:latin typeface="+mj-ea"/>
                <a:ea typeface="+mj-ea"/>
              </a:rPr>
              <a:t>月</a:t>
            </a:r>
            <a:r>
              <a:rPr kumimoji="1" lang="en-US" altLang="ja-JP" sz="2400" b="1" i="1" dirty="0" smtClean="0">
                <a:solidFill>
                  <a:srgbClr val="0070C0"/>
                </a:solidFill>
                <a:latin typeface="+mj-ea"/>
                <a:ea typeface="+mj-ea"/>
              </a:rPr>
              <a:t>23</a:t>
            </a:r>
            <a:r>
              <a:rPr kumimoji="1" lang="ja-JP" altLang="en-US" sz="2400" b="1" i="1" dirty="0" smtClean="0">
                <a:solidFill>
                  <a:srgbClr val="0070C0"/>
                </a:solidFill>
                <a:latin typeface="+mj-ea"/>
                <a:ea typeface="+mj-ea"/>
              </a:rPr>
              <a:t>日　会津藩公行列</a:t>
            </a:r>
            <a:endParaRPr kumimoji="1" lang="en-US" altLang="ja-JP" sz="2400" b="1" i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0090" y="6415782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i="1" dirty="0" smtClean="0">
                <a:solidFill>
                  <a:srgbClr val="002060"/>
                </a:solidFill>
                <a:latin typeface="+mj-ea"/>
                <a:ea typeface="+mj-ea"/>
              </a:rPr>
              <a:t>会津若松市内</a:t>
            </a:r>
            <a:endParaRPr kumimoji="1" lang="en-US" altLang="ja-JP" sz="2400" b="1" i="1" dirty="0" smtClean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60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忍足 庸平 RS</dc:creator>
  <cp:lastModifiedBy>忍足 庸平 RS</cp:lastModifiedBy>
  <cp:revision>1</cp:revision>
  <dcterms:created xsi:type="dcterms:W3CDTF">2014-11-04T01:28:10Z</dcterms:created>
  <dcterms:modified xsi:type="dcterms:W3CDTF">2014-11-04T01:37:41Z</dcterms:modified>
</cp:coreProperties>
</file>