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62650" cy="76469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746" y="-96"/>
      </p:cViewPr>
      <p:guideLst>
        <p:guide orient="horz" pos="2409"/>
        <p:guide pos="1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7199" y="2375523"/>
            <a:ext cx="5068253" cy="163914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94398" y="4333293"/>
            <a:ext cx="4173855" cy="1954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49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72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818802" y="341638"/>
            <a:ext cx="874729" cy="72752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94615" y="341638"/>
            <a:ext cx="2524810" cy="72752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89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008" y="4913898"/>
            <a:ext cx="5068253" cy="15187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008" y="3241120"/>
            <a:ext cx="5068253" cy="16727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3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4615" y="1989634"/>
            <a:ext cx="1699769" cy="5627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993762" y="1989634"/>
            <a:ext cx="1699769" cy="5627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58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133" y="306234"/>
            <a:ext cx="5366385" cy="127449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98133" y="1711722"/>
            <a:ext cx="2634539" cy="7133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98133" y="2425087"/>
            <a:ext cx="2634539" cy="4405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028944" y="1711722"/>
            <a:ext cx="2635574" cy="7133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028944" y="2425087"/>
            <a:ext cx="2635574" cy="4405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133" y="304463"/>
            <a:ext cx="1961671" cy="1295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31231" y="304464"/>
            <a:ext cx="3333287" cy="65264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8133" y="1600203"/>
            <a:ext cx="1961671" cy="52307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01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8721" y="5352892"/>
            <a:ext cx="3577590" cy="6319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68721" y="683272"/>
            <a:ext cx="3577590" cy="4588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68721" y="5984831"/>
            <a:ext cx="3577590" cy="8974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2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98133" y="306234"/>
            <a:ext cx="5366385" cy="12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98133" y="1784298"/>
            <a:ext cx="5366385" cy="5046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98133" y="7087626"/>
            <a:ext cx="1391285" cy="40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8F18-63CA-4B35-A664-3FD2A211BD6D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37239" y="7087626"/>
            <a:ext cx="1888173" cy="40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273233" y="7087626"/>
            <a:ext cx="1391285" cy="40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6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1045" y="439118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>
                <a:solidFill>
                  <a:schemeClr val="accent3">
                    <a:lumMod val="50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会津若松市</a:t>
            </a:r>
            <a:endParaRPr kumimoji="1" lang="en-US" altLang="ja-JP" sz="7200" dirty="0" smtClean="0">
              <a:solidFill>
                <a:schemeClr val="accent3">
                  <a:lumMod val="50000"/>
                </a:schemeClr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pPr algn="ctr"/>
            <a:r>
              <a:rPr lang="ja-JP" altLang="en-US" sz="7200" dirty="0">
                <a:solidFill>
                  <a:schemeClr val="accent3">
                    <a:lumMod val="50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人口</a:t>
            </a:r>
            <a:r>
              <a:rPr lang="ja-JP" altLang="en-US" sz="7200" dirty="0" smtClean="0">
                <a:solidFill>
                  <a:schemeClr val="accent3">
                    <a:lumMod val="50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統計</a:t>
            </a:r>
            <a:endParaRPr lang="en-US" altLang="ja-JP" sz="7200" dirty="0" smtClean="0">
              <a:solidFill>
                <a:schemeClr val="accent3">
                  <a:lumMod val="50000"/>
                </a:schemeClr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pPr algn="ctr"/>
            <a:r>
              <a:rPr kumimoji="1" lang="ja-JP" altLang="en-US" sz="7200" b="1" i="1" dirty="0">
                <a:solidFill>
                  <a:schemeClr val="accent3">
                    <a:lumMod val="50000"/>
                  </a:schemeClr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グラフ</a:t>
            </a:r>
          </a:p>
        </p:txBody>
      </p:sp>
      <p:pic>
        <p:nvPicPr>
          <p:cNvPr id="1027" name="Picture 3" descr="C:\Users\katoa\AppData\Local\Microsoft\Windows\Temporary Internet Files\Content.IE5\Z9TD6K9Z\MC90025119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4039518"/>
            <a:ext cx="5616624" cy="29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0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忍足 庸平 RS</dc:creator>
  <cp:lastModifiedBy>忍足 庸平 RS</cp:lastModifiedBy>
  <cp:revision>4</cp:revision>
  <dcterms:created xsi:type="dcterms:W3CDTF">2014-11-04T01:28:10Z</dcterms:created>
  <dcterms:modified xsi:type="dcterms:W3CDTF">2014-11-07T05:25:02Z</dcterms:modified>
</cp:coreProperties>
</file>