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4"/>
  </p:notesMasterIdLst>
  <p:sldIdLst>
    <p:sldId id="443" r:id="rId5"/>
    <p:sldId id="498" r:id="rId6"/>
    <p:sldId id="497" r:id="rId7"/>
    <p:sldId id="499" r:id="rId8"/>
    <p:sldId id="500" r:id="rId9"/>
    <p:sldId id="501" r:id="rId10"/>
    <p:sldId id="496" r:id="rId11"/>
    <p:sldId id="445" r:id="rId12"/>
    <p:sldId id="3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27" autoAdjust="0"/>
  </p:normalViewPr>
  <p:slideViewPr>
    <p:cSldViewPr showGuides="1">
      <p:cViewPr>
        <p:scale>
          <a:sx n="125" d="100"/>
          <a:sy n="125" d="100"/>
        </p:scale>
        <p:origin x="222" y="-198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2022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B6F1D175-BCAB-4DC2-B2AD-DD24607C36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>
          <a:xfrm>
            <a:off x="488715" y="0"/>
            <a:ext cx="11253600" cy="6156000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715" y="533400"/>
            <a:ext cx="7283685" cy="914400"/>
          </a:xfrm>
        </p:spPr>
        <p:txBody>
          <a:bodyPr/>
          <a:lstStyle/>
          <a:p>
            <a:pPr algn="ctr"/>
            <a:r>
              <a:rPr kumimoji="1" lang="vi-VN" altLang="ja-JP" sz="2800" cap="all" dirty="0"/>
              <a:t>INVESTIGATE MODULE ADC REPORT BY EPs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515" y="2624541"/>
            <a:ext cx="5040000" cy="1594622"/>
          </a:xfrm>
        </p:spPr>
        <p:txBody>
          <a:bodyPr/>
          <a:lstStyle/>
          <a:p>
            <a:r>
              <a:rPr lang="en-US" altLang="ja-JP" dirty="0"/>
              <a:t>Date: </a:t>
            </a:r>
            <a:r>
              <a:rPr lang="vi-VN" altLang="ja-JP" dirty="0"/>
              <a:t>MAR/6</a:t>
            </a:r>
            <a:r>
              <a:rPr lang="en-US" altLang="ja-JP" dirty="0"/>
              <a:t>/2023</a:t>
            </a:r>
          </a:p>
          <a:p>
            <a:r>
              <a:rPr lang="en-US" altLang="ja-JP" dirty="0"/>
              <a:t>Name: </a:t>
            </a:r>
            <a:r>
              <a:rPr lang="vi-VN" altLang="ja-JP" dirty="0"/>
              <a:t>Huy PHam</a:t>
            </a:r>
            <a:endParaRPr lang="en-US" altLang="ja-JP" dirty="0"/>
          </a:p>
          <a:p>
            <a:r>
              <a:rPr lang="en-US" altLang="ja-JP" dirty="0"/>
              <a:t>Position: software developer </a:t>
            </a:r>
          </a:p>
          <a:p>
            <a:r>
              <a:rPr lang="en-US" altLang="ja-JP" dirty="0"/>
              <a:t>Department: </a:t>
            </a:r>
            <a:r>
              <a:rPr lang="en-US" dirty="0"/>
              <a:t>FSP1 - EPAP</a:t>
            </a:r>
          </a:p>
          <a:p>
            <a:r>
              <a:rPr lang="en-US" dirty="0"/>
              <a:t>Renesas Electronics Corporation</a:t>
            </a:r>
          </a:p>
        </p:txBody>
      </p:sp>
      <p:sp>
        <p:nvSpPr>
          <p:cNvPr id="2" name="テキスト プレースホルダー 3">
            <a:extLst>
              <a:ext uri="{FF2B5EF4-FFF2-40B4-BE49-F238E27FC236}">
                <a16:creationId xmlns:a16="http://schemas.microsoft.com/office/drawing/2014/main" id="{3E05EE94-AC98-577A-9A86-1A7472944B4B}"/>
              </a:ext>
            </a:extLst>
          </p:cNvPr>
          <p:cNvSpPr txBox="1">
            <a:spLocks/>
          </p:cNvSpPr>
          <p:nvPr/>
        </p:nvSpPr>
        <p:spPr>
          <a:xfrm>
            <a:off x="6248400" y="1257299"/>
            <a:ext cx="1600200" cy="381001"/>
          </a:xfrm>
          <a:prstGeom prst="rect">
            <a:avLst/>
          </a:prstGeom>
          <a:solidFill>
            <a:schemeClr val="tx2"/>
          </a:solidFill>
        </p:spPr>
        <p:txBody>
          <a:bodyPr vert="horz" lIns="252000" tIns="252000" rIns="252000" bIns="252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36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2000" b="1" kern="1200" cap="all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altLang="ja-JP" sz="1000" dirty="0"/>
              <a:t>Base on fsp</a:t>
            </a:r>
            <a:r>
              <a:rPr lang="vi-VN" altLang="ja-JP" sz="1000" cap="none" dirty="0"/>
              <a:t>v</a:t>
            </a:r>
            <a:r>
              <a:rPr lang="vi-VN" altLang="ja-JP" sz="1000" dirty="0"/>
              <a:t>5.2.0</a:t>
            </a:r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ADC</a:t>
            </a:r>
            <a:endParaRPr kumimoji="1" lang="en-US" altLang="ja-JP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4527F-36E4-224D-88CE-A6A89F4EFF88}"/>
              </a:ext>
            </a:extLst>
          </p:cNvPr>
          <p:cNvSpPr txBox="1"/>
          <p:nvPr/>
        </p:nvSpPr>
        <p:spPr>
          <a:xfrm>
            <a:off x="467999" y="135487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1. OVERVIEW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0FBAF-62AF-45E4-CB60-E9DDEACB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0436"/>
            <a:ext cx="7116792" cy="4447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73A28-B8E3-11A7-733E-C3682F1BD188}"/>
              </a:ext>
            </a:extLst>
          </p:cNvPr>
          <p:cNvSpPr txBox="1"/>
          <p:nvPr/>
        </p:nvSpPr>
        <p:spPr>
          <a:xfrm>
            <a:off x="4267200" y="97295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ADC : Analog to Digital Convert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3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ADC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2. FSP_API_FUNCTION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683913-06B5-31F4-6013-F1923112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746376"/>
            <a:ext cx="6277500" cy="4124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8E1387-A055-B54D-C257-C5C8666C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18" y="1789618"/>
            <a:ext cx="4990386" cy="16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8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ADC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3. CLOCK AND PIN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618AB-A567-6CFA-06D2-C9022C94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5" y="1732394"/>
            <a:ext cx="4762179" cy="4237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4AD47-9630-E365-3923-CED1C6EF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363062"/>
            <a:ext cx="5450753" cy="2819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0F09A-E56B-5027-CDA2-0A41735CF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308610"/>
            <a:ext cx="6091748" cy="11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0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ADC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4. SOME RELATIVE CONCEPTS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5C0857-D709-840A-AF4D-1267A41B1500}"/>
              </a:ext>
            </a:extLst>
          </p:cNvPr>
          <p:cNvGrpSpPr/>
          <p:nvPr/>
        </p:nvGrpSpPr>
        <p:grpSpPr>
          <a:xfrm>
            <a:off x="6172200" y="969111"/>
            <a:ext cx="4561201" cy="4919778"/>
            <a:chOff x="6090286" y="1033587"/>
            <a:chExt cx="4561201" cy="49197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7C10B3-8414-AE37-60AE-C057848F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0286" y="1033587"/>
              <a:ext cx="4474121" cy="1265175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6BE0E3-D605-975C-1F2F-9A92BC33EF23}"/>
                </a:ext>
              </a:extLst>
            </p:cNvPr>
            <p:cNvGrpSpPr/>
            <p:nvPr/>
          </p:nvGrpSpPr>
          <p:grpSpPr>
            <a:xfrm>
              <a:off x="6090286" y="2286000"/>
              <a:ext cx="4561201" cy="3667365"/>
              <a:chOff x="6172200" y="1992608"/>
              <a:chExt cx="4561201" cy="366736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E54DD6-44D4-3864-49C9-DF699C89C31A}"/>
                  </a:ext>
                </a:extLst>
              </p:cNvPr>
              <p:cNvGrpSpPr/>
              <p:nvPr/>
            </p:nvGrpSpPr>
            <p:grpSpPr>
              <a:xfrm>
                <a:off x="6172200" y="1992608"/>
                <a:ext cx="4561201" cy="1672381"/>
                <a:chOff x="467999" y="3091128"/>
                <a:chExt cx="4561201" cy="1672381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62D6594C-2AA6-180C-0468-612B182D0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983" y="3091128"/>
                  <a:ext cx="3906757" cy="41574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946289C4-988D-709D-AE83-083D1D8A2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999" y="3495399"/>
                  <a:ext cx="3986431" cy="500437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1343F89-BAE7-F7D2-2F3D-41AF100A2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5079" y="3957736"/>
                  <a:ext cx="4474121" cy="242782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EC172A7F-06A3-B825-F40F-003439082A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0600" y="4200518"/>
                  <a:ext cx="4038600" cy="562991"/>
                </a:xfrm>
                <a:prstGeom prst="rect">
                  <a:avLst/>
                </a:prstGeom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913F6BC-1394-D8F5-E493-D9309E31A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280" y="3752493"/>
                <a:ext cx="4474121" cy="1907480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EB1B11-E5AA-61FE-7E2E-A2D8D0F80AB3}"/>
              </a:ext>
            </a:extLst>
          </p:cNvPr>
          <p:cNvGrpSpPr/>
          <p:nvPr/>
        </p:nvGrpSpPr>
        <p:grpSpPr>
          <a:xfrm>
            <a:off x="546094" y="1732394"/>
            <a:ext cx="4341505" cy="2431166"/>
            <a:chOff x="530854" y="1759168"/>
            <a:chExt cx="4341505" cy="24311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59DD3D-9AC4-80DA-BED4-A70C33C1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4980" y="2470721"/>
              <a:ext cx="4307379" cy="17196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9D4033-A229-3977-4B1B-E8777644C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854" y="1759168"/>
              <a:ext cx="4259599" cy="603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53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ADC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4. SOME RELATIVE CONCEPTS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217E76-B238-82FA-D65E-2AE01EB29332}"/>
              </a:ext>
            </a:extLst>
          </p:cNvPr>
          <p:cNvGrpSpPr/>
          <p:nvPr/>
        </p:nvGrpSpPr>
        <p:grpSpPr>
          <a:xfrm>
            <a:off x="467998" y="1752600"/>
            <a:ext cx="3951602" cy="2209800"/>
            <a:chOff x="467998" y="1752600"/>
            <a:chExt cx="3951602" cy="22098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912674-567A-7503-E55B-EA43E5E78D42}"/>
                </a:ext>
              </a:extLst>
            </p:cNvPr>
            <p:cNvGrpSpPr/>
            <p:nvPr/>
          </p:nvGrpSpPr>
          <p:grpSpPr>
            <a:xfrm>
              <a:off x="467998" y="1752600"/>
              <a:ext cx="3951602" cy="1993733"/>
              <a:chOff x="467998" y="1752600"/>
              <a:chExt cx="3951602" cy="199373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C97F0A0-A31E-D20F-5F8E-7F7AD145F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999" y="1752600"/>
                <a:ext cx="3951601" cy="78607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87986AA-0492-F4F5-2C1E-F41822FBB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98" y="2514600"/>
                <a:ext cx="3951601" cy="1231733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0340CC-60CB-1069-C8A7-29FF162A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3746333"/>
              <a:ext cx="2649660" cy="216067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25B2A22-D754-4A0B-7B90-5D15D0747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459" y="1764602"/>
            <a:ext cx="3576959" cy="262156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9FDFF-98D5-DFC5-C49C-D8513DB40658}"/>
              </a:ext>
            </a:extLst>
          </p:cNvPr>
          <p:cNvGrpSpPr/>
          <p:nvPr/>
        </p:nvGrpSpPr>
        <p:grpSpPr>
          <a:xfrm>
            <a:off x="617767" y="4159802"/>
            <a:ext cx="3725633" cy="1033155"/>
            <a:chOff x="617767" y="4159802"/>
            <a:chExt cx="3725633" cy="103315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D30BD6-EC10-D22D-98D4-7F3AB3B8F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767" y="4159802"/>
              <a:ext cx="3725633" cy="69268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E23243-DFAB-A904-87AF-BB4221488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400" y="4822562"/>
              <a:ext cx="3352800" cy="370395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6ADC950-09EA-99D7-0F92-7C68C439E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0490" y="1807615"/>
            <a:ext cx="3613922" cy="193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ADC</a:t>
            </a:r>
            <a:endParaRPr kumimoji="1" lang="en-US" altLang="ja-JP" cap="al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AB77D-49D5-455A-04EA-8D30C4BD030D}"/>
              </a:ext>
            </a:extLst>
          </p:cNvPr>
          <p:cNvSpPr txBox="1"/>
          <p:nvPr/>
        </p:nvSpPr>
        <p:spPr>
          <a:xfrm>
            <a:off x="467999" y="1295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5. FLOWCHART OF MODULE ADC_EP</a:t>
            </a:r>
            <a:endParaRPr lang="en-US" b="1" i="1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2206A6-CF13-B5A1-CDD6-51B456ED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48167"/>
            <a:ext cx="3608763" cy="55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sz="3600" dirty="0"/>
              <a:t>Overview</a:t>
            </a:r>
            <a:r>
              <a:rPr lang="vi-VN" sz="3600" dirty="0"/>
              <a:t> setup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25082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99AFE4E-1653-4B70-A850-4EA7806F2403}" vid="{7CD70E83-5B4F-42E2-B527-1EC6BC91D00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b33c46-74ce-430f-bd7e-02bdb14914b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5153EC2EA804C9D25562C4E80C7E6" ma:contentTypeVersion="13" ma:contentTypeDescription="Create a new document." ma:contentTypeScope="" ma:versionID="f0bfd55a372480aefc03c2d54c3bca40">
  <xsd:schema xmlns:xsd="http://www.w3.org/2001/XMLSchema" xmlns:xs="http://www.w3.org/2001/XMLSchema" xmlns:p="http://schemas.microsoft.com/office/2006/metadata/properties" xmlns:ns2="42b33c46-74ce-430f-bd7e-02bdb14914b7" xmlns:ns3="e04e099a-84bb-4f0a-8e3c-094fcc823be8" targetNamespace="http://schemas.microsoft.com/office/2006/metadata/properties" ma:root="true" ma:fieldsID="83a052a43ca616b03266c1fd49fcaf11" ns2:_="" ns3:_="">
    <xsd:import namespace="42b33c46-74ce-430f-bd7e-02bdb14914b7"/>
    <xsd:import namespace="e04e099a-84bb-4f0a-8e3c-094fcc823b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33c46-74ce-430f-bd7e-02bdb1491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e099a-84bb-4f0a-8e3c-094fcc823b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2b33c46-74ce-430f-bd7e-02bdb14914b7"/>
  </ds:schemaRefs>
</ds:datastoreItem>
</file>

<file path=customXml/itemProps2.xml><?xml version="1.0" encoding="utf-8"?>
<ds:datastoreItem xmlns:ds="http://schemas.openxmlformats.org/officeDocument/2006/customXml" ds:itemID="{B8C3FDA1-0C0E-49C8-87FD-EFB63C011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b33c46-74ce-430f-bd7e-02bdb14914b7"/>
    <ds:schemaRef ds:uri="e04e099a-84bb-4f0a-8e3c-094fcc823b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FSP_RA-for_IAR_KEIL</Template>
  <TotalTime>5498</TotalTime>
  <Words>94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Symbol</vt:lpstr>
      <vt:lpstr>Wingdings</vt:lpstr>
      <vt:lpstr>Renesas Template 2021 - EN</vt:lpstr>
      <vt:lpstr>PowerPoint Presentation</vt:lpstr>
      <vt:lpstr>INVESTIGATE MODULE ADC</vt:lpstr>
      <vt:lpstr>INVESTIGATE MODULE ADC</vt:lpstr>
      <vt:lpstr>INVESTIGATE MODULE ADC</vt:lpstr>
      <vt:lpstr>INVESTIGATE MODULE ADC</vt:lpstr>
      <vt:lpstr>INVESTIGATE MODULE ADC</vt:lpstr>
      <vt:lpstr>INVESTIGATE MODULE ADC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 DEV 044</dc:creator>
  <cp:lastModifiedBy>Pham Manh Huy</cp:lastModifiedBy>
  <cp:revision>123</cp:revision>
  <dcterms:created xsi:type="dcterms:W3CDTF">2022-10-10T06:44:10Z</dcterms:created>
  <dcterms:modified xsi:type="dcterms:W3CDTF">2024-03-14T06:31:37Z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0x01010006E5153EC2EA804C9D25562C4E80C7E6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