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4"/>
  </p:notesMasterIdLst>
  <p:sldIdLst>
    <p:sldId id="443" r:id="rId5"/>
    <p:sldId id="498" r:id="rId6"/>
    <p:sldId id="497" r:id="rId7"/>
    <p:sldId id="499" r:id="rId8"/>
    <p:sldId id="500" r:id="rId9"/>
    <p:sldId id="501" r:id="rId10"/>
    <p:sldId id="496" r:id="rId11"/>
    <p:sldId id="445" r:id="rId12"/>
    <p:sldId id="3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27" autoAdjust="0"/>
  </p:normalViewPr>
  <p:slideViewPr>
    <p:cSldViewPr showGuides="1">
      <p:cViewPr>
        <p:scale>
          <a:sx n="125" d="100"/>
          <a:sy n="125" d="100"/>
        </p:scale>
        <p:origin x="222" y="-198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2022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6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B6F1D175-BCAB-4DC2-B2AD-DD24607C36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>
          <a:xfrm>
            <a:off x="488715" y="0"/>
            <a:ext cx="11253600" cy="6156000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715" y="533400"/>
            <a:ext cx="7283685" cy="914400"/>
          </a:xfrm>
        </p:spPr>
        <p:txBody>
          <a:bodyPr/>
          <a:lstStyle/>
          <a:p>
            <a:pPr algn="ctr"/>
            <a:r>
              <a:rPr kumimoji="1" lang="vi-VN" altLang="ja-JP" sz="2800" cap="all" dirty="0"/>
              <a:t>INVESTIGATE MODULE  GPT  REPORT BY EPs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515" y="2624541"/>
            <a:ext cx="5040000" cy="1594622"/>
          </a:xfrm>
        </p:spPr>
        <p:txBody>
          <a:bodyPr/>
          <a:lstStyle/>
          <a:p>
            <a:r>
              <a:rPr lang="en-US" altLang="ja-JP" dirty="0"/>
              <a:t>Date: </a:t>
            </a:r>
            <a:r>
              <a:rPr lang="vi-VN" altLang="ja-JP" dirty="0"/>
              <a:t>MAR/6</a:t>
            </a:r>
            <a:r>
              <a:rPr lang="en-US" altLang="ja-JP" dirty="0"/>
              <a:t>/2023</a:t>
            </a:r>
          </a:p>
          <a:p>
            <a:r>
              <a:rPr lang="en-US" altLang="ja-JP" dirty="0"/>
              <a:t>Name: </a:t>
            </a:r>
            <a:r>
              <a:rPr lang="vi-VN" altLang="ja-JP" dirty="0"/>
              <a:t>Huy PHam</a:t>
            </a:r>
            <a:endParaRPr lang="en-US" altLang="ja-JP" dirty="0"/>
          </a:p>
          <a:p>
            <a:r>
              <a:rPr lang="en-US" altLang="ja-JP" dirty="0"/>
              <a:t>Position: software developer </a:t>
            </a:r>
          </a:p>
          <a:p>
            <a:r>
              <a:rPr lang="en-US" altLang="ja-JP" dirty="0"/>
              <a:t>Department: </a:t>
            </a:r>
            <a:r>
              <a:rPr lang="en-US" dirty="0"/>
              <a:t>FSP1 - EPAP</a:t>
            </a:r>
          </a:p>
          <a:p>
            <a:r>
              <a:rPr lang="en-US" dirty="0"/>
              <a:t>Renesas Electronics Corporation</a:t>
            </a:r>
          </a:p>
        </p:txBody>
      </p:sp>
      <p:sp>
        <p:nvSpPr>
          <p:cNvPr id="2" name="テキスト プレースホルダー 3">
            <a:extLst>
              <a:ext uri="{FF2B5EF4-FFF2-40B4-BE49-F238E27FC236}">
                <a16:creationId xmlns:a16="http://schemas.microsoft.com/office/drawing/2014/main" id="{3E05EE94-AC98-577A-9A86-1A7472944B4B}"/>
              </a:ext>
            </a:extLst>
          </p:cNvPr>
          <p:cNvSpPr txBox="1">
            <a:spLocks/>
          </p:cNvSpPr>
          <p:nvPr/>
        </p:nvSpPr>
        <p:spPr>
          <a:xfrm>
            <a:off x="6248400" y="1257299"/>
            <a:ext cx="1600200" cy="381001"/>
          </a:xfrm>
          <a:prstGeom prst="rect">
            <a:avLst/>
          </a:prstGeom>
          <a:solidFill>
            <a:schemeClr val="tx2"/>
          </a:solidFill>
        </p:spPr>
        <p:txBody>
          <a:bodyPr vert="horz" lIns="252000" tIns="252000" rIns="252000" bIns="252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3600" b="1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kumimoji="1" sz="2000" b="1" kern="1200" cap="all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altLang="ja-JP" sz="1000" dirty="0"/>
              <a:t>Base on fsp</a:t>
            </a:r>
            <a:r>
              <a:rPr lang="vi-VN" altLang="ja-JP" sz="1000" cap="none" dirty="0"/>
              <a:t>v</a:t>
            </a:r>
            <a:r>
              <a:rPr lang="vi-VN" altLang="ja-JP" sz="1000" dirty="0"/>
              <a:t>5.2.0</a:t>
            </a:r>
          </a:p>
        </p:txBody>
      </p:sp>
    </p:spTree>
    <p:extLst>
      <p:ext uri="{BB962C8B-B14F-4D97-AF65-F5344CB8AC3E}">
        <p14:creationId xmlns:p14="http://schemas.microsoft.com/office/powerpoint/2010/main" val="4376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 GPT </a:t>
            </a:r>
            <a:endParaRPr kumimoji="1" lang="en-US" altLang="ja-JP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4527F-36E4-224D-88CE-A6A89F4EFF88}"/>
              </a:ext>
            </a:extLst>
          </p:cNvPr>
          <p:cNvSpPr txBox="1"/>
          <p:nvPr/>
        </p:nvSpPr>
        <p:spPr>
          <a:xfrm>
            <a:off x="467999" y="135487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1. OVERVIEW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73A28-B8E3-11A7-733E-C3682F1BD188}"/>
              </a:ext>
            </a:extLst>
          </p:cNvPr>
          <p:cNvSpPr txBox="1"/>
          <p:nvPr/>
        </p:nvSpPr>
        <p:spPr>
          <a:xfrm>
            <a:off x="4267200" y="97295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1800" cap="all" dirty="0"/>
              <a:t> GPT </a:t>
            </a:r>
            <a:r>
              <a:rPr lang="vi-VN" dirty="0"/>
              <a:t> : General Periodic Timer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379E-DF23-B6ED-E46F-8B6187C4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6" y="1736788"/>
            <a:ext cx="5659241" cy="3978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106E5-4104-1815-1A47-97B7450F8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057400"/>
            <a:ext cx="5548874" cy="15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 GPT </a:t>
            </a:r>
            <a:endParaRPr kumimoji="1" lang="en-US" altLang="ja-JP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507B-575A-8F8E-2D8B-AC9AEFDB96B4}"/>
              </a:ext>
            </a:extLst>
          </p:cNvPr>
          <p:cNvSpPr txBox="1"/>
          <p:nvPr/>
        </p:nvSpPr>
        <p:spPr>
          <a:xfrm>
            <a:off x="467999" y="13630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2. FSP_API_FUNCTION</a:t>
            </a:r>
            <a:r>
              <a:rPr lang="vi-VN" dirty="0"/>
              <a:t>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26CA0-2F04-1700-11CC-E99A8097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1676400"/>
            <a:ext cx="5629848" cy="4493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13C7B1-7070-AB93-874E-7AD19CE6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54" y="1751968"/>
            <a:ext cx="5629848" cy="27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8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 GPT </a:t>
            </a:r>
            <a:endParaRPr kumimoji="1" lang="en-US" altLang="ja-JP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507B-575A-8F8E-2D8B-AC9AEFDB96B4}"/>
              </a:ext>
            </a:extLst>
          </p:cNvPr>
          <p:cNvSpPr txBox="1"/>
          <p:nvPr/>
        </p:nvSpPr>
        <p:spPr>
          <a:xfrm>
            <a:off x="467999" y="13630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3. CLOCK AND PIN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B34A6-FDDA-B60B-5DCD-F2B00FE8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9172"/>
            <a:ext cx="4114800" cy="2196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A2A8A7-5DF7-E9D1-CA93-39CE94F6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6" y="4038600"/>
            <a:ext cx="4114800" cy="13405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E4DB9F-4E8B-A7A5-CD78-D6CA54A11D0C}"/>
              </a:ext>
            </a:extLst>
          </p:cNvPr>
          <p:cNvGrpSpPr/>
          <p:nvPr/>
        </p:nvGrpSpPr>
        <p:grpSpPr>
          <a:xfrm>
            <a:off x="5562600" y="1674257"/>
            <a:ext cx="4270727" cy="2533022"/>
            <a:chOff x="5715000" y="152400"/>
            <a:chExt cx="4118327" cy="23840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969DCE-14A1-F9FF-046A-038AD042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000" y="152400"/>
              <a:ext cx="4118327" cy="20623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7130E2-10D3-0E16-90CC-3C40F157F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8128" y="2203428"/>
              <a:ext cx="3352800" cy="333022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311CE7-A470-36C5-79D1-20EF27E4E2BA}"/>
              </a:ext>
            </a:extLst>
          </p:cNvPr>
          <p:cNvSpPr/>
          <p:nvPr/>
        </p:nvSpPr>
        <p:spPr>
          <a:xfrm>
            <a:off x="1905000" y="2209800"/>
            <a:ext cx="1371600" cy="1828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 GPT </a:t>
            </a:r>
            <a:endParaRPr kumimoji="1" lang="en-US" altLang="ja-JP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507B-575A-8F8E-2D8B-AC9AEFDB96B4}"/>
              </a:ext>
            </a:extLst>
          </p:cNvPr>
          <p:cNvSpPr txBox="1"/>
          <p:nvPr/>
        </p:nvSpPr>
        <p:spPr>
          <a:xfrm>
            <a:off x="467999" y="13630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4. SOME RELATIVE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3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 GPT </a:t>
            </a:r>
            <a:endParaRPr kumimoji="1" lang="en-US" altLang="ja-JP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E507B-575A-8F8E-2D8B-AC9AEFDB96B4}"/>
              </a:ext>
            </a:extLst>
          </p:cNvPr>
          <p:cNvSpPr txBox="1"/>
          <p:nvPr/>
        </p:nvSpPr>
        <p:spPr>
          <a:xfrm>
            <a:off x="467999" y="13630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4. SOME RELATIVE CONCEPTS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467F4-7728-974E-DA08-0B6C8492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828801"/>
            <a:ext cx="4952999" cy="8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 sz="3200" cap="all" dirty="0"/>
              <a:t>INVESTIGATE MODULE  GPT </a:t>
            </a:r>
            <a:endParaRPr kumimoji="1" lang="en-US" altLang="ja-JP" cap="al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AB77D-49D5-455A-04EA-8D30C4BD030D}"/>
              </a:ext>
            </a:extLst>
          </p:cNvPr>
          <p:cNvSpPr txBox="1"/>
          <p:nvPr/>
        </p:nvSpPr>
        <p:spPr>
          <a:xfrm>
            <a:off x="467999" y="1295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/>
              <a:t>5. FLOWCHART OF MODULE ADC_EP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492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sz="3600" dirty="0"/>
              <a:t>Overview</a:t>
            </a:r>
            <a:r>
              <a:rPr lang="vi-VN" sz="3600" dirty="0"/>
              <a:t> setup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325082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1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99AFE4E-1653-4B70-A850-4EA7806F2403}" vid="{7CD70E83-5B4F-42E2-B527-1EC6BC91D00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5153EC2EA804C9D25562C4E80C7E6" ma:contentTypeVersion="13" ma:contentTypeDescription="Create a new document." ma:contentTypeScope="" ma:versionID="f0bfd55a372480aefc03c2d54c3bca40">
  <xsd:schema xmlns:xsd="http://www.w3.org/2001/XMLSchema" xmlns:xs="http://www.w3.org/2001/XMLSchema" xmlns:p="http://schemas.microsoft.com/office/2006/metadata/properties" xmlns:ns2="42b33c46-74ce-430f-bd7e-02bdb14914b7" xmlns:ns3="e04e099a-84bb-4f0a-8e3c-094fcc823be8" targetNamespace="http://schemas.microsoft.com/office/2006/metadata/properties" ma:root="true" ma:fieldsID="83a052a43ca616b03266c1fd49fcaf11" ns2:_="" ns3:_="">
    <xsd:import namespace="42b33c46-74ce-430f-bd7e-02bdb14914b7"/>
    <xsd:import namespace="e04e099a-84bb-4f0a-8e3c-094fcc823b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33c46-74ce-430f-bd7e-02bdb1491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e099a-84bb-4f0a-8e3c-094fcc823b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b33c46-74ce-430f-bd7e-02bdb14914b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C3FDA1-0C0E-49C8-87FD-EFB63C011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b33c46-74ce-430f-bd7e-02bdb14914b7"/>
    <ds:schemaRef ds:uri="e04e099a-84bb-4f0a-8e3c-094fcc823b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2b33c46-74ce-430f-bd7e-02bdb14914b7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FSP_RA-for_IAR_KEIL</Template>
  <TotalTime>5701</TotalTime>
  <Words>94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Symbol</vt:lpstr>
      <vt:lpstr>Wingdings</vt:lpstr>
      <vt:lpstr>Renesas Template 2021 - EN</vt:lpstr>
      <vt:lpstr>PowerPoint Presentation</vt:lpstr>
      <vt:lpstr>INVESTIGATE MODULE  GPT </vt:lpstr>
      <vt:lpstr>INVESTIGATE MODULE  GPT </vt:lpstr>
      <vt:lpstr>INVESTIGATE MODULE  GPT </vt:lpstr>
      <vt:lpstr>INVESTIGATE MODULE  GPT </vt:lpstr>
      <vt:lpstr>INVESTIGATE MODULE  GPT </vt:lpstr>
      <vt:lpstr>INVESTIGATE MODULE  GPT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 DEV 044</dc:creator>
  <cp:lastModifiedBy>Pham Manh Huy</cp:lastModifiedBy>
  <cp:revision>124</cp:revision>
  <dcterms:created xsi:type="dcterms:W3CDTF">2022-10-10T06:44:10Z</dcterms:created>
  <dcterms:modified xsi:type="dcterms:W3CDTF">2024-03-14T09:56:54Z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0x01010006E5153EC2EA804C9D25562C4E80C7E6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