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0"/>
  </p:notesMasterIdLst>
  <p:sldIdLst>
    <p:sldId id="443" r:id="rId5"/>
    <p:sldId id="385" r:id="rId6"/>
    <p:sldId id="445" r:id="rId7"/>
    <p:sldId id="363" r:id="rId8"/>
    <p:sldId id="49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27" autoAdjust="0"/>
  </p:normalViewPr>
  <p:slideViewPr>
    <p:cSldViewPr showGuides="1">
      <p:cViewPr varScale="1">
        <p:scale>
          <a:sx n="114" d="100"/>
          <a:sy n="114" d="100"/>
        </p:scale>
        <p:origin x="666" y="102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>
          <a:xfrm>
            <a:off x="488715" y="0"/>
            <a:ext cx="11253600" cy="6156000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715" y="533400"/>
            <a:ext cx="7302000" cy="914400"/>
          </a:xfrm>
        </p:spPr>
        <p:txBody>
          <a:bodyPr/>
          <a:lstStyle/>
          <a:p>
            <a:pPr algn="ctr"/>
            <a:r>
              <a:rPr kumimoji="1" lang="vi-VN" altLang="ja-JP" sz="2800" cap="all" dirty="0"/>
              <a:t>INVESTIGATE MODULE GPT REPORT BY EPs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515" y="2624541"/>
            <a:ext cx="5040000" cy="1594622"/>
          </a:xfrm>
        </p:spPr>
        <p:txBody>
          <a:bodyPr/>
          <a:lstStyle/>
          <a:p>
            <a:r>
              <a:rPr lang="en-US" altLang="ja-JP" dirty="0"/>
              <a:t>Date: </a:t>
            </a:r>
            <a:r>
              <a:rPr lang="vi-VN" altLang="ja-JP" dirty="0"/>
              <a:t>MAR/6</a:t>
            </a:r>
            <a:r>
              <a:rPr lang="en-US" altLang="ja-JP" dirty="0"/>
              <a:t>/2023</a:t>
            </a:r>
          </a:p>
          <a:p>
            <a:r>
              <a:rPr lang="en-US" altLang="ja-JP" dirty="0"/>
              <a:t>Name: </a:t>
            </a:r>
            <a:r>
              <a:rPr lang="vi-VN" altLang="ja-JP" dirty="0"/>
              <a:t>Huy PHam</a:t>
            </a:r>
            <a:endParaRPr lang="en-US" altLang="ja-JP" dirty="0"/>
          </a:p>
          <a:p>
            <a:r>
              <a:rPr lang="en-US" altLang="ja-JP" dirty="0"/>
              <a:t>Position: software developer </a:t>
            </a:r>
          </a:p>
          <a:p>
            <a:r>
              <a:rPr lang="en-US" altLang="ja-JP" dirty="0"/>
              <a:t>Department: </a:t>
            </a:r>
            <a:r>
              <a:rPr lang="en-US" dirty="0"/>
              <a:t>FSP1 - EPAP</a:t>
            </a:r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D37E3-4872-1197-9207-771CE031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sz="3600" dirty="0"/>
              <a:t>Overview</a:t>
            </a:r>
            <a:r>
              <a:rPr lang="vi-VN" sz="3600" dirty="0"/>
              <a:t> setup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2508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043-CB58-0D1D-1A71-A701D876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016C0-5444-17E6-1694-CFE8F5CC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NetX_wifi_ek_ra2a2_ep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495260063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9AFE4E-1653-4B70-A850-4EA7806F2403}" vid="{7CD70E83-5B4F-42E2-B527-1EC6BC91D00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b33c46-74ce-430f-bd7e-02bdb14914b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5153EC2EA804C9D25562C4E80C7E6" ma:contentTypeVersion="13" ma:contentTypeDescription="Create a new document." ma:contentTypeScope="" ma:versionID="f0bfd55a372480aefc03c2d54c3bca40">
  <xsd:schema xmlns:xsd="http://www.w3.org/2001/XMLSchema" xmlns:xs="http://www.w3.org/2001/XMLSchema" xmlns:p="http://schemas.microsoft.com/office/2006/metadata/properties" xmlns:ns2="42b33c46-74ce-430f-bd7e-02bdb14914b7" xmlns:ns3="e04e099a-84bb-4f0a-8e3c-094fcc823be8" targetNamespace="http://schemas.microsoft.com/office/2006/metadata/properties" ma:root="true" ma:fieldsID="83a052a43ca616b03266c1fd49fcaf11" ns2:_="" ns3:_="">
    <xsd:import namespace="42b33c46-74ce-430f-bd7e-02bdb14914b7"/>
    <xsd:import namespace="e04e099a-84bb-4f0a-8e3c-094fcc823b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33c46-74ce-430f-bd7e-02bdb1491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e099a-84bb-4f0a-8e3c-094fcc823b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2b33c46-74ce-430f-bd7e-02bdb14914b7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C3FDA1-0C0E-49C8-87FD-EFB63C011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b33c46-74ce-430f-bd7e-02bdb14914b7"/>
    <ds:schemaRef ds:uri="e04e099a-84bb-4f0a-8e3c-094fcc823b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FSP_RA-for_IAR_KEIL</Template>
  <TotalTime>5305</TotalTime>
  <Words>43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Symbol</vt:lpstr>
      <vt:lpstr>Wingdings</vt:lpstr>
      <vt:lpstr>Renesas Template 2021 - EN</vt:lpstr>
      <vt:lpstr>PowerPoint Presentation</vt:lpstr>
      <vt:lpstr>Agenda</vt:lpstr>
      <vt:lpstr>PowerPoint Presentation</vt:lpstr>
      <vt:lpstr>PowerPoint Presentation</vt:lpstr>
      <vt:lpstr>NetX_wifi_ek_ra2a2_ep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 DEV 044</dc:creator>
  <cp:lastModifiedBy>Pham Manh Huy</cp:lastModifiedBy>
  <cp:revision>116</cp:revision>
  <dcterms:created xsi:type="dcterms:W3CDTF">2022-10-10T06:44:10Z</dcterms:created>
  <dcterms:modified xsi:type="dcterms:W3CDTF">2024-03-13T07:37:40Z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0x01010006E5153EC2EA804C9D25562C4E80C7E6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