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A609-3873-4748-BE1A-BDCBC88DA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47272-D900-46AC-B7C4-B032CC27A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7F16-7DD5-4ED3-84C6-622FC96C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47C1-9839-4EE1-9633-AE0B22F6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62D1-7254-4189-94E8-6FC21194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78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08C2-39AA-4B61-BCA3-8E75A231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E377D-AAB2-4622-87D5-70EFC2245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6782-B21A-4526-B505-C247B098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FC84-62B6-40DC-8213-367D6B34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CC45-1234-4267-BD1D-5482E73A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2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53A5E-A3AE-4CAB-B6FF-9FC17BFEE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086CC-7DDA-4EA5-A1D5-6B0CFEFFA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C7C9-F3E6-43E6-95EF-F92F7F56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390C-0F25-417B-9593-2BF4BDF8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27D6-A926-42C0-96B0-AF54E7A5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41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4FE1-0E28-4C7B-A484-7E8A01DE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55F1-D96B-44FD-A0FE-379CDC0B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4A80-DDA2-46C8-BE8D-2AC1B3B9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6AEFA-994B-4DFD-9C8C-A82887E4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57E7-91CC-421A-940E-3E6D7FFE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158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0577-F8D6-4981-8A94-6C19248E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BE40B-D0F4-43E8-B9A3-60EB4CEDD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EFCDE-C054-48DB-8D87-F48E58E1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0AD5-FD9B-43B6-8C4F-94A5FF2A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65B4A-6468-4242-BF52-0FD673C0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98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F03E-A4A8-434C-BA81-83496E04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A447-9BFD-49A7-BBE9-4635D3E9D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D0FEB-920F-4098-971A-95A24380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48986-00D0-4D3C-B1D5-DF840570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75589-D6E6-48F7-A507-E69446D1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DBE4D-61DE-4301-A20C-B5563060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808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052F-48ED-4C4F-881A-E2BFB54F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38BDB-1184-4C78-B94F-C55922C67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DE3C-7A71-4EFC-984D-76559395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8DACC-F9CF-437A-8C49-C1493A074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2DB03-500F-4FF3-9DFA-09E789632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CC622-139F-4C5F-9DF5-6F768223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B37B1-2E5B-4AEE-892F-2A985292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C5328-6BA1-47EE-8A65-04349613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9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658C-C66F-4720-96B8-3F241A97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3095B-F8A6-4DE7-81D5-67495D44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8DFC8-575A-42FF-BEE7-B7A03708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FB11C-8542-4605-92EE-3F4578D1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627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B4328-EA65-4C3B-99DA-1CB52BCE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C088A-B873-4607-A4E1-7F48925B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0DE6-7892-4E5A-BFED-54C8CCEC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82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4998-E1F0-4298-A3AB-C02FD2F9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CAAB-905D-4F33-9B18-5BFD07BA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81560-E4E0-4509-A206-532EF338A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633E3-5DB6-41F3-8D79-8AECA232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2B330-129A-498F-B42B-57BD294F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BE5B6-6457-492B-9C8C-30EDE62D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03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4B58-6BF0-4428-B3F8-DE40A7E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E6C6D-BD78-453B-A6C4-D8A3D452A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F77DF-5DF7-4759-8CA1-0D8621D73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AE2D2-ECC0-4C30-BAD8-8B03D826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F4F73-4F00-4C2D-A749-5B8CF6E7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29F1-CDDB-45B8-B1DC-A785FB97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916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A9913-7FE4-4D9B-8CAD-86DB50AB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D3CA1-F993-4C55-A02B-49AC0A54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94048-2C7D-4D21-8535-2D5A5F892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3574-6039-4368-9A93-FA8C6DEC1BA7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67402-B527-4364-A73A-CA94D352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6D9F-2863-49B0-A8D4-AF88A7E12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88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B64636-355E-4A92-B429-49FEB0B8C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45" y="2844532"/>
            <a:ext cx="903187" cy="903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34E52F-D0DB-477A-AB19-5991F23ED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45" y="4032080"/>
            <a:ext cx="1109129" cy="5633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7CD7F0-89F0-4353-9C11-ED569A71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81" y="1289407"/>
            <a:ext cx="809738" cy="8287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337A22-50AA-4642-B326-64374BBB5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70" y="449737"/>
            <a:ext cx="680352" cy="864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34E52F-D0DB-477A-AB19-5991F23ED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72" y="4674059"/>
            <a:ext cx="1109129" cy="563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4E52F-D0DB-477A-AB19-5991F23ED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40" y="931424"/>
            <a:ext cx="1109129" cy="563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4E52F-D0DB-477A-AB19-5991F23ED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40" y="2413361"/>
            <a:ext cx="1109129" cy="563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34E52F-D0DB-477A-AB19-5991F23ED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28" y="4661888"/>
            <a:ext cx="1109129" cy="5633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B64636-355E-4A92-B429-49FEB0B8C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114" y="1410777"/>
            <a:ext cx="903187" cy="9031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B64636-355E-4A92-B429-49FEB0B8C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52" y="2911226"/>
            <a:ext cx="903187" cy="903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7CD7F0-89F0-4353-9C11-ED569A71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023" y="2728357"/>
            <a:ext cx="809738" cy="828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7CD7F0-89F0-4353-9C11-ED569A71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35" y="2728358"/>
            <a:ext cx="809738" cy="828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7CD7F0-89F0-4353-9C11-ED569A71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81" y="4289523"/>
            <a:ext cx="809738" cy="828791"/>
          </a:xfrm>
          <a:prstGeom prst="rect">
            <a:avLst/>
          </a:prstGeom>
        </p:spPr>
      </p:pic>
      <p:cxnSp>
        <p:nvCxnSpPr>
          <p:cNvPr id="3" name="Elbow Connector 2"/>
          <p:cNvCxnSpPr>
            <a:stCxn id="8" idx="3"/>
            <a:endCxn id="12" idx="1"/>
          </p:cNvCxnSpPr>
          <p:nvPr/>
        </p:nvCxnSpPr>
        <p:spPr>
          <a:xfrm>
            <a:off x="2992669" y="1213108"/>
            <a:ext cx="1294445" cy="649263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2" idx="1"/>
          </p:cNvCxnSpPr>
          <p:nvPr/>
        </p:nvCxnSpPr>
        <p:spPr>
          <a:xfrm flipV="1">
            <a:off x="2992669" y="1862371"/>
            <a:ext cx="1294445" cy="83267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334E52F-D0DB-477A-AB19-5991F23ED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28" y="1572061"/>
            <a:ext cx="1109129" cy="563367"/>
          </a:xfrm>
          <a:prstGeom prst="rect">
            <a:avLst/>
          </a:prstGeom>
        </p:spPr>
      </p:pic>
      <p:cxnSp>
        <p:nvCxnSpPr>
          <p:cNvPr id="22" name="Straight Connector 21"/>
          <p:cNvCxnSpPr>
            <a:stCxn id="12" idx="3"/>
          </p:cNvCxnSpPr>
          <p:nvPr/>
        </p:nvCxnSpPr>
        <p:spPr>
          <a:xfrm flipV="1">
            <a:off x="5190301" y="1862370"/>
            <a:ext cx="91078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82958" y="1853744"/>
            <a:ext cx="95037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8975534" y="982679"/>
            <a:ext cx="649265" cy="115076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5" idx="1"/>
          </p:cNvCxnSpPr>
          <p:nvPr/>
        </p:nvCxnSpPr>
        <p:spPr>
          <a:xfrm>
            <a:off x="5107089" y="3296125"/>
            <a:ext cx="94205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3"/>
          </p:cNvCxnSpPr>
          <p:nvPr/>
        </p:nvCxnSpPr>
        <p:spPr>
          <a:xfrm flipV="1">
            <a:off x="6952332" y="3296125"/>
            <a:ext cx="92717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2"/>
          </p:cNvCxnSpPr>
          <p:nvPr/>
        </p:nvCxnSpPr>
        <p:spPr>
          <a:xfrm flipH="1">
            <a:off x="6499892" y="2118198"/>
            <a:ext cx="6058" cy="858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8" idx="0"/>
          </p:cNvCxnSpPr>
          <p:nvPr/>
        </p:nvCxnSpPr>
        <p:spPr>
          <a:xfrm>
            <a:off x="6499046" y="3557148"/>
            <a:ext cx="6904" cy="732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50774" y="3315062"/>
            <a:ext cx="1236340" cy="9987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107089" y="4856481"/>
            <a:ext cx="1113610" cy="81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10" idx="0"/>
          </p:cNvCxnSpPr>
          <p:nvPr/>
        </p:nvCxnSpPr>
        <p:spPr>
          <a:xfrm>
            <a:off x="8287892" y="3466036"/>
            <a:ext cx="1" cy="11958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594772" y="3280808"/>
            <a:ext cx="10286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32080" y="449736"/>
            <a:ext cx="3708400" cy="1328263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Rectangle 77"/>
          <p:cNvSpPr/>
          <p:nvPr/>
        </p:nvSpPr>
        <p:spPr>
          <a:xfrm>
            <a:off x="132080" y="1924766"/>
            <a:ext cx="3708400" cy="1274640"/>
          </a:xfrm>
          <a:prstGeom prst="rect">
            <a:avLst/>
          </a:prstGeom>
          <a:noFill/>
          <a:ln w="254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TextBox 82"/>
          <p:cNvSpPr txBox="1"/>
          <p:nvPr/>
        </p:nvSpPr>
        <p:spPr>
          <a:xfrm>
            <a:off x="159736" y="1929766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2</a:t>
            </a:r>
          </a:p>
          <a:p>
            <a:r>
              <a:rPr lang="en-SG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192.168.101.0/24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9614" y="463550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1</a:t>
            </a:r>
          </a:p>
          <a:p>
            <a:r>
              <a:rPr lang="en-SG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192.168.100.0/24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79614" y="3564556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Intranet</a:t>
            </a:r>
          </a:p>
          <a:p>
            <a:r>
              <a:rPr lang="en-SG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10.10.3.0/24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32080" y="3557147"/>
            <a:ext cx="3708400" cy="130748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Rectangle 86"/>
          <p:cNvSpPr/>
          <p:nvPr/>
        </p:nvSpPr>
        <p:spPr>
          <a:xfrm>
            <a:off x="3911712" y="4539310"/>
            <a:ext cx="1873511" cy="2125650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Rectangle 88"/>
          <p:cNvSpPr/>
          <p:nvPr/>
        </p:nvSpPr>
        <p:spPr>
          <a:xfrm>
            <a:off x="7293238" y="4572240"/>
            <a:ext cx="1878182" cy="2092720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TextBox 89"/>
          <p:cNvSpPr txBox="1"/>
          <p:nvPr/>
        </p:nvSpPr>
        <p:spPr>
          <a:xfrm>
            <a:off x="3922142" y="601010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CSOC</a:t>
            </a:r>
          </a:p>
          <a:p>
            <a:r>
              <a:rPr lang="en-SG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192.168.1.0/24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293238" y="6010107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DMZ</a:t>
            </a:r>
            <a:br>
              <a:rPr lang="en-SG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192.168.2.0/24</a:t>
            </a:r>
          </a:p>
        </p:txBody>
      </p:sp>
      <p:sp>
        <p:nvSpPr>
          <p:cNvPr id="92" name="Cloud 91"/>
          <p:cNvSpPr/>
          <p:nvPr/>
        </p:nvSpPr>
        <p:spPr>
          <a:xfrm>
            <a:off x="9623452" y="4126165"/>
            <a:ext cx="2382717" cy="1634811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SG" dirty="0">
                <a:solidFill>
                  <a:schemeClr val="tx1"/>
                </a:solidFill>
              </a:rPr>
            </a:b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941114" y="4572240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Internet(Simu)</a:t>
            </a:r>
            <a:b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200.200.200.0/24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Elbow Connector 93"/>
          <p:cNvCxnSpPr>
            <a:endCxn id="92" idx="3"/>
          </p:cNvCxnSpPr>
          <p:nvPr/>
        </p:nvCxnSpPr>
        <p:spPr>
          <a:xfrm rot="16200000" flipH="1">
            <a:off x="10096612" y="3501437"/>
            <a:ext cx="938829" cy="497570"/>
          </a:xfrm>
          <a:prstGeom prst="bentConnector3">
            <a:avLst>
              <a:gd name="adj1" fmla="val -86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410673" y="111759"/>
            <a:ext cx="3404139" cy="2300747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TextBox 98"/>
          <p:cNvSpPr txBox="1"/>
          <p:nvPr/>
        </p:nvSpPr>
        <p:spPr>
          <a:xfrm>
            <a:off x="7443923" y="167496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</a:t>
            </a:r>
          </a:p>
          <a:p>
            <a:r>
              <a:rPr lang="en-SG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172.16.1.0/24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116363" y="13645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AD DS, DNS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977865" y="3640999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Router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68548" y="209871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95362" y="506370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857394" y="349971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26170" y="352904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353282" y="2147818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515392" y="371321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782222" y="518193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04185" y="518193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065314" y="4522284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69407" y="288613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50635" y="140324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855742" y="205333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02807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9295D35F-CB3A-4886-9D3F-98CB3ED6C9A3}"/>
              </a:ext>
            </a:extLst>
          </p:cNvPr>
          <p:cNvSpPr/>
          <p:nvPr/>
        </p:nvSpPr>
        <p:spPr>
          <a:xfrm>
            <a:off x="1034094" y="1096962"/>
            <a:ext cx="2033197" cy="1275847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Internet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B291C-AA48-4968-8928-B723D0558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12" y="1302400"/>
            <a:ext cx="680352" cy="864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7C38F-996A-405E-AC3C-7EE45214F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04" y="1299495"/>
            <a:ext cx="680352" cy="86497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AC4503-8691-4090-8937-1A4908A4E706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3065597" y="1734885"/>
            <a:ext cx="128431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38EDB9-6DF7-44FC-8ECF-41426E2FBCC5}"/>
              </a:ext>
            </a:extLst>
          </p:cNvPr>
          <p:cNvSpPr txBox="1"/>
          <p:nvPr/>
        </p:nvSpPr>
        <p:spPr>
          <a:xfrm>
            <a:off x="6595890" y="214131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SEPM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D3FD3-F194-4C9E-AE3D-930BB6E8A9ED}"/>
              </a:ext>
            </a:extLst>
          </p:cNvPr>
          <p:cNvSpPr txBox="1"/>
          <p:nvPr/>
        </p:nvSpPr>
        <p:spPr>
          <a:xfrm>
            <a:off x="4349912" y="2167370"/>
            <a:ext cx="55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LUA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89F4A-070F-4734-B7DA-7D44AE5CDBAF}"/>
              </a:ext>
            </a:extLst>
          </p:cNvPr>
          <p:cNvSpPr txBox="1"/>
          <p:nvPr/>
        </p:nvSpPr>
        <p:spPr>
          <a:xfrm>
            <a:off x="9261733" y="1401330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SEP Client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3B059A-76F1-4B9D-B0A3-A340467EEB23}"/>
              </a:ext>
            </a:extLst>
          </p:cNvPr>
          <p:cNvSpPr/>
          <p:nvPr/>
        </p:nvSpPr>
        <p:spPr>
          <a:xfrm>
            <a:off x="3518704" y="243069"/>
            <a:ext cx="2360412" cy="349555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E30A07-E2DE-4E73-8C98-F3F92A64DF9F}"/>
              </a:ext>
            </a:extLst>
          </p:cNvPr>
          <p:cNvSpPr txBox="1"/>
          <p:nvPr/>
        </p:nvSpPr>
        <p:spPr>
          <a:xfrm>
            <a:off x="3620499" y="35934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DMZ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22FE91-F06D-4C2F-BD96-D48D8B40BD2C}"/>
              </a:ext>
            </a:extLst>
          </p:cNvPr>
          <p:cNvSpPr txBox="1"/>
          <p:nvPr/>
        </p:nvSpPr>
        <p:spPr>
          <a:xfrm>
            <a:off x="5996933" y="359345"/>
            <a:ext cx="15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 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AF82A1-99B4-4279-9576-5E961FBF65E2}"/>
              </a:ext>
            </a:extLst>
          </p:cNvPr>
          <p:cNvSpPr/>
          <p:nvPr/>
        </p:nvSpPr>
        <p:spPr>
          <a:xfrm>
            <a:off x="5881769" y="243068"/>
            <a:ext cx="5438272" cy="349555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70C7C5-87F2-493A-80F0-36EBF0A224B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030264" y="1731980"/>
            <a:ext cx="1603740" cy="2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5D75367-E04F-41A5-A882-CE23F616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306" y="562674"/>
            <a:ext cx="680352" cy="86497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167A658-11C0-461A-B949-F74DA52BB780}"/>
              </a:ext>
            </a:extLst>
          </p:cNvPr>
          <p:cNvSpPr txBox="1"/>
          <p:nvPr/>
        </p:nvSpPr>
        <p:spPr>
          <a:xfrm>
            <a:off x="9261733" y="3104956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SEP Client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57EC4E9-CA79-4F04-81E6-ACB7A9684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306" y="2266300"/>
            <a:ext cx="680352" cy="86497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397960-8F2A-4C44-AEFC-B63EB4E221F0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flipH="1">
            <a:off x="7314356" y="995159"/>
            <a:ext cx="2164950" cy="7368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DC12FF-1DCC-4725-A87F-2FB65F0B6DE9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flipH="1" flipV="1">
            <a:off x="7314356" y="1731980"/>
            <a:ext cx="2164950" cy="9668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6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50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#HUANG JIAN WEI#</dc:creator>
  <cp:lastModifiedBy>admin</cp:lastModifiedBy>
  <cp:revision>7</cp:revision>
  <dcterms:created xsi:type="dcterms:W3CDTF">2020-02-06T06:12:26Z</dcterms:created>
  <dcterms:modified xsi:type="dcterms:W3CDTF">2020-08-24T06:55:50Z</dcterms:modified>
</cp:coreProperties>
</file>