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57E0-A7C3-F946-875D-CFDD5E2D3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 313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62A24-EAEA-0941-8279-BCB9054BD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Raven Sulaimon</a:t>
            </a:r>
          </a:p>
        </p:txBody>
      </p:sp>
    </p:spTree>
    <p:extLst>
      <p:ext uri="{BB962C8B-B14F-4D97-AF65-F5344CB8AC3E}">
        <p14:creationId xmlns:p14="http://schemas.microsoft.com/office/powerpoint/2010/main" val="41702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64F3-4CF6-1A41-AFE6-9360E333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003" y="567820"/>
            <a:ext cx="4443984" cy="82391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B1B0-AB3F-8544-8B0F-58CFC581E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3003" y="1532163"/>
            <a:ext cx="4443984" cy="2562193"/>
          </a:xfrm>
        </p:spPr>
        <p:txBody>
          <a:bodyPr/>
          <a:lstStyle/>
          <a:p>
            <a:r>
              <a:rPr lang="en-US" dirty="0"/>
              <a:t>How has Billie Eilish’s music linguistically changed from 2016 – 2021?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72A9A-4CEA-7943-8DAF-399EF4A2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5" y="567820"/>
            <a:ext cx="4443984" cy="823912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92E3-0924-D341-8F60-7A315875B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5" y="1532163"/>
            <a:ext cx="4443984" cy="2562193"/>
          </a:xfrm>
        </p:spPr>
        <p:txBody>
          <a:bodyPr/>
          <a:lstStyle/>
          <a:p>
            <a:r>
              <a:rPr lang="en-US" dirty="0"/>
              <a:t>Billie Eilish’s music has gotten more abstract over the course of 5 years, and she uses more symbolism in her songs compared to her distinct lyrics from earlier years.</a:t>
            </a:r>
          </a:p>
        </p:txBody>
      </p:sp>
      <p:pic>
        <p:nvPicPr>
          <p:cNvPr id="1028" name="Picture 4" descr="Billie Eilish Dyes Hair Blonde, Gets Rid of Green and Black Hair">
            <a:extLst>
              <a:ext uri="{FF2B5EF4-FFF2-40B4-BE49-F238E27FC236}">
                <a16:creationId xmlns:a16="http://schemas.microsoft.com/office/drawing/2014/main" id="{856851B6-B305-2C4F-957C-A7EA88C6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95" y="3339453"/>
            <a:ext cx="2551255" cy="343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ie Eilish Neon Green Nails | POPSUGAR Beauty">
            <a:extLst>
              <a:ext uri="{FF2B5EF4-FFF2-40B4-BE49-F238E27FC236}">
                <a16:creationId xmlns:a16="http://schemas.microsoft.com/office/drawing/2014/main" id="{73942BBD-0D1E-B141-B98F-600984C1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01" y="3335220"/>
            <a:ext cx="3391862" cy="33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B9209389-C50B-6749-98B5-EA3EAE2C7566}"/>
              </a:ext>
            </a:extLst>
          </p:cNvPr>
          <p:cNvSpPr/>
          <p:nvPr/>
        </p:nvSpPr>
        <p:spPr>
          <a:xfrm>
            <a:off x="5338762" y="4521443"/>
            <a:ext cx="1514475" cy="832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0922-6DA2-844E-9DB3-1D159134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50B-AD34-CF43-8CE6-7FA1A418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Corpus gathered from Genius API</a:t>
            </a:r>
          </a:p>
          <a:p>
            <a:r>
              <a:rPr lang="en-US" dirty="0"/>
              <a:t>26 Billie Eilish singles over the course of 5 years (2016-2021)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6CE6D63-311D-DB4A-86A9-154C8DF6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8163"/>
            <a:ext cx="3070302" cy="406707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0888D2-CD66-6A4C-9E46-D901E2DE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41" y="3176428"/>
            <a:ext cx="3070302" cy="34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64F3-4CF6-1A41-AFE6-9360E333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3003" y="567820"/>
            <a:ext cx="4443984" cy="82391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B1B0-AB3F-8544-8B0F-58CFC581E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3003" y="1532163"/>
            <a:ext cx="4443984" cy="2562193"/>
          </a:xfrm>
        </p:spPr>
        <p:txBody>
          <a:bodyPr/>
          <a:lstStyle/>
          <a:p>
            <a:r>
              <a:rPr lang="en-US" dirty="0"/>
              <a:t>Word and phrase frequency analysis</a:t>
            </a:r>
          </a:p>
          <a:p>
            <a:r>
              <a:rPr lang="en-US" dirty="0"/>
              <a:t>Concordance analysis</a:t>
            </a:r>
          </a:p>
          <a:p>
            <a:r>
              <a:rPr lang="en-US" dirty="0"/>
              <a:t>Sentiment analysis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72A9A-4CEA-7943-8DAF-399EF4A2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5" y="567820"/>
            <a:ext cx="4443984" cy="82391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92E3-0924-D341-8F60-7A315875B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5" y="1532163"/>
            <a:ext cx="4443984" cy="2562193"/>
          </a:xfrm>
        </p:spPr>
        <p:txBody>
          <a:bodyPr/>
          <a:lstStyle/>
          <a:p>
            <a:r>
              <a:rPr lang="en-US" dirty="0"/>
              <a:t>So far, my data has shown that Billie does not use the same words frequently, but she uses the same themes from year to year.</a:t>
            </a:r>
          </a:p>
        </p:txBody>
      </p:sp>
    </p:spTree>
    <p:extLst>
      <p:ext uri="{BB962C8B-B14F-4D97-AF65-F5344CB8AC3E}">
        <p14:creationId xmlns:p14="http://schemas.microsoft.com/office/powerpoint/2010/main" val="20319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3F47-B18D-6441-A823-27F17186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B090-9044-2242-A77F-7BA1D34F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the sentiment analysis to further understand the themes/emotions in each of her singles</a:t>
            </a:r>
          </a:p>
          <a:p>
            <a:pPr lvl="1"/>
            <a:r>
              <a:rPr lang="en-US" dirty="0"/>
              <a:t>Additionally, seeing which themes are most frequent each year as well as across all years</a:t>
            </a:r>
          </a:p>
        </p:txBody>
      </p:sp>
    </p:spTree>
    <p:extLst>
      <p:ext uri="{BB962C8B-B14F-4D97-AF65-F5344CB8AC3E}">
        <p14:creationId xmlns:p14="http://schemas.microsoft.com/office/powerpoint/2010/main" val="5681563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370</TotalTime>
  <Words>146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COMM 313 FINAL PROJECT</vt:lpstr>
      <vt:lpstr>PowerPoint Presentation</vt:lpstr>
      <vt:lpstr>Data</vt:lpstr>
      <vt:lpstr>PowerPoint Presentation</vt:lpstr>
      <vt:lpstr>Next Step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313 FINAL PROJECT</dc:title>
  <dc:creator>Sulaimon, Raven O</dc:creator>
  <cp:lastModifiedBy>Sulaimon, Raven O</cp:lastModifiedBy>
  <cp:revision>7</cp:revision>
  <dcterms:created xsi:type="dcterms:W3CDTF">2021-04-26T21:30:28Z</dcterms:created>
  <dcterms:modified xsi:type="dcterms:W3CDTF">2021-04-27T03:40:33Z</dcterms:modified>
</cp:coreProperties>
</file>