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398" autoAdjust="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2022-01-09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97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287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066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4075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924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256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951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62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2022-01-09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6093" y="3140968"/>
            <a:ext cx="10058400" cy="1711037"/>
          </a:xfrm>
        </p:spPr>
        <p:txBody>
          <a:bodyPr rtlCol="0"/>
          <a:lstStyle/>
          <a:p>
            <a:pPr rtl="0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Project </a:t>
            </a:r>
            <a:r>
              <a:rPr lang="ko-KR" altLang="en-US" dirty="0"/>
              <a:t>생성 후 </a:t>
            </a:r>
            <a:r>
              <a:rPr lang="en-US" altLang="ko-KR" dirty="0"/>
              <a:t>Commit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제로베이스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주차 과제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G</a:t>
            </a:r>
            <a:r>
              <a:rPr lang="en-US" altLang="ko-KR" dirty="0"/>
              <a:t>it</a:t>
            </a:r>
            <a:r>
              <a:rPr lang="ko-KR" altLang="en-US" dirty="0"/>
              <a:t> 프로젝트 생성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BA298A-21E2-41AD-B636-29BB59E0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6867" y="1124744"/>
            <a:ext cx="9815532" cy="3096344"/>
          </a:xfrm>
          <a:prstGeom prst="rect">
            <a:avLst/>
          </a:prstGeom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id="{8ECF9FA9-8EF4-46BC-AD63-38CE2AE47E0F}"/>
              </a:ext>
            </a:extLst>
          </p:cNvPr>
          <p:cNvSpPr txBox="1">
            <a:spLocks/>
          </p:cNvSpPr>
          <p:nvPr/>
        </p:nvSpPr>
        <p:spPr>
          <a:xfrm>
            <a:off x="1415480" y="4365104"/>
            <a:ext cx="7560840" cy="667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1800" dirty="0"/>
              <a:t>Git</a:t>
            </a:r>
            <a:r>
              <a:rPr lang="ko-KR" altLang="en-US" sz="1800" dirty="0"/>
              <a:t> </a:t>
            </a:r>
            <a:r>
              <a:rPr lang="en-US" altLang="ko-KR" sz="1800" dirty="0"/>
              <a:t>remote add origin </a:t>
            </a:r>
            <a:r>
              <a:rPr lang="ko-KR" altLang="en-US" sz="1800" dirty="0"/>
              <a:t>주소  명령어로 </a:t>
            </a:r>
            <a:r>
              <a:rPr lang="en-US" altLang="ko-KR" sz="1800" dirty="0"/>
              <a:t>git remote </a:t>
            </a:r>
            <a:r>
              <a:rPr lang="ko-KR" altLang="en-US" sz="1800" dirty="0"/>
              <a:t>연결</a:t>
            </a:r>
            <a:endParaRPr lang="en-US" altLang="ko-KR" sz="1800" dirty="0"/>
          </a:p>
          <a:p>
            <a:r>
              <a:rPr lang="en-US" altLang="ko-KR" sz="1800" dirty="0"/>
              <a:t>Git push –u origin main </a:t>
            </a:r>
            <a:r>
              <a:rPr lang="ko-KR" altLang="en-US" sz="1800" dirty="0"/>
              <a:t>명령어로 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51574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화면에 </a:t>
            </a:r>
            <a:r>
              <a:rPr lang="en-US" altLang="ko-KR" dirty="0"/>
              <a:t>Hello </a:t>
            </a:r>
            <a:r>
              <a:rPr lang="ko-KR" altLang="en-US" dirty="0"/>
              <a:t>문자열 출력되는 페이지 작성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995FD-F681-494C-951E-570E9BAB3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373" y="2204864"/>
            <a:ext cx="10905254" cy="30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화면에 </a:t>
            </a:r>
            <a:r>
              <a:rPr lang="en-US" altLang="ko-KR" dirty="0"/>
              <a:t>Hello </a:t>
            </a:r>
            <a:r>
              <a:rPr lang="ko-KR" altLang="en-US" dirty="0"/>
              <a:t>문자열 출력되는 페이지 작성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9DB6C76-42F5-4500-B9CA-4820B42D6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212151"/>
            <a:ext cx="10369152" cy="5188649"/>
          </a:xfrm>
        </p:spPr>
      </p:pic>
    </p:spTree>
    <p:extLst>
      <p:ext uri="{BB962C8B-B14F-4D97-AF65-F5344CB8AC3E}">
        <p14:creationId xmlns:p14="http://schemas.microsoft.com/office/powerpoint/2010/main" val="347811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G</a:t>
            </a:r>
            <a:r>
              <a:rPr lang="en-US" altLang="ko-KR" dirty="0"/>
              <a:t>it</a:t>
            </a:r>
            <a:r>
              <a:rPr lang="ko-KR" altLang="en-US" dirty="0"/>
              <a:t> 프로젝트 생성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3CBA298A-21E2-41AD-B636-29BB59E0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62" y="1124744"/>
            <a:ext cx="5700753" cy="56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G</a:t>
            </a:r>
            <a:r>
              <a:rPr lang="en-US" altLang="ko-KR" dirty="0"/>
              <a:t>it</a:t>
            </a:r>
            <a:r>
              <a:rPr lang="ko-KR" altLang="en-US" dirty="0"/>
              <a:t> 프로젝트 생성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BA298A-21E2-41AD-B636-29BB59E0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4251" y="1844824"/>
            <a:ext cx="8983498" cy="1152128"/>
          </a:xfrm>
          <a:prstGeom prst="rect">
            <a:avLst/>
          </a:prstGeom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id="{8ECF9FA9-8EF4-46BC-AD63-38CE2AE47E0F}"/>
              </a:ext>
            </a:extLst>
          </p:cNvPr>
          <p:cNvSpPr txBox="1">
            <a:spLocks/>
          </p:cNvSpPr>
          <p:nvPr/>
        </p:nvSpPr>
        <p:spPr>
          <a:xfrm>
            <a:off x="1524000" y="3193505"/>
            <a:ext cx="9144000" cy="667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1800" dirty="0"/>
              <a:t>Git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</a:t>
            </a:r>
            <a:r>
              <a:rPr lang="ko-KR" altLang="en-US" sz="1800" dirty="0"/>
              <a:t>명령어를 이용하여  </a:t>
            </a:r>
            <a:r>
              <a:rPr lang="en-US" altLang="ko-KR" sz="1800" dirty="0"/>
              <a:t>git </a:t>
            </a:r>
            <a:r>
              <a:rPr lang="ko-KR" altLang="en-US" sz="18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82846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G</a:t>
            </a:r>
            <a:r>
              <a:rPr lang="en-US" altLang="ko-KR" dirty="0"/>
              <a:t>it</a:t>
            </a:r>
            <a:r>
              <a:rPr lang="ko-KR" altLang="en-US" dirty="0"/>
              <a:t> 프로젝트 생성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BA298A-21E2-41AD-B636-29BB59E0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340767"/>
            <a:ext cx="9396536" cy="4078631"/>
          </a:xfrm>
          <a:prstGeom prst="rect">
            <a:avLst/>
          </a:prstGeom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id="{8ECF9FA9-8EF4-46BC-AD63-38CE2AE47E0F}"/>
              </a:ext>
            </a:extLst>
          </p:cNvPr>
          <p:cNvSpPr txBox="1">
            <a:spLocks/>
          </p:cNvSpPr>
          <p:nvPr/>
        </p:nvSpPr>
        <p:spPr>
          <a:xfrm>
            <a:off x="1415480" y="5183461"/>
            <a:ext cx="9144000" cy="667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1800" dirty="0"/>
              <a:t>Git status </a:t>
            </a:r>
            <a:r>
              <a:rPr lang="ko-KR" altLang="en-US" sz="1800" dirty="0"/>
              <a:t>명령어로 상태확인</a:t>
            </a:r>
          </a:p>
        </p:txBody>
      </p:sp>
    </p:spTree>
    <p:extLst>
      <p:ext uri="{BB962C8B-B14F-4D97-AF65-F5344CB8AC3E}">
        <p14:creationId xmlns:p14="http://schemas.microsoft.com/office/powerpoint/2010/main" val="411601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G</a:t>
            </a:r>
            <a:r>
              <a:rPr lang="en-US" altLang="ko-KR" dirty="0"/>
              <a:t>it</a:t>
            </a:r>
            <a:r>
              <a:rPr lang="ko-KR" altLang="en-US" dirty="0"/>
              <a:t> 프로젝트 생성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BA298A-21E2-41AD-B636-29BB59E0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7289" y="1205087"/>
            <a:ext cx="6218445" cy="5032225"/>
          </a:xfrm>
          <a:prstGeom prst="rect">
            <a:avLst/>
          </a:prstGeom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id="{8ECF9FA9-8EF4-46BC-AD63-38CE2AE47E0F}"/>
              </a:ext>
            </a:extLst>
          </p:cNvPr>
          <p:cNvSpPr txBox="1">
            <a:spLocks/>
          </p:cNvSpPr>
          <p:nvPr/>
        </p:nvSpPr>
        <p:spPr>
          <a:xfrm>
            <a:off x="7968208" y="1268760"/>
            <a:ext cx="3312368" cy="667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1800" dirty="0"/>
              <a:t>Git add</a:t>
            </a:r>
            <a:r>
              <a:rPr lang="ko-KR" altLang="en-US" sz="1800" dirty="0"/>
              <a:t>로 스테이지로 올림</a:t>
            </a:r>
            <a:endParaRPr lang="en-US" altLang="ko-KR" sz="1800" dirty="0"/>
          </a:p>
          <a:p>
            <a:r>
              <a:rPr lang="ko-KR" altLang="en-US" sz="1800" dirty="0"/>
              <a:t>이후 </a:t>
            </a:r>
            <a:r>
              <a:rPr lang="en-US" altLang="ko-KR" sz="1800" dirty="0"/>
              <a:t>Status </a:t>
            </a:r>
            <a:r>
              <a:rPr lang="ko-KR" altLang="en-US" sz="1800" dirty="0"/>
              <a:t>로 상태 재확인</a:t>
            </a:r>
          </a:p>
        </p:txBody>
      </p:sp>
    </p:spTree>
    <p:extLst>
      <p:ext uri="{BB962C8B-B14F-4D97-AF65-F5344CB8AC3E}">
        <p14:creationId xmlns:p14="http://schemas.microsoft.com/office/powerpoint/2010/main" val="23052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G</a:t>
            </a:r>
            <a:r>
              <a:rPr lang="en-US" altLang="ko-KR" dirty="0"/>
              <a:t>it</a:t>
            </a:r>
            <a:r>
              <a:rPr lang="ko-KR" altLang="en-US" dirty="0"/>
              <a:t> 프로젝트 생성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BA298A-21E2-41AD-B636-29BB59E0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268760"/>
            <a:ext cx="6218445" cy="2656495"/>
          </a:xfrm>
          <a:prstGeom prst="rect">
            <a:avLst/>
          </a:prstGeom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id="{8ECF9FA9-8EF4-46BC-AD63-38CE2AE47E0F}"/>
              </a:ext>
            </a:extLst>
          </p:cNvPr>
          <p:cNvSpPr txBox="1">
            <a:spLocks/>
          </p:cNvSpPr>
          <p:nvPr/>
        </p:nvSpPr>
        <p:spPr>
          <a:xfrm>
            <a:off x="1415480" y="4365104"/>
            <a:ext cx="7560840" cy="667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1800" dirty="0"/>
              <a:t>Git</a:t>
            </a:r>
            <a:r>
              <a:rPr lang="ko-KR" altLang="en-US" sz="1800" dirty="0"/>
              <a:t> </a:t>
            </a:r>
            <a:r>
              <a:rPr lang="en-US" altLang="ko-KR" sz="1800" dirty="0"/>
              <a:t>commit</a:t>
            </a:r>
            <a:r>
              <a:rPr lang="ko-KR" altLang="en-US" sz="1800" dirty="0"/>
              <a:t> </a:t>
            </a:r>
            <a:r>
              <a:rPr lang="en-US" altLang="ko-KR" sz="1800" dirty="0"/>
              <a:t>–m</a:t>
            </a:r>
            <a:r>
              <a:rPr lang="ko-KR" altLang="en-US" sz="1800" dirty="0"/>
              <a:t> </a:t>
            </a:r>
            <a:r>
              <a:rPr lang="en-US" altLang="ko-KR" sz="1800" dirty="0"/>
              <a:t>“”</a:t>
            </a:r>
            <a:r>
              <a:rPr lang="ko-KR" altLang="en-US" sz="1800" dirty="0"/>
              <a:t> 명령어로 메시지를 붙여 </a:t>
            </a:r>
            <a:r>
              <a:rPr lang="ko-KR" altLang="en-US" sz="1800" dirty="0" err="1"/>
              <a:t>커밋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802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G</a:t>
            </a:r>
            <a:r>
              <a:rPr lang="en-US" altLang="ko-KR" dirty="0"/>
              <a:t>it</a:t>
            </a:r>
            <a:r>
              <a:rPr lang="ko-KR" altLang="en-US" dirty="0"/>
              <a:t> 프로젝트 생성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BA298A-21E2-41AD-B636-29BB59E0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1504" y="1844824"/>
            <a:ext cx="6218445" cy="299684"/>
          </a:xfrm>
          <a:prstGeom prst="rect">
            <a:avLst/>
          </a:prstGeom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id="{8ECF9FA9-8EF4-46BC-AD63-38CE2AE47E0F}"/>
              </a:ext>
            </a:extLst>
          </p:cNvPr>
          <p:cNvSpPr txBox="1">
            <a:spLocks/>
          </p:cNvSpPr>
          <p:nvPr/>
        </p:nvSpPr>
        <p:spPr>
          <a:xfrm>
            <a:off x="1524000" y="2197044"/>
            <a:ext cx="7560840" cy="667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en-US" altLang="ko-KR" sz="1800" dirty="0"/>
              <a:t>Git</a:t>
            </a:r>
            <a:r>
              <a:rPr lang="ko-KR" altLang="en-US" sz="1800" dirty="0"/>
              <a:t> </a:t>
            </a:r>
            <a:r>
              <a:rPr lang="en-US" altLang="ko-KR" sz="1800" dirty="0"/>
              <a:t>branch</a:t>
            </a:r>
            <a:r>
              <a:rPr lang="ko-KR" altLang="en-US" sz="1800" dirty="0"/>
              <a:t> </a:t>
            </a:r>
            <a:r>
              <a:rPr lang="en-US" altLang="ko-KR" sz="1800" dirty="0"/>
              <a:t>–M</a:t>
            </a:r>
            <a:r>
              <a:rPr lang="ko-KR" altLang="en-US" sz="1800" dirty="0"/>
              <a:t> </a:t>
            </a:r>
            <a:r>
              <a:rPr lang="en-US" altLang="ko-KR" sz="1800" dirty="0"/>
              <a:t>main</a:t>
            </a:r>
            <a:r>
              <a:rPr lang="ko-KR" altLang="en-US" sz="1800" dirty="0"/>
              <a:t> 명령어로 </a:t>
            </a:r>
            <a:r>
              <a:rPr lang="en-US" altLang="ko-KR" sz="1800" dirty="0"/>
              <a:t>branch </a:t>
            </a:r>
            <a:r>
              <a:rPr lang="ko-KR" altLang="en-US" sz="1800" dirty="0"/>
              <a:t>명을 </a:t>
            </a:r>
            <a:r>
              <a:rPr lang="en-US" altLang="ko-KR" sz="1800" dirty="0"/>
              <a:t>Main</a:t>
            </a:r>
            <a:r>
              <a:rPr lang="ko-KR" altLang="en-US" sz="1800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4077755060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41</TotalTime>
  <Words>111</Words>
  <Application>Microsoft Office PowerPoint</Application>
  <PresentationFormat>와이드스크린</PresentationFormat>
  <Paragraphs>29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malgun gothic</vt:lpstr>
      <vt:lpstr>Arial</vt:lpstr>
      <vt:lpstr>Candara</vt:lpstr>
      <vt:lpstr>Consolas</vt:lpstr>
      <vt:lpstr>기술 컴퓨터 16x9</vt:lpstr>
      <vt:lpstr>Git Project 생성 후 Commit</vt:lpstr>
      <vt:lpstr>화면에 Hello 문자열 출력되는 페이지 작성</vt:lpstr>
      <vt:lpstr>화면에 Hello 문자열 출력되는 페이지 작성</vt:lpstr>
      <vt:lpstr>Git 프로젝트 생성</vt:lpstr>
      <vt:lpstr>Git 프로젝트 생성</vt:lpstr>
      <vt:lpstr>Git 프로젝트 생성</vt:lpstr>
      <vt:lpstr>Git 프로젝트 생성</vt:lpstr>
      <vt:lpstr>Git 프로젝트 생성</vt:lpstr>
      <vt:lpstr>Git 프로젝트 생성</vt:lpstr>
      <vt:lpstr>Git 프로젝트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Project 생성 후 Commit</dc:title>
  <dc:creator>정 진수</dc:creator>
  <cp:lastModifiedBy>정 진수</cp:lastModifiedBy>
  <cp:revision>1</cp:revision>
  <dcterms:created xsi:type="dcterms:W3CDTF">2022-01-08T19:34:44Z</dcterms:created>
  <dcterms:modified xsi:type="dcterms:W3CDTF">2022-01-08T20:15:51Z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