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0398" autoAdjust="0"/>
  </p:normalViewPr>
  <p:slideViewPr>
    <p:cSldViewPr>
      <p:cViewPr varScale="1">
        <p:scale>
          <a:sx n="77" d="100"/>
          <a:sy n="77" d="100"/>
        </p:scale>
        <p:origin x="72" y="2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2022-01-09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13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576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8882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63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7308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577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MariaDB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사용 메뉴얼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487488" y="332656"/>
            <a:ext cx="9144000" cy="690991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DB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F78BB2-B556-48D3-A740-78B315416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58" y="1124744"/>
            <a:ext cx="5616624" cy="5400600"/>
          </a:xfrm>
          <a:prstGeom prst="rect">
            <a:avLst/>
          </a:prstGeom>
        </p:spPr>
      </p:pic>
      <p:sp>
        <p:nvSpPr>
          <p:cNvPr id="12" name="제목 12">
            <a:extLst>
              <a:ext uri="{FF2B5EF4-FFF2-40B4-BE49-F238E27FC236}">
                <a16:creationId xmlns:a16="http://schemas.microsoft.com/office/drawing/2014/main" id="{08C19162-EB96-4CEE-9DD8-C2D5E0D38E33}"/>
              </a:ext>
            </a:extLst>
          </p:cNvPr>
          <p:cNvSpPr txBox="1">
            <a:spLocks/>
          </p:cNvSpPr>
          <p:nvPr/>
        </p:nvSpPr>
        <p:spPr>
          <a:xfrm>
            <a:off x="7248128" y="1268760"/>
            <a:ext cx="4104456" cy="690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sz="1400" dirty="0"/>
              <a:t>마우스 </a:t>
            </a:r>
            <a:r>
              <a:rPr lang="ko-KR" altLang="en-US" sz="1400" dirty="0" err="1"/>
              <a:t>우클릭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sz="1400" dirty="0" err="1"/>
              <a:t>새로생성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sz="1400" dirty="0"/>
              <a:t>데이터베이스 선택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487488" y="332656"/>
            <a:ext cx="9144000" cy="792088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DB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1AAFE-F0B2-4BFC-9E55-91DA0CD30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268760"/>
            <a:ext cx="5904656" cy="4188465"/>
          </a:xfrm>
          <a:prstGeom prst="rect">
            <a:avLst/>
          </a:prstGeom>
        </p:spPr>
      </p:pic>
      <p:sp>
        <p:nvSpPr>
          <p:cNvPr id="8" name="제목 12">
            <a:extLst>
              <a:ext uri="{FF2B5EF4-FFF2-40B4-BE49-F238E27FC236}">
                <a16:creationId xmlns:a16="http://schemas.microsoft.com/office/drawing/2014/main" id="{5913DFFD-0AE4-4C77-BE24-E47F6D2EF12B}"/>
              </a:ext>
            </a:extLst>
          </p:cNvPr>
          <p:cNvSpPr txBox="1">
            <a:spLocks/>
          </p:cNvSpPr>
          <p:nvPr/>
        </p:nvSpPr>
        <p:spPr>
          <a:xfrm>
            <a:off x="7608169" y="1276690"/>
            <a:ext cx="4392488" cy="672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1400" dirty="0"/>
              <a:t>DB </a:t>
            </a:r>
            <a:r>
              <a:rPr lang="ko-KR" altLang="en-US" sz="1400" dirty="0"/>
              <a:t>이름은 입력합니다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073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487488" y="332656"/>
            <a:ext cx="9144000" cy="792088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DB</a:t>
            </a:r>
            <a:r>
              <a:rPr lang="ko-KR" altLang="en-US" dirty="0"/>
              <a:t>계정 생성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1AAFE-F0B2-4BFC-9E55-91DA0CD30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488" y="1196751"/>
            <a:ext cx="7704856" cy="4765431"/>
          </a:xfrm>
          <a:prstGeom prst="rect">
            <a:avLst/>
          </a:prstGeom>
        </p:spPr>
      </p:pic>
      <p:sp>
        <p:nvSpPr>
          <p:cNvPr id="4" name="제목 12">
            <a:extLst>
              <a:ext uri="{FF2B5EF4-FFF2-40B4-BE49-F238E27FC236}">
                <a16:creationId xmlns:a16="http://schemas.microsoft.com/office/drawing/2014/main" id="{88FE9AD6-D947-4303-B21A-95C753097ED8}"/>
              </a:ext>
            </a:extLst>
          </p:cNvPr>
          <p:cNvSpPr txBox="1">
            <a:spLocks/>
          </p:cNvSpPr>
          <p:nvPr/>
        </p:nvSpPr>
        <p:spPr>
          <a:xfrm>
            <a:off x="1415480" y="5877272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sz="1400" dirty="0"/>
              <a:t>상단 사람아이콘 선택 </a:t>
            </a:r>
            <a:r>
              <a:rPr lang="en-US" altLang="ko-KR" sz="1400" dirty="0"/>
              <a:t>&gt;&gt; </a:t>
            </a:r>
            <a:r>
              <a:rPr lang="ko-KR" altLang="en-US" sz="1400" dirty="0"/>
              <a:t>사용자 계정 추가 및 항목입력</a:t>
            </a:r>
          </a:p>
        </p:txBody>
      </p:sp>
    </p:spTree>
    <p:extLst>
      <p:ext uri="{BB962C8B-B14F-4D97-AF65-F5344CB8AC3E}">
        <p14:creationId xmlns:p14="http://schemas.microsoft.com/office/powerpoint/2010/main" val="4045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487488" y="332656"/>
            <a:ext cx="9144000" cy="792088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DB</a:t>
            </a:r>
            <a:r>
              <a:rPr lang="ko-KR" altLang="en-US" dirty="0"/>
              <a:t>계정 생성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1AAFE-F0B2-4BFC-9E55-91DA0CD30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8650" y="1412776"/>
            <a:ext cx="9030293" cy="3528392"/>
          </a:xfrm>
          <a:prstGeom prst="rect">
            <a:avLst/>
          </a:prstGeom>
        </p:spPr>
      </p:pic>
      <p:sp>
        <p:nvSpPr>
          <p:cNvPr id="4" name="제목 12">
            <a:extLst>
              <a:ext uri="{FF2B5EF4-FFF2-40B4-BE49-F238E27FC236}">
                <a16:creationId xmlns:a16="http://schemas.microsoft.com/office/drawing/2014/main" id="{88FE9AD6-D947-4303-B21A-95C753097ED8}"/>
              </a:ext>
            </a:extLst>
          </p:cNvPr>
          <p:cNvSpPr txBox="1">
            <a:spLocks/>
          </p:cNvSpPr>
          <p:nvPr/>
        </p:nvSpPr>
        <p:spPr>
          <a:xfrm>
            <a:off x="1394943" y="4941168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sz="1400" dirty="0"/>
              <a:t>상단 사람아이콘 선택 </a:t>
            </a:r>
            <a:r>
              <a:rPr lang="en-US" altLang="ko-KR" sz="1400" dirty="0"/>
              <a:t>&gt;&gt; </a:t>
            </a:r>
            <a:r>
              <a:rPr lang="ko-KR" altLang="en-US" sz="1400" dirty="0"/>
              <a:t>사용자 계정 추가 및 항목입력</a:t>
            </a:r>
          </a:p>
        </p:txBody>
      </p:sp>
    </p:spTree>
    <p:extLst>
      <p:ext uri="{BB962C8B-B14F-4D97-AF65-F5344CB8AC3E}">
        <p14:creationId xmlns:p14="http://schemas.microsoft.com/office/powerpoint/2010/main" val="142195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487488" y="332656"/>
            <a:ext cx="9144000" cy="792088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DB</a:t>
            </a:r>
            <a:r>
              <a:rPr lang="ko-KR" altLang="en-US" dirty="0"/>
              <a:t>계정 생성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1AAFE-F0B2-4BFC-9E55-91DA0CD30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850" y="1274845"/>
            <a:ext cx="8168907" cy="3528392"/>
          </a:xfrm>
          <a:prstGeom prst="rect">
            <a:avLst/>
          </a:prstGeom>
        </p:spPr>
      </p:pic>
      <p:sp>
        <p:nvSpPr>
          <p:cNvPr id="4" name="제목 12">
            <a:extLst>
              <a:ext uri="{FF2B5EF4-FFF2-40B4-BE49-F238E27FC236}">
                <a16:creationId xmlns:a16="http://schemas.microsoft.com/office/drawing/2014/main" id="{88FE9AD6-D947-4303-B21A-95C753097ED8}"/>
              </a:ext>
            </a:extLst>
          </p:cNvPr>
          <p:cNvSpPr txBox="1">
            <a:spLocks/>
          </p:cNvSpPr>
          <p:nvPr/>
        </p:nvSpPr>
        <p:spPr>
          <a:xfrm>
            <a:off x="1394943" y="4941168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sz="1400" dirty="0"/>
              <a:t>상단 사람아이콘 선택 </a:t>
            </a:r>
            <a:r>
              <a:rPr lang="en-US" altLang="ko-KR" sz="1400" dirty="0"/>
              <a:t>&gt;&gt; </a:t>
            </a:r>
            <a:r>
              <a:rPr lang="ko-KR" altLang="en-US" sz="1400" dirty="0"/>
              <a:t>사용자 계정 추가 및 항목입력 </a:t>
            </a:r>
            <a:r>
              <a:rPr lang="en-US" altLang="ko-KR" sz="1400" dirty="0"/>
              <a:t>&gt; </a:t>
            </a:r>
            <a:r>
              <a:rPr lang="ko-KR" altLang="en-US" sz="1400" dirty="0"/>
              <a:t>객체 추가를 눌러 권한 할당</a:t>
            </a:r>
          </a:p>
        </p:txBody>
      </p:sp>
    </p:spTree>
    <p:extLst>
      <p:ext uri="{BB962C8B-B14F-4D97-AF65-F5344CB8AC3E}">
        <p14:creationId xmlns:p14="http://schemas.microsoft.com/office/powerpoint/2010/main" val="282852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487488" y="332656"/>
            <a:ext cx="9144000" cy="792088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새로운 계정으로 접속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1AAFE-F0B2-4BFC-9E55-91DA0CD30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9496" y="1145432"/>
            <a:ext cx="7901352" cy="4875855"/>
          </a:xfrm>
          <a:prstGeom prst="rect">
            <a:avLst/>
          </a:prstGeom>
        </p:spPr>
      </p:pic>
      <p:sp>
        <p:nvSpPr>
          <p:cNvPr id="4" name="제목 12">
            <a:extLst>
              <a:ext uri="{FF2B5EF4-FFF2-40B4-BE49-F238E27FC236}">
                <a16:creationId xmlns:a16="http://schemas.microsoft.com/office/drawing/2014/main" id="{88FE9AD6-D947-4303-B21A-95C753097ED8}"/>
              </a:ext>
            </a:extLst>
          </p:cNvPr>
          <p:cNvSpPr txBox="1">
            <a:spLocks/>
          </p:cNvSpPr>
          <p:nvPr/>
        </p:nvSpPr>
        <p:spPr>
          <a:xfrm>
            <a:off x="1559496" y="5877272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sz="1400" dirty="0"/>
              <a:t>새로운 세션 연결 </a:t>
            </a:r>
            <a:r>
              <a:rPr lang="en-US" altLang="ko-KR" sz="1400" dirty="0"/>
              <a:t>&gt;&gt; </a:t>
            </a:r>
            <a:r>
              <a:rPr lang="ko-KR" altLang="en-US" sz="1400" dirty="0"/>
              <a:t>신규 세션생성 </a:t>
            </a:r>
            <a:r>
              <a:rPr lang="en-US" altLang="ko-KR" sz="1400" dirty="0"/>
              <a:t>&gt;&gt; </a:t>
            </a:r>
            <a:r>
              <a:rPr lang="ko-KR" altLang="en-US" sz="1400" dirty="0"/>
              <a:t>생성한 계정정보 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06529B-355A-40F0-832A-E2B06EC29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7608" y="1779250"/>
            <a:ext cx="4896544" cy="34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6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487488" y="332656"/>
            <a:ext cx="9144000" cy="792088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새로운 계정으로 접속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1AAFE-F0B2-4BFC-9E55-91DA0CD30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9496" y="1224698"/>
            <a:ext cx="7901352" cy="4717322"/>
          </a:xfrm>
          <a:prstGeom prst="rect">
            <a:avLst/>
          </a:prstGeom>
        </p:spPr>
      </p:pic>
      <p:sp>
        <p:nvSpPr>
          <p:cNvPr id="4" name="제목 12">
            <a:extLst>
              <a:ext uri="{FF2B5EF4-FFF2-40B4-BE49-F238E27FC236}">
                <a16:creationId xmlns:a16="http://schemas.microsoft.com/office/drawing/2014/main" id="{88FE9AD6-D947-4303-B21A-95C753097ED8}"/>
              </a:ext>
            </a:extLst>
          </p:cNvPr>
          <p:cNvSpPr txBox="1">
            <a:spLocks/>
          </p:cNvSpPr>
          <p:nvPr/>
        </p:nvSpPr>
        <p:spPr>
          <a:xfrm>
            <a:off x="1559496" y="5877272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sz="1400" dirty="0"/>
              <a:t>새로운 세션 연결 </a:t>
            </a:r>
            <a:r>
              <a:rPr lang="en-US" altLang="ko-KR" sz="1400" dirty="0"/>
              <a:t>&gt;&gt; </a:t>
            </a:r>
            <a:r>
              <a:rPr lang="ko-KR" altLang="en-US" sz="1400" dirty="0"/>
              <a:t>신규 세션생성 </a:t>
            </a:r>
            <a:r>
              <a:rPr lang="en-US" altLang="ko-KR" sz="1400" dirty="0"/>
              <a:t>&gt;&gt; </a:t>
            </a:r>
            <a:r>
              <a:rPr lang="ko-KR" altLang="en-US" sz="1400" dirty="0"/>
              <a:t>생성한 계정정보 입력 </a:t>
            </a:r>
            <a:r>
              <a:rPr lang="en-US" altLang="ko-KR" sz="1400" dirty="0"/>
              <a:t>&gt;&gt; </a:t>
            </a:r>
            <a:r>
              <a:rPr lang="ko-KR" altLang="en-US" sz="1400" dirty="0"/>
              <a:t>생성된 계정으로 접속</a:t>
            </a:r>
          </a:p>
        </p:txBody>
      </p:sp>
    </p:spTree>
    <p:extLst>
      <p:ext uri="{BB962C8B-B14F-4D97-AF65-F5344CB8AC3E}">
        <p14:creationId xmlns:p14="http://schemas.microsoft.com/office/powerpoint/2010/main" val="3518686144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15</TotalTime>
  <Words>98</Words>
  <Application>Microsoft Office PowerPoint</Application>
  <PresentationFormat>와이드스크린</PresentationFormat>
  <Paragraphs>24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</vt:lpstr>
      <vt:lpstr>Arial</vt:lpstr>
      <vt:lpstr>Candara</vt:lpstr>
      <vt:lpstr>Consolas</vt:lpstr>
      <vt:lpstr>기술 컴퓨터 16x9</vt:lpstr>
      <vt:lpstr>MariaDB </vt:lpstr>
      <vt:lpstr>DB 생성</vt:lpstr>
      <vt:lpstr>DB생성</vt:lpstr>
      <vt:lpstr>DB계정 생성</vt:lpstr>
      <vt:lpstr>DB계정 생성</vt:lpstr>
      <vt:lpstr>DB계정 생성</vt:lpstr>
      <vt:lpstr>새로운 계정으로 접속</vt:lpstr>
      <vt:lpstr>새로운 계정으로 접속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MariaDB </dc:title>
  <dc:creator>정 진수</dc:creator>
  <cp:lastModifiedBy>정 진수</cp:lastModifiedBy>
  <cp:revision>1</cp:revision>
  <dcterms:created xsi:type="dcterms:W3CDTF">2022-01-08T20:16:33Z</dcterms:created>
  <dcterms:modified xsi:type="dcterms:W3CDTF">2022-01-08T20:31:52Z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