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10"/>
  </p:notesMasterIdLst>
  <p:sldIdLst>
    <p:sldId id="358" r:id="rId3"/>
    <p:sldId id="355" r:id="rId4"/>
    <p:sldId id="359" r:id="rId5"/>
    <p:sldId id="360" r:id="rId6"/>
    <p:sldId id="361" r:id="rId7"/>
    <p:sldId id="362" r:id="rId8"/>
    <p:sldId id="3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C40D1E"/>
    <a:srgbClr val="FF6C00"/>
    <a:srgbClr val="1F90CC"/>
    <a:srgbClr val="9013FE"/>
    <a:srgbClr val="434343"/>
    <a:srgbClr val="C40E02"/>
    <a:srgbClr val="FFFFFF"/>
    <a:srgbClr val="49CB40"/>
    <a:srgbClr val="C50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C730E-B3F8-944F-8BC2-E236CE7245E4}"/>
              </a:ext>
            </a:extLst>
          </p:cNvPr>
          <p:cNvSpPr txBox="1"/>
          <p:nvPr userDrawn="1"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Platzhalterbild ersetzen:</a:t>
            </a:r>
            <a:b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löschen und durch neues Bild ersetzen &gt; über Bildformat &gt; Zuschneiden im Rahmen ggf. nachpositionieren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</a:t>
            </a:r>
            <a:br>
              <a:rPr lang="de-DE" dirty="0"/>
            </a:br>
            <a:r>
              <a:rPr lang="de-DE" dirty="0"/>
              <a:t>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0A730-187A-274D-A0E6-8412686F8775}"/>
              </a:ext>
            </a:extLst>
          </p:cNvPr>
          <p:cNvSpPr txBox="1"/>
          <p:nvPr userDrawn="1"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Titelseiten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Direkt auf dieser Folie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7D4F0D-9351-B349-8187-43002862F183}"/>
              </a:ext>
            </a:extLst>
          </p:cNvPr>
          <p:cNvSpPr txBox="1"/>
          <p:nvPr userDrawn="1"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Folgeseiten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1FA75A-4E02-534F-A661-8216932850DD}"/>
              </a:ext>
            </a:extLst>
          </p:cNvPr>
          <p:cNvSpPr txBox="1"/>
          <p:nvPr userDrawn="1"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Informationen in Fußzeile ändern: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Ravil Goetzke | Human Computer Interaction | Project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fld id="{8AB8AE3C-4F02-BE49-87A2-4A6516160ED6}" type="datetime4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 Juli 2024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</a:t>
            </a:r>
            <a:endParaRPr lang="de-D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83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Ravil Goetzke | Human Computer Interaction |  </a:t>
            </a:r>
            <a:fld id="{0F6880AF-F197-8546-A084-1C3550DC2BAA}" type="datetime4">
              <a:rPr lang="de-DE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23. Juli 2024</a:t>
            </a:fld>
            <a:endParaRPr lang="de-DE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Bildplatzhalter 4" descr="Ein Bild, das Text, Computermonitor, Display, Im Haus enthält.&#10;&#10;Automatisch generierte Beschreibung">
            <a:extLst>
              <a:ext uri="{FF2B5EF4-FFF2-40B4-BE49-F238E27FC236}">
                <a16:creationId xmlns:a16="http://schemas.microsoft.com/office/drawing/2014/main" id="{EEEFAFAF-A65D-BF7B-4234-ACCE7F77C73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7252" b="17252"/>
          <a:stretch>
            <a:fillRect/>
          </a:stretch>
        </p:blipFill>
        <p:spPr/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E2C717C-04DA-0F02-1599-155481D4A50E}"/>
              </a:ext>
            </a:extLst>
          </p:cNvPr>
          <p:cNvSpPr/>
          <p:nvPr/>
        </p:nvSpPr>
        <p:spPr>
          <a:xfrm>
            <a:off x="2182762" y="1602659"/>
            <a:ext cx="5646146" cy="2558376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dirty="0"/>
              <a:t>Save Capture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27A0392-927A-DD8C-5DBA-7B0E8B5DD0F3}"/>
              </a:ext>
            </a:extLst>
          </p:cNvPr>
          <p:cNvSpPr/>
          <p:nvPr/>
        </p:nvSpPr>
        <p:spPr>
          <a:xfrm>
            <a:off x="3921415" y="2435036"/>
            <a:ext cx="1739646" cy="452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Filtered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84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>
            <a:extLst>
              <a:ext uri="{FF2B5EF4-FFF2-40B4-BE49-F238E27FC236}">
                <a16:creationId xmlns:a16="http://schemas.microsoft.com/office/drawing/2014/main" id="{C0CFB16B-C93A-5316-F855-59A3E51B366C}"/>
              </a:ext>
            </a:extLst>
          </p:cNvPr>
          <p:cNvSpPr/>
          <p:nvPr/>
        </p:nvSpPr>
        <p:spPr>
          <a:xfrm>
            <a:off x="380999" y="2753004"/>
            <a:ext cx="6019801" cy="2522885"/>
          </a:xfrm>
          <a:prstGeom prst="rect">
            <a:avLst/>
          </a:prstGeom>
          <a:scene3d>
            <a:camera prst="perspectiveRelaxedModerately">
              <a:rot lat="18290635" lon="0" rev="0"/>
            </a:camera>
            <a:lightRig rig="threePt" dir="t"/>
          </a:scene3d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: gefaltete Ecke 109">
            <a:extLst>
              <a:ext uri="{FF2B5EF4-FFF2-40B4-BE49-F238E27FC236}">
                <a16:creationId xmlns:a16="http://schemas.microsoft.com/office/drawing/2014/main" id="{32C748D5-8582-FFE0-F79C-36C32817066D}"/>
              </a:ext>
            </a:extLst>
          </p:cNvPr>
          <p:cNvSpPr/>
          <p:nvPr/>
        </p:nvSpPr>
        <p:spPr>
          <a:xfrm rot="19927067">
            <a:off x="4420540" y="3756308"/>
            <a:ext cx="564907" cy="347386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CC9B00"/>
            </a:solidFill>
          </a:ln>
          <a:scene3d>
            <a:camera prst="perspectiveRelaxedModerately">
              <a:rot lat="19425763" lon="19712119" rev="105359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PW: 1337</a:t>
            </a: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05DA643A-99BE-4A4F-7E9C-3D74C29FA571}"/>
              </a:ext>
            </a:extLst>
          </p:cNvPr>
          <p:cNvGrpSpPr/>
          <p:nvPr/>
        </p:nvGrpSpPr>
        <p:grpSpPr>
          <a:xfrm>
            <a:off x="4025734" y="1274222"/>
            <a:ext cx="1808061" cy="1444101"/>
            <a:chOff x="4025734" y="1274222"/>
            <a:chExt cx="1808061" cy="1444101"/>
          </a:xfrm>
        </p:grpSpPr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2905056-AD61-D20E-BC1A-9AB589CFF1E8}"/>
                </a:ext>
              </a:extLst>
            </p:cNvPr>
            <p:cNvSpPr/>
            <p:nvPr/>
          </p:nvSpPr>
          <p:spPr>
            <a:xfrm>
              <a:off x="4025734" y="1274222"/>
              <a:ext cx="1794968" cy="144410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ahmen 93">
              <a:extLst>
                <a:ext uri="{FF2B5EF4-FFF2-40B4-BE49-F238E27FC236}">
                  <a16:creationId xmlns:a16="http://schemas.microsoft.com/office/drawing/2014/main" id="{AC542D53-2947-43C0-6BCE-9211E1FB0DA9}"/>
                </a:ext>
              </a:extLst>
            </p:cNvPr>
            <p:cNvSpPr/>
            <p:nvPr/>
          </p:nvSpPr>
          <p:spPr>
            <a:xfrm>
              <a:off x="4025734" y="1274222"/>
              <a:ext cx="1808061" cy="1430385"/>
            </a:xfrm>
            <a:prstGeom prst="frame">
              <a:avLst>
                <a:gd name="adj1" fmla="val 717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89C523A-499B-F341-737E-C1F9567D9D35}"/>
                </a:ext>
              </a:extLst>
            </p:cNvPr>
            <p:cNvSpPr/>
            <p:nvPr/>
          </p:nvSpPr>
          <p:spPr>
            <a:xfrm>
              <a:off x="5755006" y="1836197"/>
              <a:ext cx="45719" cy="3204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8D1D4F5-6846-98B7-AC8A-C589135229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62230" y="1357135"/>
            <a:ext cx="3981600" cy="4111200"/>
          </a:xfrm>
        </p:spPr>
        <p:txBody>
          <a:bodyPr/>
          <a:lstStyle/>
          <a:p>
            <a:r>
              <a:rPr lang="de-DE" dirty="0"/>
              <a:t>You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AR </a:t>
            </a:r>
            <a:r>
              <a:rPr lang="de-DE" dirty="0" err="1"/>
              <a:t>Workplace</a:t>
            </a:r>
            <a:endParaRPr lang="de-DE" dirty="0"/>
          </a:p>
          <a:p>
            <a:r>
              <a:rPr lang="de-DE" dirty="0"/>
              <a:t>You </a:t>
            </a:r>
            <a:r>
              <a:rPr lang="de-DE" dirty="0" err="1"/>
              <a:t>want</a:t>
            </a:r>
            <a:r>
              <a:rPr lang="de-DE" dirty="0"/>
              <a:t> to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E83E24-61F8-1A2D-6730-5A5250E815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Take a save (</a:t>
            </a:r>
            <a:r>
              <a:rPr lang="de-DE" dirty="0" err="1"/>
              <a:t>privacy</a:t>
            </a:r>
            <a:r>
              <a:rPr lang="de-DE" dirty="0"/>
              <a:t>)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you </a:t>
            </a:r>
            <a:r>
              <a:rPr lang="de-DE" dirty="0" err="1"/>
              <a:t>see</a:t>
            </a:r>
            <a:endParaRPr lang="de-DE" dirty="0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D1E13DB9-A184-91A3-5E92-EF518336E0AE}"/>
              </a:ext>
            </a:extLst>
          </p:cNvPr>
          <p:cNvGrpSpPr/>
          <p:nvPr/>
        </p:nvGrpSpPr>
        <p:grpSpPr>
          <a:xfrm>
            <a:off x="452316" y="2268637"/>
            <a:ext cx="2664467" cy="1436238"/>
            <a:chOff x="1464865" y="2377232"/>
            <a:chExt cx="3225023" cy="1738397"/>
          </a:xfrm>
          <a:scene3d>
            <a:camera prst="isometricOffAxis1Right"/>
            <a:lightRig rig="threePt" dir="t"/>
          </a:scene3d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CE5115C-F1DC-D5BA-252A-027901C41872}"/>
                </a:ext>
              </a:extLst>
            </p:cNvPr>
            <p:cNvSpPr/>
            <p:nvPr/>
          </p:nvSpPr>
          <p:spPr>
            <a:xfrm>
              <a:off x="1464865" y="2377232"/>
              <a:ext cx="3225023" cy="17383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6CC5C39-8867-801B-CC27-DC92F5E89B6A}"/>
                </a:ext>
              </a:extLst>
            </p:cNvPr>
            <p:cNvSpPr/>
            <p:nvPr/>
          </p:nvSpPr>
          <p:spPr>
            <a:xfrm>
              <a:off x="2059703" y="2705767"/>
              <a:ext cx="431515" cy="431515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12E16E11-0398-6F34-922F-A953C088092D}"/>
                </a:ext>
              </a:extLst>
            </p:cNvPr>
            <p:cNvCxnSpPr/>
            <p:nvPr/>
          </p:nvCxnSpPr>
          <p:spPr>
            <a:xfrm>
              <a:off x="2943281" y="292949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EF311F7-D302-31D0-770E-AEFBE2AB4876}"/>
                </a:ext>
              </a:extLst>
            </p:cNvPr>
            <p:cNvCxnSpPr/>
            <p:nvPr/>
          </p:nvCxnSpPr>
          <p:spPr>
            <a:xfrm>
              <a:off x="2943281" y="3059635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ED9538F-6D90-E903-BA37-F89254A4FB49}"/>
                </a:ext>
              </a:extLst>
            </p:cNvPr>
            <p:cNvCxnSpPr/>
            <p:nvPr/>
          </p:nvCxnSpPr>
          <p:spPr>
            <a:xfrm>
              <a:off x="2943280" y="319892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7F415A3-8666-A440-5854-7A6FB2CA41AE}"/>
                </a:ext>
              </a:extLst>
            </p:cNvPr>
            <p:cNvSpPr/>
            <p:nvPr/>
          </p:nvSpPr>
          <p:spPr>
            <a:xfrm>
              <a:off x="2753473" y="2649792"/>
              <a:ext cx="1607642" cy="1465837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59BD298C-4F1B-CDC4-DC7C-6B9B11BFAEAD}"/>
                </a:ext>
              </a:extLst>
            </p:cNvPr>
            <p:cNvCxnSpPr/>
            <p:nvPr/>
          </p:nvCxnSpPr>
          <p:spPr>
            <a:xfrm>
              <a:off x="2943280" y="335132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90B0E83-ECDF-2BC3-9675-C7435A640356}"/>
                </a:ext>
              </a:extLst>
            </p:cNvPr>
            <p:cNvCxnSpPr/>
            <p:nvPr/>
          </p:nvCxnSpPr>
          <p:spPr>
            <a:xfrm>
              <a:off x="2943280" y="3505438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798A605-BCF1-096C-0013-1F9A51A68856}"/>
                </a:ext>
              </a:extLst>
            </p:cNvPr>
            <p:cNvSpPr/>
            <p:nvPr/>
          </p:nvSpPr>
          <p:spPr>
            <a:xfrm>
              <a:off x="4011794" y="4042409"/>
              <a:ext cx="241706" cy="732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E289187-5374-95FA-0BBB-EAE8D678985B}"/>
                </a:ext>
              </a:extLst>
            </p:cNvPr>
            <p:cNvSpPr/>
            <p:nvPr/>
          </p:nvSpPr>
          <p:spPr>
            <a:xfrm>
              <a:off x="4011794" y="3030672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0D49397-21BC-0665-C785-F296CFC386F6}"/>
                </a:ext>
              </a:extLst>
            </p:cNvPr>
            <p:cNvSpPr/>
            <p:nvPr/>
          </p:nvSpPr>
          <p:spPr>
            <a:xfrm>
              <a:off x="4011794" y="3347605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36E0778-FCAA-9E64-0007-62CFEA9EFA50}"/>
                </a:ext>
              </a:extLst>
            </p:cNvPr>
            <p:cNvSpPr/>
            <p:nvPr/>
          </p:nvSpPr>
          <p:spPr>
            <a:xfrm>
              <a:off x="4011794" y="3705901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F7C0616-983E-B88A-6E9A-89357FA61561}"/>
                </a:ext>
              </a:extLst>
            </p:cNvPr>
            <p:cNvSpPr/>
            <p:nvPr/>
          </p:nvSpPr>
          <p:spPr>
            <a:xfrm>
              <a:off x="1507459" y="2420482"/>
              <a:ext cx="3139833" cy="1643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743222A-1212-9790-9B0C-6C06F27EDABE}"/>
                </a:ext>
              </a:extLst>
            </p:cNvPr>
            <p:cNvGrpSpPr/>
            <p:nvPr/>
          </p:nvGrpSpPr>
          <p:grpSpPr>
            <a:xfrm>
              <a:off x="1556269" y="2806768"/>
              <a:ext cx="431515" cy="575942"/>
              <a:chOff x="791109" y="2332884"/>
              <a:chExt cx="719192" cy="575942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084B575E-62EF-5B30-5442-B2BDD2D04E80}"/>
                  </a:ext>
                </a:extLst>
              </p:cNvPr>
              <p:cNvCxnSpPr/>
              <p:nvPr/>
            </p:nvCxnSpPr>
            <p:spPr>
              <a:xfrm>
                <a:off x="791110" y="233288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730CB992-AD87-80D3-A91B-A2275BE6CEF9}"/>
                  </a:ext>
                </a:extLst>
              </p:cNvPr>
              <p:cNvCxnSpPr/>
              <p:nvPr/>
            </p:nvCxnSpPr>
            <p:spPr>
              <a:xfrm>
                <a:off x="791110" y="2463023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EB1FBB52-CE25-19A6-F971-8CC9F0FF7A6E}"/>
                  </a:ext>
                </a:extLst>
              </p:cNvPr>
              <p:cNvCxnSpPr/>
              <p:nvPr/>
            </p:nvCxnSpPr>
            <p:spPr>
              <a:xfrm>
                <a:off x="791109" y="260231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4FAA904D-5443-F1AA-7B91-F6B9705F2FDC}"/>
                  </a:ext>
                </a:extLst>
              </p:cNvPr>
              <p:cNvCxnSpPr/>
              <p:nvPr/>
            </p:nvCxnSpPr>
            <p:spPr>
              <a:xfrm>
                <a:off x="791109" y="275471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46658AF8-0EF7-D24F-16B0-B53A4A7B5DC6}"/>
                  </a:ext>
                </a:extLst>
              </p:cNvPr>
              <p:cNvCxnSpPr/>
              <p:nvPr/>
            </p:nvCxnSpPr>
            <p:spPr>
              <a:xfrm>
                <a:off x="791109" y="2908826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459844D0-88CB-DC28-AD45-B6F923946640}"/>
                </a:ext>
              </a:extLst>
            </p:cNvPr>
            <p:cNvSpPr/>
            <p:nvPr/>
          </p:nvSpPr>
          <p:spPr>
            <a:xfrm>
              <a:off x="1556269" y="2447641"/>
              <a:ext cx="123825" cy="101001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02B53C48-1E4B-300F-5F4E-607AFA39B53C}"/>
                </a:ext>
              </a:extLst>
            </p:cNvPr>
            <p:cNvCxnSpPr>
              <a:cxnSpLocks/>
            </p:cNvCxnSpPr>
            <p:nvPr/>
          </p:nvCxnSpPr>
          <p:spPr>
            <a:xfrm>
              <a:off x="1915864" y="2498141"/>
              <a:ext cx="244525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41929061-F481-B19E-4F1F-A080961BBB44}"/>
              </a:ext>
            </a:extLst>
          </p:cNvPr>
          <p:cNvGrpSpPr/>
          <p:nvPr/>
        </p:nvGrpSpPr>
        <p:grpSpPr>
          <a:xfrm>
            <a:off x="3273599" y="2268637"/>
            <a:ext cx="2664467" cy="1439934"/>
            <a:chOff x="3021454" y="2113512"/>
            <a:chExt cx="2664467" cy="1439934"/>
          </a:xfrm>
          <a:scene3d>
            <a:camera prst="isometricOffAxis2Left"/>
            <a:lightRig rig="threePt" dir="t"/>
          </a:scene3d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4734B6A-ABB0-C641-92C2-5B6A840669FD}"/>
                </a:ext>
              </a:extLst>
            </p:cNvPr>
            <p:cNvSpPr/>
            <p:nvPr/>
          </p:nvSpPr>
          <p:spPr>
            <a:xfrm>
              <a:off x="3021454" y="2117208"/>
              <a:ext cx="2664467" cy="1436238"/>
            </a:xfrm>
            <a:prstGeom prst="rect">
              <a:avLst/>
            </a:prstGeom>
            <a:solidFill>
              <a:schemeClr val="bg2"/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4961746-2C5E-080B-B8F8-B9B6F434E757}"/>
                </a:ext>
              </a:extLst>
            </p:cNvPr>
            <p:cNvSpPr/>
            <p:nvPr/>
          </p:nvSpPr>
          <p:spPr>
            <a:xfrm>
              <a:off x="3021454" y="2117208"/>
              <a:ext cx="2664467" cy="3121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9589508-9AB8-0892-DF10-C2FE0F942095}"/>
                </a:ext>
              </a:extLst>
            </p:cNvPr>
            <p:cNvSpPr/>
            <p:nvPr/>
          </p:nvSpPr>
          <p:spPr>
            <a:xfrm>
              <a:off x="320127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8205B04-E266-F50E-8EC1-B5780C5D3C2D}"/>
                </a:ext>
              </a:extLst>
            </p:cNvPr>
            <p:cNvSpPr/>
            <p:nvPr/>
          </p:nvSpPr>
          <p:spPr>
            <a:xfrm>
              <a:off x="339204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F0651ACC-30EB-A3F4-26FB-890914E077F4}"/>
                </a:ext>
              </a:extLst>
            </p:cNvPr>
            <p:cNvSpPr/>
            <p:nvPr/>
          </p:nvSpPr>
          <p:spPr>
            <a:xfrm>
              <a:off x="358281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BAE9179E-D7BD-4683-9423-B6F8E7EF7127}"/>
                </a:ext>
              </a:extLst>
            </p:cNvPr>
            <p:cNvSpPr/>
            <p:nvPr/>
          </p:nvSpPr>
          <p:spPr>
            <a:xfrm>
              <a:off x="377358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31B5116B-E59E-07B1-B8EE-D7AB843DBCD2}"/>
                </a:ext>
              </a:extLst>
            </p:cNvPr>
            <p:cNvCxnSpPr/>
            <p:nvPr/>
          </p:nvCxnSpPr>
          <p:spPr>
            <a:xfrm>
              <a:off x="4029075" y="2117208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B98DDD78-966F-7A3B-B31F-06940AA28ADB}"/>
                </a:ext>
              </a:extLst>
            </p:cNvPr>
            <p:cNvCxnSpPr/>
            <p:nvPr/>
          </p:nvCxnSpPr>
          <p:spPr>
            <a:xfrm>
              <a:off x="4467225" y="2117208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70FF1491-D154-37F7-5D96-15E1D13CAF09}"/>
                </a:ext>
              </a:extLst>
            </p:cNvPr>
            <p:cNvCxnSpPr/>
            <p:nvPr/>
          </p:nvCxnSpPr>
          <p:spPr>
            <a:xfrm>
              <a:off x="4895850" y="2113512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DC5D2A52-6A7D-13D7-C481-040921538D3D}"/>
                </a:ext>
              </a:extLst>
            </p:cNvPr>
            <p:cNvCxnSpPr/>
            <p:nvPr/>
          </p:nvCxnSpPr>
          <p:spPr>
            <a:xfrm>
              <a:off x="5238750" y="2118656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6F7A8C0-8D83-E441-4D6C-8BAADC75881E}"/>
                </a:ext>
              </a:extLst>
            </p:cNvPr>
            <p:cNvSpPr/>
            <p:nvPr/>
          </p:nvSpPr>
          <p:spPr>
            <a:xfrm>
              <a:off x="4088917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3DC120D7-180B-2C65-28CA-F56779708F0D}"/>
                </a:ext>
              </a:extLst>
            </p:cNvPr>
            <p:cNvSpPr/>
            <p:nvPr/>
          </p:nvSpPr>
          <p:spPr>
            <a:xfrm>
              <a:off x="4527066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4595E601-EE99-9207-8EC4-2A14E2BDA5E1}"/>
                </a:ext>
              </a:extLst>
            </p:cNvPr>
            <p:cNvSpPr/>
            <p:nvPr/>
          </p:nvSpPr>
          <p:spPr>
            <a:xfrm>
              <a:off x="494420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8A22048-E51E-80F6-51E9-15BF5185953D}"/>
                </a:ext>
              </a:extLst>
            </p:cNvPr>
            <p:cNvSpPr/>
            <p:nvPr/>
          </p:nvSpPr>
          <p:spPr>
            <a:xfrm>
              <a:off x="5489162" y="2176839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378B2172-5F9C-AE6B-A473-E9250B4D14FC}"/>
                </a:ext>
              </a:extLst>
            </p:cNvPr>
            <p:cNvCxnSpPr>
              <a:cxnSpLocks/>
            </p:cNvCxnSpPr>
            <p:nvPr/>
          </p:nvCxnSpPr>
          <p:spPr>
            <a:xfrm>
              <a:off x="3201279" y="2357745"/>
              <a:ext cx="572310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44ED9B95-19B3-A79F-9D8A-A2FFC87FFC1B}"/>
                </a:ext>
              </a:extLst>
            </p:cNvPr>
            <p:cNvCxnSpPr>
              <a:cxnSpLocks/>
            </p:cNvCxnSpPr>
            <p:nvPr/>
          </p:nvCxnSpPr>
          <p:spPr>
            <a:xfrm>
              <a:off x="4049766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79652A2-D7EA-A9D1-DD22-BB4BC4E89E95}"/>
                </a:ext>
              </a:extLst>
            </p:cNvPr>
            <p:cNvCxnSpPr>
              <a:cxnSpLocks/>
            </p:cNvCxnSpPr>
            <p:nvPr/>
          </p:nvCxnSpPr>
          <p:spPr>
            <a:xfrm>
              <a:off x="4527066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1F8F363-9E44-1433-FB39-CCCC78C6DD59}"/>
                </a:ext>
              </a:extLst>
            </p:cNvPr>
            <p:cNvCxnSpPr>
              <a:cxnSpLocks/>
            </p:cNvCxnSpPr>
            <p:nvPr/>
          </p:nvCxnSpPr>
          <p:spPr>
            <a:xfrm>
              <a:off x="4924038" y="2357745"/>
              <a:ext cx="18136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1BD89506-E37E-7218-8C6A-9C709BFF7D30}"/>
                </a:ext>
              </a:extLst>
            </p:cNvPr>
            <p:cNvCxnSpPr>
              <a:cxnSpLocks/>
            </p:cNvCxnSpPr>
            <p:nvPr/>
          </p:nvCxnSpPr>
          <p:spPr>
            <a:xfrm>
              <a:off x="5277729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9C7410F4-30C1-991B-170E-B16592724521}"/>
                </a:ext>
              </a:extLst>
            </p:cNvPr>
            <p:cNvSpPr/>
            <p:nvPr/>
          </p:nvSpPr>
          <p:spPr>
            <a:xfrm>
              <a:off x="3422649" y="2550368"/>
              <a:ext cx="1915726" cy="1003078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339876F-C160-01C1-EB58-1C274E4BE72C}"/>
                </a:ext>
              </a:extLst>
            </p:cNvPr>
            <p:cNvCxnSpPr/>
            <p:nvPr/>
          </p:nvCxnSpPr>
          <p:spPr>
            <a:xfrm>
              <a:off x="3675307" y="2720247"/>
              <a:ext cx="67838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FAA5B8E5-58F1-7D3A-5016-D3BEB129A36E}"/>
                </a:ext>
              </a:extLst>
            </p:cNvPr>
            <p:cNvCxnSpPr/>
            <p:nvPr/>
          </p:nvCxnSpPr>
          <p:spPr>
            <a:xfrm>
              <a:off x="3675307" y="3059560"/>
              <a:ext cx="115044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4B111B2D-9130-258E-0C2C-A1AF6A87A85D}"/>
                </a:ext>
              </a:extLst>
            </p:cNvPr>
            <p:cNvCxnSpPr>
              <a:cxnSpLocks/>
            </p:cNvCxnSpPr>
            <p:nvPr/>
          </p:nvCxnSpPr>
          <p:spPr>
            <a:xfrm>
              <a:off x="3675307" y="3230326"/>
              <a:ext cx="791918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DAB97A40-9F14-9A95-166C-63DD4629852A}"/>
                </a:ext>
              </a:extLst>
            </p:cNvPr>
            <p:cNvCxnSpPr/>
            <p:nvPr/>
          </p:nvCxnSpPr>
          <p:spPr>
            <a:xfrm>
              <a:off x="4476750" y="3079354"/>
              <a:ext cx="0" cy="17825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8C04F980-C2E9-BC7F-4620-16BFF797F1E8}"/>
              </a:ext>
            </a:extLst>
          </p:cNvPr>
          <p:cNvGrpSpPr/>
          <p:nvPr/>
        </p:nvGrpSpPr>
        <p:grpSpPr>
          <a:xfrm>
            <a:off x="2454274" y="3777892"/>
            <a:ext cx="876299" cy="381000"/>
            <a:chOff x="2843701" y="3712667"/>
            <a:chExt cx="876299" cy="381000"/>
          </a:xfrm>
          <a:scene3d>
            <a:camera prst="perspectiveRelaxedModerately"/>
            <a:lightRig rig="threePt" dir="t"/>
          </a:scene3d>
        </p:grpSpPr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B4F84325-8909-E0E8-CFE6-C0BA7A9EC2D1}"/>
                </a:ext>
              </a:extLst>
            </p:cNvPr>
            <p:cNvSpPr/>
            <p:nvPr/>
          </p:nvSpPr>
          <p:spPr>
            <a:xfrm>
              <a:off x="2892424" y="3752386"/>
              <a:ext cx="782369" cy="326821"/>
            </a:xfrm>
            <a:prstGeom prst="roundRect">
              <a:avLst>
                <a:gd name="adj" fmla="val 7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Grafik 98" descr="Tastatur mit einfarbiger Füllung">
              <a:extLst>
                <a:ext uri="{FF2B5EF4-FFF2-40B4-BE49-F238E27FC236}">
                  <a16:creationId xmlns:a16="http://schemas.microsoft.com/office/drawing/2014/main" id="{89AA3C7C-4A9F-E412-140B-CA391041E78A}"/>
                </a:ext>
              </a:extLst>
            </p:cNvPr>
            <p:cNvSpPr/>
            <p:nvPr/>
          </p:nvSpPr>
          <p:spPr>
            <a:xfrm>
              <a:off x="2843701" y="3712667"/>
              <a:ext cx="876299" cy="381000"/>
            </a:xfrm>
            <a:custGeom>
              <a:avLst/>
              <a:gdLst>
                <a:gd name="connsiteX0" fmla="*/ 838200 w 876299"/>
                <a:gd name="connsiteY0" fmla="*/ 0 h 381000"/>
                <a:gd name="connsiteX1" fmla="*/ 38100 w 876299"/>
                <a:gd name="connsiteY1" fmla="*/ 0 h 381000"/>
                <a:gd name="connsiteX2" fmla="*/ 0 w 876299"/>
                <a:gd name="connsiteY2" fmla="*/ 38100 h 381000"/>
                <a:gd name="connsiteX3" fmla="*/ 0 w 876299"/>
                <a:gd name="connsiteY3" fmla="*/ 342900 h 381000"/>
                <a:gd name="connsiteX4" fmla="*/ 38100 w 876299"/>
                <a:gd name="connsiteY4" fmla="*/ 381000 h 381000"/>
                <a:gd name="connsiteX5" fmla="*/ 838200 w 876299"/>
                <a:gd name="connsiteY5" fmla="*/ 381000 h 381000"/>
                <a:gd name="connsiteX6" fmla="*/ 876300 w 876299"/>
                <a:gd name="connsiteY6" fmla="*/ 342900 h 381000"/>
                <a:gd name="connsiteX7" fmla="*/ 876300 w 876299"/>
                <a:gd name="connsiteY7" fmla="*/ 38100 h 381000"/>
                <a:gd name="connsiteX8" fmla="*/ 838200 w 876299"/>
                <a:gd name="connsiteY8" fmla="*/ 0 h 381000"/>
                <a:gd name="connsiteX9" fmla="*/ 457200 w 876299"/>
                <a:gd name="connsiteY9" fmla="*/ 66675 h 381000"/>
                <a:gd name="connsiteX10" fmla="*/ 514350 w 876299"/>
                <a:gd name="connsiteY10" fmla="*/ 66675 h 381000"/>
                <a:gd name="connsiteX11" fmla="*/ 514350 w 876299"/>
                <a:gd name="connsiteY11" fmla="*/ 123825 h 381000"/>
                <a:gd name="connsiteX12" fmla="*/ 457200 w 876299"/>
                <a:gd name="connsiteY12" fmla="*/ 123825 h 381000"/>
                <a:gd name="connsiteX13" fmla="*/ 457200 w 876299"/>
                <a:gd name="connsiteY13" fmla="*/ 161925 h 381000"/>
                <a:gd name="connsiteX14" fmla="*/ 514350 w 876299"/>
                <a:gd name="connsiteY14" fmla="*/ 161925 h 381000"/>
                <a:gd name="connsiteX15" fmla="*/ 514350 w 876299"/>
                <a:gd name="connsiteY15" fmla="*/ 219075 h 381000"/>
                <a:gd name="connsiteX16" fmla="*/ 457200 w 876299"/>
                <a:gd name="connsiteY16" fmla="*/ 219075 h 381000"/>
                <a:gd name="connsiteX17" fmla="*/ 361950 w 876299"/>
                <a:gd name="connsiteY17" fmla="*/ 66675 h 381000"/>
                <a:gd name="connsiteX18" fmla="*/ 419100 w 876299"/>
                <a:gd name="connsiteY18" fmla="*/ 66675 h 381000"/>
                <a:gd name="connsiteX19" fmla="*/ 419100 w 876299"/>
                <a:gd name="connsiteY19" fmla="*/ 123825 h 381000"/>
                <a:gd name="connsiteX20" fmla="*/ 361950 w 876299"/>
                <a:gd name="connsiteY20" fmla="*/ 123825 h 381000"/>
                <a:gd name="connsiteX21" fmla="*/ 361950 w 876299"/>
                <a:gd name="connsiteY21" fmla="*/ 161925 h 381000"/>
                <a:gd name="connsiteX22" fmla="*/ 419100 w 876299"/>
                <a:gd name="connsiteY22" fmla="*/ 161925 h 381000"/>
                <a:gd name="connsiteX23" fmla="*/ 419100 w 876299"/>
                <a:gd name="connsiteY23" fmla="*/ 219075 h 381000"/>
                <a:gd name="connsiteX24" fmla="*/ 361950 w 876299"/>
                <a:gd name="connsiteY24" fmla="*/ 219075 h 381000"/>
                <a:gd name="connsiteX25" fmla="*/ 266700 w 876299"/>
                <a:gd name="connsiteY25" fmla="*/ 66675 h 381000"/>
                <a:gd name="connsiteX26" fmla="*/ 323850 w 876299"/>
                <a:gd name="connsiteY26" fmla="*/ 66675 h 381000"/>
                <a:gd name="connsiteX27" fmla="*/ 323850 w 876299"/>
                <a:gd name="connsiteY27" fmla="*/ 123825 h 381000"/>
                <a:gd name="connsiteX28" fmla="*/ 266700 w 876299"/>
                <a:gd name="connsiteY28" fmla="*/ 123825 h 381000"/>
                <a:gd name="connsiteX29" fmla="*/ 266700 w 876299"/>
                <a:gd name="connsiteY29" fmla="*/ 161925 h 381000"/>
                <a:gd name="connsiteX30" fmla="*/ 323850 w 876299"/>
                <a:gd name="connsiteY30" fmla="*/ 161925 h 381000"/>
                <a:gd name="connsiteX31" fmla="*/ 323850 w 876299"/>
                <a:gd name="connsiteY31" fmla="*/ 219075 h 381000"/>
                <a:gd name="connsiteX32" fmla="*/ 266700 w 876299"/>
                <a:gd name="connsiteY32" fmla="*/ 219075 h 381000"/>
                <a:gd name="connsiteX33" fmla="*/ 133350 w 876299"/>
                <a:gd name="connsiteY33" fmla="*/ 314325 h 381000"/>
                <a:gd name="connsiteX34" fmla="*/ 76200 w 876299"/>
                <a:gd name="connsiteY34" fmla="*/ 314325 h 381000"/>
                <a:gd name="connsiteX35" fmla="*/ 76200 w 876299"/>
                <a:gd name="connsiteY35" fmla="*/ 257175 h 381000"/>
                <a:gd name="connsiteX36" fmla="*/ 133350 w 876299"/>
                <a:gd name="connsiteY36" fmla="*/ 257175 h 381000"/>
                <a:gd name="connsiteX37" fmla="*/ 133350 w 876299"/>
                <a:gd name="connsiteY37" fmla="*/ 219075 h 381000"/>
                <a:gd name="connsiteX38" fmla="*/ 76200 w 876299"/>
                <a:gd name="connsiteY38" fmla="*/ 219075 h 381000"/>
                <a:gd name="connsiteX39" fmla="*/ 76200 w 876299"/>
                <a:gd name="connsiteY39" fmla="*/ 161925 h 381000"/>
                <a:gd name="connsiteX40" fmla="*/ 133350 w 876299"/>
                <a:gd name="connsiteY40" fmla="*/ 161925 h 381000"/>
                <a:gd name="connsiteX41" fmla="*/ 133350 w 876299"/>
                <a:gd name="connsiteY41" fmla="*/ 123825 h 381000"/>
                <a:gd name="connsiteX42" fmla="*/ 76200 w 876299"/>
                <a:gd name="connsiteY42" fmla="*/ 123825 h 381000"/>
                <a:gd name="connsiteX43" fmla="*/ 76200 w 876299"/>
                <a:gd name="connsiteY43" fmla="*/ 66675 h 381000"/>
                <a:gd name="connsiteX44" fmla="*/ 133350 w 876299"/>
                <a:gd name="connsiteY44" fmla="*/ 66675 h 381000"/>
                <a:gd name="connsiteX45" fmla="*/ 228600 w 876299"/>
                <a:gd name="connsiteY45" fmla="*/ 314325 h 381000"/>
                <a:gd name="connsiteX46" fmla="*/ 171450 w 876299"/>
                <a:gd name="connsiteY46" fmla="*/ 314325 h 381000"/>
                <a:gd name="connsiteX47" fmla="*/ 171450 w 876299"/>
                <a:gd name="connsiteY47" fmla="*/ 257175 h 381000"/>
                <a:gd name="connsiteX48" fmla="*/ 228600 w 876299"/>
                <a:gd name="connsiteY48" fmla="*/ 257175 h 381000"/>
                <a:gd name="connsiteX49" fmla="*/ 228600 w 876299"/>
                <a:gd name="connsiteY49" fmla="*/ 219075 h 381000"/>
                <a:gd name="connsiteX50" fmla="*/ 171450 w 876299"/>
                <a:gd name="connsiteY50" fmla="*/ 219075 h 381000"/>
                <a:gd name="connsiteX51" fmla="*/ 171450 w 876299"/>
                <a:gd name="connsiteY51" fmla="*/ 161925 h 381000"/>
                <a:gd name="connsiteX52" fmla="*/ 228600 w 876299"/>
                <a:gd name="connsiteY52" fmla="*/ 161925 h 381000"/>
                <a:gd name="connsiteX53" fmla="*/ 228600 w 876299"/>
                <a:gd name="connsiteY53" fmla="*/ 123825 h 381000"/>
                <a:gd name="connsiteX54" fmla="*/ 171450 w 876299"/>
                <a:gd name="connsiteY54" fmla="*/ 123825 h 381000"/>
                <a:gd name="connsiteX55" fmla="*/ 171450 w 876299"/>
                <a:gd name="connsiteY55" fmla="*/ 66675 h 381000"/>
                <a:gd name="connsiteX56" fmla="*/ 228600 w 876299"/>
                <a:gd name="connsiteY56" fmla="*/ 66675 h 381000"/>
                <a:gd name="connsiteX57" fmla="*/ 609600 w 876299"/>
                <a:gd name="connsiteY57" fmla="*/ 314325 h 381000"/>
                <a:gd name="connsiteX58" fmla="*/ 266700 w 876299"/>
                <a:gd name="connsiteY58" fmla="*/ 314325 h 381000"/>
                <a:gd name="connsiteX59" fmla="*/ 266700 w 876299"/>
                <a:gd name="connsiteY59" fmla="*/ 257175 h 381000"/>
                <a:gd name="connsiteX60" fmla="*/ 609600 w 876299"/>
                <a:gd name="connsiteY60" fmla="*/ 257175 h 381000"/>
                <a:gd name="connsiteX61" fmla="*/ 609600 w 876299"/>
                <a:gd name="connsiteY61" fmla="*/ 219075 h 381000"/>
                <a:gd name="connsiteX62" fmla="*/ 552450 w 876299"/>
                <a:gd name="connsiteY62" fmla="*/ 219075 h 381000"/>
                <a:gd name="connsiteX63" fmla="*/ 552450 w 876299"/>
                <a:gd name="connsiteY63" fmla="*/ 161925 h 381000"/>
                <a:gd name="connsiteX64" fmla="*/ 609600 w 876299"/>
                <a:gd name="connsiteY64" fmla="*/ 161925 h 381000"/>
                <a:gd name="connsiteX65" fmla="*/ 609600 w 876299"/>
                <a:gd name="connsiteY65" fmla="*/ 123825 h 381000"/>
                <a:gd name="connsiteX66" fmla="*/ 552450 w 876299"/>
                <a:gd name="connsiteY66" fmla="*/ 123825 h 381000"/>
                <a:gd name="connsiteX67" fmla="*/ 552450 w 876299"/>
                <a:gd name="connsiteY67" fmla="*/ 66675 h 381000"/>
                <a:gd name="connsiteX68" fmla="*/ 609600 w 876299"/>
                <a:gd name="connsiteY68" fmla="*/ 66675 h 381000"/>
                <a:gd name="connsiteX69" fmla="*/ 704850 w 876299"/>
                <a:gd name="connsiteY69" fmla="*/ 314325 h 381000"/>
                <a:gd name="connsiteX70" fmla="*/ 647700 w 876299"/>
                <a:gd name="connsiteY70" fmla="*/ 314325 h 381000"/>
                <a:gd name="connsiteX71" fmla="*/ 647700 w 876299"/>
                <a:gd name="connsiteY71" fmla="*/ 257175 h 381000"/>
                <a:gd name="connsiteX72" fmla="*/ 704850 w 876299"/>
                <a:gd name="connsiteY72" fmla="*/ 257175 h 381000"/>
                <a:gd name="connsiteX73" fmla="*/ 704850 w 876299"/>
                <a:gd name="connsiteY73" fmla="*/ 219075 h 381000"/>
                <a:gd name="connsiteX74" fmla="*/ 647700 w 876299"/>
                <a:gd name="connsiteY74" fmla="*/ 219075 h 381000"/>
                <a:gd name="connsiteX75" fmla="*/ 647700 w 876299"/>
                <a:gd name="connsiteY75" fmla="*/ 161925 h 381000"/>
                <a:gd name="connsiteX76" fmla="*/ 704850 w 876299"/>
                <a:gd name="connsiteY76" fmla="*/ 161925 h 381000"/>
                <a:gd name="connsiteX77" fmla="*/ 704850 w 876299"/>
                <a:gd name="connsiteY77" fmla="*/ 123825 h 381000"/>
                <a:gd name="connsiteX78" fmla="*/ 647700 w 876299"/>
                <a:gd name="connsiteY78" fmla="*/ 123825 h 381000"/>
                <a:gd name="connsiteX79" fmla="*/ 647700 w 876299"/>
                <a:gd name="connsiteY79" fmla="*/ 66675 h 381000"/>
                <a:gd name="connsiteX80" fmla="*/ 704850 w 876299"/>
                <a:gd name="connsiteY80" fmla="*/ 66675 h 381000"/>
                <a:gd name="connsiteX81" fmla="*/ 800100 w 876299"/>
                <a:gd name="connsiteY81" fmla="*/ 314325 h 381000"/>
                <a:gd name="connsiteX82" fmla="*/ 742950 w 876299"/>
                <a:gd name="connsiteY82" fmla="*/ 314325 h 381000"/>
                <a:gd name="connsiteX83" fmla="*/ 742950 w 876299"/>
                <a:gd name="connsiteY83" fmla="*/ 257175 h 381000"/>
                <a:gd name="connsiteX84" fmla="*/ 800100 w 876299"/>
                <a:gd name="connsiteY84" fmla="*/ 257175 h 381000"/>
                <a:gd name="connsiteX85" fmla="*/ 800100 w 876299"/>
                <a:gd name="connsiteY85" fmla="*/ 219075 h 381000"/>
                <a:gd name="connsiteX86" fmla="*/ 742950 w 876299"/>
                <a:gd name="connsiteY86" fmla="*/ 219075 h 381000"/>
                <a:gd name="connsiteX87" fmla="*/ 742950 w 876299"/>
                <a:gd name="connsiteY87" fmla="*/ 161925 h 381000"/>
                <a:gd name="connsiteX88" fmla="*/ 800100 w 876299"/>
                <a:gd name="connsiteY88" fmla="*/ 161925 h 381000"/>
                <a:gd name="connsiteX89" fmla="*/ 800100 w 876299"/>
                <a:gd name="connsiteY89" fmla="*/ 123825 h 381000"/>
                <a:gd name="connsiteX90" fmla="*/ 742950 w 876299"/>
                <a:gd name="connsiteY90" fmla="*/ 123825 h 381000"/>
                <a:gd name="connsiteX91" fmla="*/ 742950 w 876299"/>
                <a:gd name="connsiteY91" fmla="*/ 66675 h 381000"/>
                <a:gd name="connsiteX92" fmla="*/ 800100 w 876299"/>
                <a:gd name="connsiteY92" fmla="*/ 66675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876299" h="381000">
                  <a:moveTo>
                    <a:pt x="838200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342900"/>
                  </a:lnTo>
                  <a:cubicBezTo>
                    <a:pt x="0" y="363942"/>
                    <a:pt x="17058" y="381000"/>
                    <a:pt x="38100" y="381000"/>
                  </a:cubicBezTo>
                  <a:lnTo>
                    <a:pt x="838200" y="381000"/>
                  </a:lnTo>
                  <a:cubicBezTo>
                    <a:pt x="859242" y="381000"/>
                    <a:pt x="876300" y="363942"/>
                    <a:pt x="876300" y="342900"/>
                  </a:cubicBezTo>
                  <a:lnTo>
                    <a:pt x="876300" y="38100"/>
                  </a:lnTo>
                  <a:cubicBezTo>
                    <a:pt x="876300" y="17058"/>
                    <a:pt x="859242" y="0"/>
                    <a:pt x="838200" y="0"/>
                  </a:cubicBezTo>
                  <a:close/>
                  <a:moveTo>
                    <a:pt x="457200" y="66675"/>
                  </a:moveTo>
                  <a:lnTo>
                    <a:pt x="514350" y="66675"/>
                  </a:lnTo>
                  <a:lnTo>
                    <a:pt x="514350" y="123825"/>
                  </a:lnTo>
                  <a:lnTo>
                    <a:pt x="457200" y="123825"/>
                  </a:lnTo>
                  <a:close/>
                  <a:moveTo>
                    <a:pt x="457200" y="161925"/>
                  </a:moveTo>
                  <a:lnTo>
                    <a:pt x="514350" y="161925"/>
                  </a:lnTo>
                  <a:lnTo>
                    <a:pt x="514350" y="219075"/>
                  </a:lnTo>
                  <a:lnTo>
                    <a:pt x="457200" y="219075"/>
                  </a:lnTo>
                  <a:close/>
                  <a:moveTo>
                    <a:pt x="361950" y="66675"/>
                  </a:moveTo>
                  <a:lnTo>
                    <a:pt x="419100" y="66675"/>
                  </a:lnTo>
                  <a:lnTo>
                    <a:pt x="419100" y="123825"/>
                  </a:lnTo>
                  <a:lnTo>
                    <a:pt x="361950" y="123825"/>
                  </a:lnTo>
                  <a:close/>
                  <a:moveTo>
                    <a:pt x="361950" y="161925"/>
                  </a:moveTo>
                  <a:lnTo>
                    <a:pt x="419100" y="161925"/>
                  </a:lnTo>
                  <a:lnTo>
                    <a:pt x="419100" y="219075"/>
                  </a:lnTo>
                  <a:lnTo>
                    <a:pt x="361950" y="219075"/>
                  </a:lnTo>
                  <a:close/>
                  <a:moveTo>
                    <a:pt x="266700" y="66675"/>
                  </a:moveTo>
                  <a:lnTo>
                    <a:pt x="323850" y="66675"/>
                  </a:lnTo>
                  <a:lnTo>
                    <a:pt x="323850" y="123825"/>
                  </a:lnTo>
                  <a:lnTo>
                    <a:pt x="266700" y="123825"/>
                  </a:lnTo>
                  <a:close/>
                  <a:moveTo>
                    <a:pt x="266700" y="161925"/>
                  </a:moveTo>
                  <a:lnTo>
                    <a:pt x="323850" y="161925"/>
                  </a:lnTo>
                  <a:lnTo>
                    <a:pt x="323850" y="219075"/>
                  </a:lnTo>
                  <a:lnTo>
                    <a:pt x="266700" y="219075"/>
                  </a:lnTo>
                  <a:close/>
                  <a:moveTo>
                    <a:pt x="133350" y="314325"/>
                  </a:moveTo>
                  <a:lnTo>
                    <a:pt x="76200" y="314325"/>
                  </a:lnTo>
                  <a:lnTo>
                    <a:pt x="76200" y="257175"/>
                  </a:lnTo>
                  <a:lnTo>
                    <a:pt x="133350" y="257175"/>
                  </a:lnTo>
                  <a:close/>
                  <a:moveTo>
                    <a:pt x="133350" y="219075"/>
                  </a:moveTo>
                  <a:lnTo>
                    <a:pt x="76200" y="219075"/>
                  </a:lnTo>
                  <a:lnTo>
                    <a:pt x="76200" y="161925"/>
                  </a:lnTo>
                  <a:lnTo>
                    <a:pt x="133350" y="161925"/>
                  </a:lnTo>
                  <a:close/>
                  <a:moveTo>
                    <a:pt x="133350" y="123825"/>
                  </a:moveTo>
                  <a:lnTo>
                    <a:pt x="76200" y="123825"/>
                  </a:lnTo>
                  <a:lnTo>
                    <a:pt x="76200" y="66675"/>
                  </a:lnTo>
                  <a:lnTo>
                    <a:pt x="133350" y="66675"/>
                  </a:lnTo>
                  <a:close/>
                  <a:moveTo>
                    <a:pt x="228600" y="314325"/>
                  </a:moveTo>
                  <a:lnTo>
                    <a:pt x="171450" y="314325"/>
                  </a:lnTo>
                  <a:lnTo>
                    <a:pt x="171450" y="257175"/>
                  </a:lnTo>
                  <a:lnTo>
                    <a:pt x="228600" y="257175"/>
                  </a:lnTo>
                  <a:close/>
                  <a:moveTo>
                    <a:pt x="228600" y="219075"/>
                  </a:moveTo>
                  <a:lnTo>
                    <a:pt x="171450" y="219075"/>
                  </a:lnTo>
                  <a:lnTo>
                    <a:pt x="171450" y="161925"/>
                  </a:lnTo>
                  <a:lnTo>
                    <a:pt x="228600" y="161925"/>
                  </a:lnTo>
                  <a:close/>
                  <a:moveTo>
                    <a:pt x="228600" y="123825"/>
                  </a:moveTo>
                  <a:lnTo>
                    <a:pt x="171450" y="123825"/>
                  </a:lnTo>
                  <a:lnTo>
                    <a:pt x="171450" y="66675"/>
                  </a:lnTo>
                  <a:lnTo>
                    <a:pt x="228600" y="66675"/>
                  </a:lnTo>
                  <a:close/>
                  <a:moveTo>
                    <a:pt x="609600" y="314325"/>
                  </a:moveTo>
                  <a:lnTo>
                    <a:pt x="266700" y="314325"/>
                  </a:lnTo>
                  <a:lnTo>
                    <a:pt x="266700" y="257175"/>
                  </a:lnTo>
                  <a:lnTo>
                    <a:pt x="609600" y="257175"/>
                  </a:lnTo>
                  <a:close/>
                  <a:moveTo>
                    <a:pt x="609600" y="219075"/>
                  </a:moveTo>
                  <a:lnTo>
                    <a:pt x="552450" y="219075"/>
                  </a:lnTo>
                  <a:lnTo>
                    <a:pt x="552450" y="161925"/>
                  </a:lnTo>
                  <a:lnTo>
                    <a:pt x="609600" y="161925"/>
                  </a:lnTo>
                  <a:close/>
                  <a:moveTo>
                    <a:pt x="609600" y="123825"/>
                  </a:moveTo>
                  <a:lnTo>
                    <a:pt x="552450" y="123825"/>
                  </a:lnTo>
                  <a:lnTo>
                    <a:pt x="552450" y="66675"/>
                  </a:lnTo>
                  <a:lnTo>
                    <a:pt x="609600" y="66675"/>
                  </a:lnTo>
                  <a:close/>
                  <a:moveTo>
                    <a:pt x="704850" y="314325"/>
                  </a:moveTo>
                  <a:lnTo>
                    <a:pt x="647700" y="314325"/>
                  </a:lnTo>
                  <a:lnTo>
                    <a:pt x="647700" y="257175"/>
                  </a:lnTo>
                  <a:lnTo>
                    <a:pt x="704850" y="257175"/>
                  </a:lnTo>
                  <a:close/>
                  <a:moveTo>
                    <a:pt x="704850" y="219075"/>
                  </a:moveTo>
                  <a:lnTo>
                    <a:pt x="647700" y="219075"/>
                  </a:lnTo>
                  <a:lnTo>
                    <a:pt x="647700" y="161925"/>
                  </a:lnTo>
                  <a:lnTo>
                    <a:pt x="704850" y="161925"/>
                  </a:lnTo>
                  <a:close/>
                  <a:moveTo>
                    <a:pt x="704850" y="123825"/>
                  </a:moveTo>
                  <a:lnTo>
                    <a:pt x="647700" y="123825"/>
                  </a:lnTo>
                  <a:lnTo>
                    <a:pt x="647700" y="66675"/>
                  </a:lnTo>
                  <a:lnTo>
                    <a:pt x="704850" y="66675"/>
                  </a:lnTo>
                  <a:close/>
                  <a:moveTo>
                    <a:pt x="800100" y="314325"/>
                  </a:moveTo>
                  <a:lnTo>
                    <a:pt x="742950" y="314325"/>
                  </a:lnTo>
                  <a:lnTo>
                    <a:pt x="742950" y="257175"/>
                  </a:lnTo>
                  <a:lnTo>
                    <a:pt x="800100" y="257175"/>
                  </a:lnTo>
                  <a:close/>
                  <a:moveTo>
                    <a:pt x="800100" y="219075"/>
                  </a:moveTo>
                  <a:lnTo>
                    <a:pt x="742950" y="219075"/>
                  </a:lnTo>
                  <a:lnTo>
                    <a:pt x="742950" y="161925"/>
                  </a:lnTo>
                  <a:lnTo>
                    <a:pt x="800100" y="161925"/>
                  </a:lnTo>
                  <a:close/>
                  <a:moveTo>
                    <a:pt x="800100" y="123825"/>
                  </a:moveTo>
                  <a:lnTo>
                    <a:pt x="742950" y="123825"/>
                  </a:lnTo>
                  <a:lnTo>
                    <a:pt x="742950" y="66675"/>
                  </a:lnTo>
                  <a:lnTo>
                    <a:pt x="800100" y="6667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  <a:sp3d extrusionH="82550" prstMaterial="dkEdge"/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3B1B8714-7526-4218-E8E6-90DFF10B7399}"/>
              </a:ext>
            </a:extLst>
          </p:cNvPr>
          <p:cNvGrpSpPr/>
          <p:nvPr/>
        </p:nvGrpSpPr>
        <p:grpSpPr>
          <a:xfrm>
            <a:off x="3716524" y="3789976"/>
            <a:ext cx="214936" cy="347387"/>
            <a:chOff x="3601470" y="3724551"/>
            <a:chExt cx="465572" cy="752475"/>
          </a:xfrm>
          <a:scene3d>
            <a:camera prst="perspectiveRelaxedModerately"/>
            <a:lightRig rig="soft" dir="t"/>
          </a:scene3d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539CCF8D-027E-153C-ACE7-C177C78A7963}"/>
                </a:ext>
              </a:extLst>
            </p:cNvPr>
            <p:cNvSpPr/>
            <p:nvPr/>
          </p:nvSpPr>
          <p:spPr>
            <a:xfrm>
              <a:off x="3755231" y="3742876"/>
              <a:ext cx="151654" cy="4806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p3d z="-19050" prstMaterial="plastic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ADDF1A2D-7D69-3974-26E9-F918238D0DA0}"/>
                </a:ext>
              </a:extLst>
            </p:cNvPr>
            <p:cNvSpPr/>
            <p:nvPr/>
          </p:nvSpPr>
          <p:spPr>
            <a:xfrm>
              <a:off x="3806381" y="3867426"/>
              <a:ext cx="57164" cy="142875"/>
            </a:xfrm>
            <a:custGeom>
              <a:avLst/>
              <a:gdLst>
                <a:gd name="connsiteX0" fmla="*/ 28582 w 57164"/>
                <a:gd name="connsiteY0" fmla="*/ 0 h 142875"/>
                <a:gd name="connsiteX1" fmla="*/ 7 w 57164"/>
                <a:gd name="connsiteY1" fmla="*/ 29880 h 142875"/>
                <a:gd name="connsiteX2" fmla="*/ 7 w 57164"/>
                <a:gd name="connsiteY2" fmla="*/ 114300 h 142875"/>
                <a:gd name="connsiteX3" fmla="*/ 28582 w 57164"/>
                <a:gd name="connsiteY3" fmla="*/ 142875 h 142875"/>
                <a:gd name="connsiteX4" fmla="*/ 57157 w 57164"/>
                <a:gd name="connsiteY4" fmla="*/ 114300 h 142875"/>
                <a:gd name="connsiteX5" fmla="*/ 57157 w 57164"/>
                <a:gd name="connsiteY5" fmla="*/ 29880 h 142875"/>
                <a:gd name="connsiteX6" fmla="*/ 28582 w 57164"/>
                <a:gd name="connsiteY6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64" h="142875">
                  <a:moveTo>
                    <a:pt x="28582" y="0"/>
                  </a:moveTo>
                  <a:cubicBezTo>
                    <a:pt x="12442" y="364"/>
                    <a:pt x="-349" y="13740"/>
                    <a:pt x="7" y="29880"/>
                  </a:cubicBezTo>
                  <a:lnTo>
                    <a:pt x="7" y="114300"/>
                  </a:lnTo>
                  <a:cubicBezTo>
                    <a:pt x="7" y="130082"/>
                    <a:pt x="12800" y="142875"/>
                    <a:pt x="28582" y="142875"/>
                  </a:cubicBezTo>
                  <a:cubicBezTo>
                    <a:pt x="44364" y="142875"/>
                    <a:pt x="57157" y="130082"/>
                    <a:pt x="57157" y="114300"/>
                  </a:cubicBezTo>
                  <a:lnTo>
                    <a:pt x="57157" y="29880"/>
                  </a:lnTo>
                  <a:cubicBezTo>
                    <a:pt x="57513" y="13740"/>
                    <a:pt x="44722" y="364"/>
                    <a:pt x="2858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  <a:sp3d z="57150" extrusionH="19050" prstMaterial="plastic">
              <a:bevelT/>
              <a:bevelB/>
            </a:sp3d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16297692-EE93-8C39-ED35-A67309183AC1}"/>
                </a:ext>
              </a:extLst>
            </p:cNvPr>
            <p:cNvSpPr/>
            <p:nvPr/>
          </p:nvSpPr>
          <p:spPr>
            <a:xfrm>
              <a:off x="3601470" y="3724551"/>
              <a:ext cx="465572" cy="752475"/>
            </a:xfrm>
            <a:custGeom>
              <a:avLst/>
              <a:gdLst>
                <a:gd name="connsiteX0" fmla="*/ 463998 w 465572"/>
                <a:gd name="connsiteY0" fmla="*/ 502320 h 752475"/>
                <a:gd name="connsiteX1" fmla="*/ 453111 w 465572"/>
                <a:gd name="connsiteY1" fmla="*/ 348615 h 752475"/>
                <a:gd name="connsiteX2" fmla="*/ 457788 w 465572"/>
                <a:gd name="connsiteY2" fmla="*/ 231800 h 752475"/>
                <a:gd name="connsiteX3" fmla="*/ 261936 w 465572"/>
                <a:gd name="connsiteY3" fmla="*/ 920 h 752475"/>
                <a:gd name="connsiteX4" fmla="*/ 253619 w 465572"/>
                <a:gd name="connsiteY4" fmla="*/ 400 h 752475"/>
                <a:gd name="connsiteX5" fmla="*/ 232807 w 465572"/>
                <a:gd name="connsiteY5" fmla="*/ 0 h 752475"/>
                <a:gd name="connsiteX6" fmla="*/ 211995 w 465572"/>
                <a:gd name="connsiteY6" fmla="*/ 400 h 752475"/>
                <a:gd name="connsiteX7" fmla="*/ 7310 w 465572"/>
                <a:gd name="connsiteY7" fmla="*/ 223486 h 752475"/>
                <a:gd name="connsiteX8" fmla="*/ 7827 w 465572"/>
                <a:gd name="connsiteY8" fmla="*/ 231772 h 752475"/>
                <a:gd name="connsiteX9" fmla="*/ 12513 w 465572"/>
                <a:gd name="connsiteY9" fmla="*/ 348615 h 752475"/>
                <a:gd name="connsiteX10" fmla="*/ 1588 w 465572"/>
                <a:gd name="connsiteY10" fmla="*/ 502349 h 752475"/>
                <a:gd name="connsiteX11" fmla="*/ 197195 w 465572"/>
                <a:gd name="connsiteY11" fmla="*/ 750789 h 752475"/>
                <a:gd name="connsiteX12" fmla="*/ 214072 w 465572"/>
                <a:gd name="connsiteY12" fmla="*/ 752151 h 752475"/>
                <a:gd name="connsiteX13" fmla="*/ 232807 w 465572"/>
                <a:gd name="connsiteY13" fmla="*/ 752475 h 752475"/>
                <a:gd name="connsiteX14" fmla="*/ 251562 w 465572"/>
                <a:gd name="connsiteY14" fmla="*/ 752151 h 752475"/>
                <a:gd name="connsiteX15" fmla="*/ 465364 w 465572"/>
                <a:gd name="connsiteY15" fmla="*/ 519202 h 752475"/>
                <a:gd name="connsiteX16" fmla="*/ 463998 w 465572"/>
                <a:gd name="connsiteY16" fmla="*/ 502320 h 752475"/>
                <a:gd name="connsiteX17" fmla="*/ 300168 w 465572"/>
                <a:gd name="connsiteY17" fmla="*/ 257175 h 752475"/>
                <a:gd name="connsiteX18" fmla="*/ 252543 w 465572"/>
                <a:gd name="connsiteY18" fmla="*/ 322297 h 752475"/>
                <a:gd name="connsiteX19" fmla="*/ 252543 w 465572"/>
                <a:gd name="connsiteY19" fmla="*/ 466725 h 752475"/>
                <a:gd name="connsiteX20" fmla="*/ 233493 w 465572"/>
                <a:gd name="connsiteY20" fmla="*/ 485775 h 752475"/>
                <a:gd name="connsiteX21" fmla="*/ 214443 w 465572"/>
                <a:gd name="connsiteY21" fmla="*/ 466725 h 752475"/>
                <a:gd name="connsiteX22" fmla="*/ 214443 w 465572"/>
                <a:gd name="connsiteY22" fmla="*/ 322297 h 752475"/>
                <a:gd name="connsiteX23" fmla="*/ 166818 w 465572"/>
                <a:gd name="connsiteY23" fmla="*/ 257175 h 752475"/>
                <a:gd name="connsiteX24" fmla="*/ 166818 w 465572"/>
                <a:gd name="connsiteY24" fmla="*/ 172764 h 752475"/>
                <a:gd name="connsiteX25" fmla="*/ 214443 w 465572"/>
                <a:gd name="connsiteY25" fmla="*/ 107632 h 752475"/>
                <a:gd name="connsiteX26" fmla="*/ 214443 w 465572"/>
                <a:gd name="connsiteY26" fmla="*/ 57150 h 752475"/>
                <a:gd name="connsiteX27" fmla="*/ 233493 w 465572"/>
                <a:gd name="connsiteY27" fmla="*/ 38100 h 752475"/>
                <a:gd name="connsiteX28" fmla="*/ 252543 w 465572"/>
                <a:gd name="connsiteY28" fmla="*/ 57150 h 752475"/>
                <a:gd name="connsiteX29" fmla="*/ 252543 w 465572"/>
                <a:gd name="connsiteY29" fmla="*/ 107632 h 752475"/>
                <a:gd name="connsiteX30" fmla="*/ 300168 w 465572"/>
                <a:gd name="connsiteY30" fmla="*/ 17276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65572" h="752475">
                  <a:moveTo>
                    <a:pt x="463998" y="502320"/>
                  </a:moveTo>
                  <a:cubicBezTo>
                    <a:pt x="457606" y="451318"/>
                    <a:pt x="453971" y="400009"/>
                    <a:pt x="453111" y="348615"/>
                  </a:cubicBezTo>
                  <a:cubicBezTo>
                    <a:pt x="453111" y="306705"/>
                    <a:pt x="455016" y="267214"/>
                    <a:pt x="457788" y="231800"/>
                  </a:cubicBezTo>
                  <a:cubicBezTo>
                    <a:pt x="467460" y="113962"/>
                    <a:pt x="379774" y="10593"/>
                    <a:pt x="261936" y="920"/>
                  </a:cubicBezTo>
                  <a:cubicBezTo>
                    <a:pt x="259167" y="693"/>
                    <a:pt x="256395" y="519"/>
                    <a:pt x="253619" y="400"/>
                  </a:cubicBezTo>
                  <a:cubicBezTo>
                    <a:pt x="246812" y="133"/>
                    <a:pt x="239875" y="0"/>
                    <a:pt x="232807" y="0"/>
                  </a:cubicBezTo>
                  <a:cubicBezTo>
                    <a:pt x="225740" y="0"/>
                    <a:pt x="218803" y="133"/>
                    <a:pt x="211995" y="400"/>
                  </a:cubicBezTo>
                  <a:cubicBezTo>
                    <a:pt x="93869" y="5481"/>
                    <a:pt x="2228" y="105361"/>
                    <a:pt x="7310" y="223486"/>
                  </a:cubicBezTo>
                  <a:cubicBezTo>
                    <a:pt x="7429" y="226251"/>
                    <a:pt x="7601" y="229013"/>
                    <a:pt x="7827" y="231772"/>
                  </a:cubicBezTo>
                  <a:cubicBezTo>
                    <a:pt x="10608" y="267186"/>
                    <a:pt x="12513" y="306705"/>
                    <a:pt x="12513" y="348615"/>
                  </a:cubicBezTo>
                  <a:cubicBezTo>
                    <a:pt x="11642" y="400019"/>
                    <a:pt x="7994" y="451338"/>
                    <a:pt x="1588" y="502349"/>
                  </a:cubicBezTo>
                  <a:cubicBezTo>
                    <a:pt x="-13002" y="624969"/>
                    <a:pt x="74575" y="736200"/>
                    <a:pt x="197195" y="750789"/>
                  </a:cubicBezTo>
                  <a:cubicBezTo>
                    <a:pt x="202802" y="751456"/>
                    <a:pt x="208431" y="751910"/>
                    <a:pt x="214072" y="752151"/>
                  </a:cubicBezTo>
                  <a:cubicBezTo>
                    <a:pt x="220206" y="752361"/>
                    <a:pt x="226451" y="752468"/>
                    <a:pt x="232807" y="752475"/>
                  </a:cubicBezTo>
                  <a:cubicBezTo>
                    <a:pt x="239163" y="752482"/>
                    <a:pt x="245416" y="752373"/>
                    <a:pt x="251562" y="752151"/>
                  </a:cubicBezTo>
                  <a:cubicBezTo>
                    <a:pt x="374929" y="746864"/>
                    <a:pt x="470651" y="642569"/>
                    <a:pt x="465364" y="519202"/>
                  </a:cubicBezTo>
                  <a:cubicBezTo>
                    <a:pt x="465122" y="513559"/>
                    <a:pt x="464667" y="507928"/>
                    <a:pt x="463998" y="502320"/>
                  </a:cubicBezTo>
                  <a:close/>
                  <a:moveTo>
                    <a:pt x="300168" y="257175"/>
                  </a:moveTo>
                  <a:cubicBezTo>
                    <a:pt x="300304" y="286982"/>
                    <a:pt x="280989" y="313393"/>
                    <a:pt x="252543" y="322297"/>
                  </a:cubicBezTo>
                  <a:lnTo>
                    <a:pt x="252543" y="466725"/>
                  </a:lnTo>
                  <a:cubicBezTo>
                    <a:pt x="252543" y="477246"/>
                    <a:pt x="244014" y="485775"/>
                    <a:pt x="233493" y="485775"/>
                  </a:cubicBezTo>
                  <a:cubicBezTo>
                    <a:pt x="222972" y="485775"/>
                    <a:pt x="214443" y="477246"/>
                    <a:pt x="214443" y="466725"/>
                  </a:cubicBezTo>
                  <a:lnTo>
                    <a:pt x="214443" y="322297"/>
                  </a:lnTo>
                  <a:cubicBezTo>
                    <a:pt x="186001" y="313388"/>
                    <a:pt x="166689" y="286980"/>
                    <a:pt x="166818" y="257175"/>
                  </a:cubicBezTo>
                  <a:lnTo>
                    <a:pt x="166818" y="172764"/>
                  </a:lnTo>
                  <a:cubicBezTo>
                    <a:pt x="166678" y="142954"/>
                    <a:pt x="185994" y="116537"/>
                    <a:pt x="214443" y="107632"/>
                  </a:cubicBezTo>
                  <a:lnTo>
                    <a:pt x="214443" y="57150"/>
                  </a:lnTo>
                  <a:cubicBezTo>
                    <a:pt x="214443" y="46629"/>
                    <a:pt x="222972" y="38100"/>
                    <a:pt x="233493" y="38100"/>
                  </a:cubicBezTo>
                  <a:cubicBezTo>
                    <a:pt x="244014" y="38100"/>
                    <a:pt x="252543" y="46629"/>
                    <a:pt x="252543" y="57150"/>
                  </a:cubicBezTo>
                  <a:lnTo>
                    <a:pt x="252543" y="107632"/>
                  </a:lnTo>
                  <a:cubicBezTo>
                    <a:pt x="280989" y="116543"/>
                    <a:pt x="300302" y="142956"/>
                    <a:pt x="300168" y="17276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  <a:sp3d extrusionH="12700" prstMaterial="plastic">
              <a:bevelT w="25400" h="25400" prst="coolSlant"/>
              <a:bevelB h="114300"/>
            </a:sp3d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8891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>
            <a:extLst>
              <a:ext uri="{FF2B5EF4-FFF2-40B4-BE49-F238E27FC236}">
                <a16:creationId xmlns:a16="http://schemas.microsoft.com/office/drawing/2014/main" id="{C0CFB16B-C93A-5316-F855-59A3E51B366C}"/>
              </a:ext>
            </a:extLst>
          </p:cNvPr>
          <p:cNvSpPr/>
          <p:nvPr/>
        </p:nvSpPr>
        <p:spPr>
          <a:xfrm>
            <a:off x="380999" y="2753004"/>
            <a:ext cx="6019801" cy="2522885"/>
          </a:xfrm>
          <a:prstGeom prst="rect">
            <a:avLst/>
          </a:prstGeom>
          <a:scene3d>
            <a:camera prst="perspectiveRelaxedModerately">
              <a:rot lat="18290635" lon="0" rev="0"/>
            </a:camera>
            <a:lightRig rig="threePt" dir="t"/>
          </a:scene3d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: gefaltete Ecke 109">
            <a:extLst>
              <a:ext uri="{FF2B5EF4-FFF2-40B4-BE49-F238E27FC236}">
                <a16:creationId xmlns:a16="http://schemas.microsoft.com/office/drawing/2014/main" id="{32C748D5-8582-FFE0-F79C-36C32817066D}"/>
              </a:ext>
            </a:extLst>
          </p:cNvPr>
          <p:cNvSpPr/>
          <p:nvPr/>
        </p:nvSpPr>
        <p:spPr>
          <a:xfrm rot="19927067">
            <a:off x="4420540" y="3756308"/>
            <a:ext cx="564907" cy="347386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CC9B00"/>
            </a:solidFill>
          </a:ln>
          <a:scene3d>
            <a:camera prst="perspectiveRelaxedModerately">
              <a:rot lat="19425763" lon="19712119" rev="105359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PW: 1337</a:t>
            </a: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05DA643A-99BE-4A4F-7E9C-3D74C29FA571}"/>
              </a:ext>
            </a:extLst>
          </p:cNvPr>
          <p:cNvGrpSpPr/>
          <p:nvPr/>
        </p:nvGrpSpPr>
        <p:grpSpPr>
          <a:xfrm>
            <a:off x="4025734" y="1274222"/>
            <a:ext cx="1808061" cy="1444101"/>
            <a:chOff x="4025734" y="1274222"/>
            <a:chExt cx="1808061" cy="1444101"/>
          </a:xfrm>
        </p:grpSpPr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2905056-AD61-D20E-BC1A-9AB589CFF1E8}"/>
                </a:ext>
              </a:extLst>
            </p:cNvPr>
            <p:cNvSpPr/>
            <p:nvPr/>
          </p:nvSpPr>
          <p:spPr>
            <a:xfrm>
              <a:off x="4025734" y="1274222"/>
              <a:ext cx="1794968" cy="144410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ahmen 93">
              <a:extLst>
                <a:ext uri="{FF2B5EF4-FFF2-40B4-BE49-F238E27FC236}">
                  <a16:creationId xmlns:a16="http://schemas.microsoft.com/office/drawing/2014/main" id="{AC542D53-2947-43C0-6BCE-9211E1FB0DA9}"/>
                </a:ext>
              </a:extLst>
            </p:cNvPr>
            <p:cNvSpPr/>
            <p:nvPr/>
          </p:nvSpPr>
          <p:spPr>
            <a:xfrm>
              <a:off x="4025734" y="1274222"/>
              <a:ext cx="1808061" cy="1430385"/>
            </a:xfrm>
            <a:prstGeom prst="frame">
              <a:avLst>
                <a:gd name="adj1" fmla="val 717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89C523A-499B-F341-737E-C1F9567D9D35}"/>
                </a:ext>
              </a:extLst>
            </p:cNvPr>
            <p:cNvSpPr/>
            <p:nvPr/>
          </p:nvSpPr>
          <p:spPr>
            <a:xfrm>
              <a:off x="5755006" y="1836197"/>
              <a:ext cx="45719" cy="3204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8D1D4F5-6846-98B7-AC8A-C589135229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62230" y="1357135"/>
            <a:ext cx="3981600" cy="4111200"/>
          </a:xfrm>
        </p:spPr>
        <p:txBody>
          <a:bodyPr/>
          <a:lstStyle/>
          <a:p>
            <a:r>
              <a:rPr lang="de-DE" dirty="0"/>
              <a:t>You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AR </a:t>
            </a:r>
            <a:r>
              <a:rPr lang="de-DE" dirty="0" err="1"/>
              <a:t>Workplace</a:t>
            </a:r>
            <a:endParaRPr lang="de-DE" dirty="0"/>
          </a:p>
          <a:p>
            <a:r>
              <a:rPr lang="de-DE" dirty="0"/>
              <a:t>You </a:t>
            </a:r>
            <a:r>
              <a:rPr lang="de-DE" dirty="0" err="1"/>
              <a:t>want</a:t>
            </a:r>
            <a:r>
              <a:rPr lang="de-DE" dirty="0"/>
              <a:t> to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r>
              <a:rPr lang="de-DE" dirty="0"/>
              <a:t>you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and </a:t>
            </a:r>
            <a:r>
              <a:rPr lang="de-DE" dirty="0" err="1"/>
              <a:t>where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E83E24-61F8-1A2D-6730-5A5250E815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picture</a:t>
            </a:r>
            <a:endParaRPr lang="de-DE" dirty="0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D1E13DB9-A184-91A3-5E92-EF518336E0AE}"/>
              </a:ext>
            </a:extLst>
          </p:cNvPr>
          <p:cNvGrpSpPr/>
          <p:nvPr/>
        </p:nvGrpSpPr>
        <p:grpSpPr>
          <a:xfrm>
            <a:off x="452316" y="2268637"/>
            <a:ext cx="2664467" cy="1436238"/>
            <a:chOff x="1464865" y="2377232"/>
            <a:chExt cx="3225023" cy="1738397"/>
          </a:xfrm>
          <a:scene3d>
            <a:camera prst="isometricOffAxis1Right"/>
            <a:lightRig rig="threePt" dir="t"/>
          </a:scene3d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CE5115C-F1DC-D5BA-252A-027901C41872}"/>
                </a:ext>
              </a:extLst>
            </p:cNvPr>
            <p:cNvSpPr/>
            <p:nvPr/>
          </p:nvSpPr>
          <p:spPr>
            <a:xfrm>
              <a:off x="1464865" y="2377232"/>
              <a:ext cx="3225023" cy="17383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6CC5C39-8867-801B-CC27-DC92F5E89B6A}"/>
                </a:ext>
              </a:extLst>
            </p:cNvPr>
            <p:cNvSpPr/>
            <p:nvPr/>
          </p:nvSpPr>
          <p:spPr>
            <a:xfrm>
              <a:off x="2059703" y="2705767"/>
              <a:ext cx="431515" cy="431515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12E16E11-0398-6F34-922F-A953C088092D}"/>
                </a:ext>
              </a:extLst>
            </p:cNvPr>
            <p:cNvCxnSpPr/>
            <p:nvPr/>
          </p:nvCxnSpPr>
          <p:spPr>
            <a:xfrm>
              <a:off x="2943281" y="292949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EF311F7-D302-31D0-770E-AEFBE2AB4876}"/>
                </a:ext>
              </a:extLst>
            </p:cNvPr>
            <p:cNvCxnSpPr/>
            <p:nvPr/>
          </p:nvCxnSpPr>
          <p:spPr>
            <a:xfrm>
              <a:off x="2943281" y="3059635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ED9538F-6D90-E903-BA37-F89254A4FB49}"/>
                </a:ext>
              </a:extLst>
            </p:cNvPr>
            <p:cNvCxnSpPr/>
            <p:nvPr/>
          </p:nvCxnSpPr>
          <p:spPr>
            <a:xfrm>
              <a:off x="2943280" y="319892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7F415A3-8666-A440-5854-7A6FB2CA41AE}"/>
                </a:ext>
              </a:extLst>
            </p:cNvPr>
            <p:cNvSpPr/>
            <p:nvPr/>
          </p:nvSpPr>
          <p:spPr>
            <a:xfrm>
              <a:off x="2753473" y="2649792"/>
              <a:ext cx="1607642" cy="1465837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59BD298C-4F1B-CDC4-DC7C-6B9B11BFAEAD}"/>
                </a:ext>
              </a:extLst>
            </p:cNvPr>
            <p:cNvCxnSpPr/>
            <p:nvPr/>
          </p:nvCxnSpPr>
          <p:spPr>
            <a:xfrm>
              <a:off x="2943280" y="335132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90B0E83-ECDF-2BC3-9675-C7435A640356}"/>
                </a:ext>
              </a:extLst>
            </p:cNvPr>
            <p:cNvCxnSpPr/>
            <p:nvPr/>
          </p:nvCxnSpPr>
          <p:spPr>
            <a:xfrm>
              <a:off x="2943280" y="3505438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798A605-BCF1-096C-0013-1F9A51A68856}"/>
                </a:ext>
              </a:extLst>
            </p:cNvPr>
            <p:cNvSpPr/>
            <p:nvPr/>
          </p:nvSpPr>
          <p:spPr>
            <a:xfrm>
              <a:off x="4011794" y="4042409"/>
              <a:ext cx="241706" cy="732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E289187-5374-95FA-0BBB-EAE8D678985B}"/>
                </a:ext>
              </a:extLst>
            </p:cNvPr>
            <p:cNvSpPr/>
            <p:nvPr/>
          </p:nvSpPr>
          <p:spPr>
            <a:xfrm>
              <a:off x="4011794" y="3030672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0D49397-21BC-0665-C785-F296CFC386F6}"/>
                </a:ext>
              </a:extLst>
            </p:cNvPr>
            <p:cNvSpPr/>
            <p:nvPr/>
          </p:nvSpPr>
          <p:spPr>
            <a:xfrm>
              <a:off x="4011794" y="3347605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36E0778-FCAA-9E64-0007-62CFEA9EFA50}"/>
                </a:ext>
              </a:extLst>
            </p:cNvPr>
            <p:cNvSpPr/>
            <p:nvPr/>
          </p:nvSpPr>
          <p:spPr>
            <a:xfrm>
              <a:off x="4011794" y="3705901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F7C0616-983E-B88A-6E9A-89357FA61561}"/>
                </a:ext>
              </a:extLst>
            </p:cNvPr>
            <p:cNvSpPr/>
            <p:nvPr/>
          </p:nvSpPr>
          <p:spPr>
            <a:xfrm>
              <a:off x="1507459" y="2420482"/>
              <a:ext cx="3139833" cy="1643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743222A-1212-9790-9B0C-6C06F27EDABE}"/>
                </a:ext>
              </a:extLst>
            </p:cNvPr>
            <p:cNvGrpSpPr/>
            <p:nvPr/>
          </p:nvGrpSpPr>
          <p:grpSpPr>
            <a:xfrm>
              <a:off x="1556269" y="2806768"/>
              <a:ext cx="431515" cy="575942"/>
              <a:chOff x="791109" y="2332884"/>
              <a:chExt cx="719192" cy="575942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084B575E-62EF-5B30-5442-B2BDD2D04E80}"/>
                  </a:ext>
                </a:extLst>
              </p:cNvPr>
              <p:cNvCxnSpPr/>
              <p:nvPr/>
            </p:nvCxnSpPr>
            <p:spPr>
              <a:xfrm>
                <a:off x="791110" y="233288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730CB992-AD87-80D3-A91B-A2275BE6CEF9}"/>
                  </a:ext>
                </a:extLst>
              </p:cNvPr>
              <p:cNvCxnSpPr/>
              <p:nvPr/>
            </p:nvCxnSpPr>
            <p:spPr>
              <a:xfrm>
                <a:off x="791110" y="2463023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EB1FBB52-CE25-19A6-F971-8CC9F0FF7A6E}"/>
                  </a:ext>
                </a:extLst>
              </p:cNvPr>
              <p:cNvCxnSpPr/>
              <p:nvPr/>
            </p:nvCxnSpPr>
            <p:spPr>
              <a:xfrm>
                <a:off x="791109" y="260231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4FAA904D-5443-F1AA-7B91-F6B9705F2FDC}"/>
                  </a:ext>
                </a:extLst>
              </p:cNvPr>
              <p:cNvCxnSpPr/>
              <p:nvPr/>
            </p:nvCxnSpPr>
            <p:spPr>
              <a:xfrm>
                <a:off x="791109" y="275471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46658AF8-0EF7-D24F-16B0-B53A4A7B5DC6}"/>
                  </a:ext>
                </a:extLst>
              </p:cNvPr>
              <p:cNvCxnSpPr/>
              <p:nvPr/>
            </p:nvCxnSpPr>
            <p:spPr>
              <a:xfrm>
                <a:off x="791109" y="2908826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459844D0-88CB-DC28-AD45-B6F923946640}"/>
                </a:ext>
              </a:extLst>
            </p:cNvPr>
            <p:cNvSpPr/>
            <p:nvPr/>
          </p:nvSpPr>
          <p:spPr>
            <a:xfrm>
              <a:off x="1556269" y="2447641"/>
              <a:ext cx="123825" cy="101001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02B53C48-1E4B-300F-5F4E-607AFA39B53C}"/>
                </a:ext>
              </a:extLst>
            </p:cNvPr>
            <p:cNvCxnSpPr>
              <a:cxnSpLocks/>
            </p:cNvCxnSpPr>
            <p:nvPr/>
          </p:nvCxnSpPr>
          <p:spPr>
            <a:xfrm>
              <a:off x="1915864" y="2498141"/>
              <a:ext cx="244525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41929061-F481-B19E-4F1F-A080961BBB44}"/>
              </a:ext>
            </a:extLst>
          </p:cNvPr>
          <p:cNvGrpSpPr/>
          <p:nvPr/>
        </p:nvGrpSpPr>
        <p:grpSpPr>
          <a:xfrm>
            <a:off x="3273599" y="2268637"/>
            <a:ext cx="2664467" cy="1439934"/>
            <a:chOff x="3021454" y="2113512"/>
            <a:chExt cx="2664467" cy="1439934"/>
          </a:xfrm>
          <a:scene3d>
            <a:camera prst="isometricOffAxis2Left"/>
            <a:lightRig rig="threePt" dir="t"/>
          </a:scene3d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4734B6A-ABB0-C641-92C2-5B6A840669FD}"/>
                </a:ext>
              </a:extLst>
            </p:cNvPr>
            <p:cNvSpPr/>
            <p:nvPr/>
          </p:nvSpPr>
          <p:spPr>
            <a:xfrm>
              <a:off x="3021454" y="2117208"/>
              <a:ext cx="2664467" cy="1436238"/>
            </a:xfrm>
            <a:prstGeom prst="rect">
              <a:avLst/>
            </a:prstGeom>
            <a:solidFill>
              <a:schemeClr val="bg2"/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4961746-2C5E-080B-B8F8-B9B6F434E757}"/>
                </a:ext>
              </a:extLst>
            </p:cNvPr>
            <p:cNvSpPr/>
            <p:nvPr/>
          </p:nvSpPr>
          <p:spPr>
            <a:xfrm>
              <a:off x="3021454" y="2117208"/>
              <a:ext cx="2664467" cy="3121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9589508-9AB8-0892-DF10-C2FE0F942095}"/>
                </a:ext>
              </a:extLst>
            </p:cNvPr>
            <p:cNvSpPr/>
            <p:nvPr/>
          </p:nvSpPr>
          <p:spPr>
            <a:xfrm>
              <a:off x="320127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8205B04-E266-F50E-8EC1-B5780C5D3C2D}"/>
                </a:ext>
              </a:extLst>
            </p:cNvPr>
            <p:cNvSpPr/>
            <p:nvPr/>
          </p:nvSpPr>
          <p:spPr>
            <a:xfrm>
              <a:off x="339204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F0651ACC-30EB-A3F4-26FB-890914E077F4}"/>
                </a:ext>
              </a:extLst>
            </p:cNvPr>
            <p:cNvSpPr/>
            <p:nvPr/>
          </p:nvSpPr>
          <p:spPr>
            <a:xfrm>
              <a:off x="358281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BAE9179E-D7BD-4683-9423-B6F8E7EF7127}"/>
                </a:ext>
              </a:extLst>
            </p:cNvPr>
            <p:cNvSpPr/>
            <p:nvPr/>
          </p:nvSpPr>
          <p:spPr>
            <a:xfrm>
              <a:off x="377358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31B5116B-E59E-07B1-B8EE-D7AB843DBCD2}"/>
                </a:ext>
              </a:extLst>
            </p:cNvPr>
            <p:cNvCxnSpPr/>
            <p:nvPr/>
          </p:nvCxnSpPr>
          <p:spPr>
            <a:xfrm>
              <a:off x="4029075" y="2117208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B98DDD78-966F-7A3B-B31F-06940AA28ADB}"/>
                </a:ext>
              </a:extLst>
            </p:cNvPr>
            <p:cNvCxnSpPr/>
            <p:nvPr/>
          </p:nvCxnSpPr>
          <p:spPr>
            <a:xfrm>
              <a:off x="4467225" y="2117208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70FF1491-D154-37F7-5D96-15E1D13CAF09}"/>
                </a:ext>
              </a:extLst>
            </p:cNvPr>
            <p:cNvCxnSpPr/>
            <p:nvPr/>
          </p:nvCxnSpPr>
          <p:spPr>
            <a:xfrm>
              <a:off x="4895850" y="2113512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DC5D2A52-6A7D-13D7-C481-040921538D3D}"/>
                </a:ext>
              </a:extLst>
            </p:cNvPr>
            <p:cNvCxnSpPr/>
            <p:nvPr/>
          </p:nvCxnSpPr>
          <p:spPr>
            <a:xfrm>
              <a:off x="5238750" y="2118656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6F7A8C0-8D83-E441-4D6C-8BAADC75881E}"/>
                </a:ext>
              </a:extLst>
            </p:cNvPr>
            <p:cNvSpPr/>
            <p:nvPr/>
          </p:nvSpPr>
          <p:spPr>
            <a:xfrm>
              <a:off x="4088917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3DC120D7-180B-2C65-28CA-F56779708F0D}"/>
                </a:ext>
              </a:extLst>
            </p:cNvPr>
            <p:cNvSpPr/>
            <p:nvPr/>
          </p:nvSpPr>
          <p:spPr>
            <a:xfrm>
              <a:off x="4527066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4595E601-EE99-9207-8EC4-2A14E2BDA5E1}"/>
                </a:ext>
              </a:extLst>
            </p:cNvPr>
            <p:cNvSpPr/>
            <p:nvPr/>
          </p:nvSpPr>
          <p:spPr>
            <a:xfrm>
              <a:off x="494420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8A22048-E51E-80F6-51E9-15BF5185953D}"/>
                </a:ext>
              </a:extLst>
            </p:cNvPr>
            <p:cNvSpPr/>
            <p:nvPr/>
          </p:nvSpPr>
          <p:spPr>
            <a:xfrm>
              <a:off x="5489162" y="2176839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378B2172-5F9C-AE6B-A473-E9250B4D14FC}"/>
                </a:ext>
              </a:extLst>
            </p:cNvPr>
            <p:cNvCxnSpPr>
              <a:cxnSpLocks/>
            </p:cNvCxnSpPr>
            <p:nvPr/>
          </p:nvCxnSpPr>
          <p:spPr>
            <a:xfrm>
              <a:off x="3201279" y="2357745"/>
              <a:ext cx="572310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44ED9B95-19B3-A79F-9D8A-A2FFC87FFC1B}"/>
                </a:ext>
              </a:extLst>
            </p:cNvPr>
            <p:cNvCxnSpPr>
              <a:cxnSpLocks/>
            </p:cNvCxnSpPr>
            <p:nvPr/>
          </p:nvCxnSpPr>
          <p:spPr>
            <a:xfrm>
              <a:off x="4049766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79652A2-D7EA-A9D1-DD22-BB4BC4E89E95}"/>
                </a:ext>
              </a:extLst>
            </p:cNvPr>
            <p:cNvCxnSpPr>
              <a:cxnSpLocks/>
            </p:cNvCxnSpPr>
            <p:nvPr/>
          </p:nvCxnSpPr>
          <p:spPr>
            <a:xfrm>
              <a:off x="4527066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1F8F363-9E44-1433-FB39-CCCC78C6DD59}"/>
                </a:ext>
              </a:extLst>
            </p:cNvPr>
            <p:cNvCxnSpPr>
              <a:cxnSpLocks/>
            </p:cNvCxnSpPr>
            <p:nvPr/>
          </p:nvCxnSpPr>
          <p:spPr>
            <a:xfrm>
              <a:off x="4924038" y="2357745"/>
              <a:ext cx="18136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1BD89506-E37E-7218-8C6A-9C709BFF7D30}"/>
                </a:ext>
              </a:extLst>
            </p:cNvPr>
            <p:cNvCxnSpPr>
              <a:cxnSpLocks/>
            </p:cNvCxnSpPr>
            <p:nvPr/>
          </p:nvCxnSpPr>
          <p:spPr>
            <a:xfrm>
              <a:off x="5277729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9C7410F4-30C1-991B-170E-B16592724521}"/>
                </a:ext>
              </a:extLst>
            </p:cNvPr>
            <p:cNvSpPr/>
            <p:nvPr/>
          </p:nvSpPr>
          <p:spPr>
            <a:xfrm>
              <a:off x="3422649" y="2550368"/>
              <a:ext cx="1915726" cy="1003078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339876F-C160-01C1-EB58-1C274E4BE72C}"/>
                </a:ext>
              </a:extLst>
            </p:cNvPr>
            <p:cNvCxnSpPr/>
            <p:nvPr/>
          </p:nvCxnSpPr>
          <p:spPr>
            <a:xfrm>
              <a:off x="3675307" y="2720247"/>
              <a:ext cx="67838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FAA5B8E5-58F1-7D3A-5016-D3BEB129A36E}"/>
                </a:ext>
              </a:extLst>
            </p:cNvPr>
            <p:cNvCxnSpPr/>
            <p:nvPr/>
          </p:nvCxnSpPr>
          <p:spPr>
            <a:xfrm>
              <a:off x="3675307" y="3059560"/>
              <a:ext cx="115044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4B111B2D-9130-258E-0C2C-A1AF6A87A85D}"/>
                </a:ext>
              </a:extLst>
            </p:cNvPr>
            <p:cNvCxnSpPr>
              <a:cxnSpLocks/>
            </p:cNvCxnSpPr>
            <p:nvPr/>
          </p:nvCxnSpPr>
          <p:spPr>
            <a:xfrm>
              <a:off x="3675307" y="3230326"/>
              <a:ext cx="791918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DAB97A40-9F14-9A95-166C-63DD4629852A}"/>
                </a:ext>
              </a:extLst>
            </p:cNvPr>
            <p:cNvCxnSpPr/>
            <p:nvPr/>
          </p:nvCxnSpPr>
          <p:spPr>
            <a:xfrm>
              <a:off x="4476750" y="3079354"/>
              <a:ext cx="0" cy="17825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8C04F980-C2E9-BC7F-4620-16BFF797F1E8}"/>
              </a:ext>
            </a:extLst>
          </p:cNvPr>
          <p:cNvGrpSpPr/>
          <p:nvPr/>
        </p:nvGrpSpPr>
        <p:grpSpPr>
          <a:xfrm>
            <a:off x="2454274" y="3777892"/>
            <a:ext cx="876299" cy="381000"/>
            <a:chOff x="2843701" y="3712667"/>
            <a:chExt cx="876299" cy="381000"/>
          </a:xfrm>
          <a:scene3d>
            <a:camera prst="perspectiveRelaxedModerately"/>
            <a:lightRig rig="threePt" dir="t"/>
          </a:scene3d>
        </p:grpSpPr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B4F84325-8909-E0E8-CFE6-C0BA7A9EC2D1}"/>
                </a:ext>
              </a:extLst>
            </p:cNvPr>
            <p:cNvSpPr/>
            <p:nvPr/>
          </p:nvSpPr>
          <p:spPr>
            <a:xfrm>
              <a:off x="2892424" y="3752386"/>
              <a:ext cx="782369" cy="326821"/>
            </a:xfrm>
            <a:prstGeom prst="roundRect">
              <a:avLst>
                <a:gd name="adj" fmla="val 7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Grafik 98" descr="Tastatur mit einfarbiger Füllung">
              <a:extLst>
                <a:ext uri="{FF2B5EF4-FFF2-40B4-BE49-F238E27FC236}">
                  <a16:creationId xmlns:a16="http://schemas.microsoft.com/office/drawing/2014/main" id="{89AA3C7C-4A9F-E412-140B-CA391041E78A}"/>
                </a:ext>
              </a:extLst>
            </p:cNvPr>
            <p:cNvSpPr/>
            <p:nvPr/>
          </p:nvSpPr>
          <p:spPr>
            <a:xfrm>
              <a:off x="2843701" y="3712667"/>
              <a:ext cx="876299" cy="381000"/>
            </a:xfrm>
            <a:custGeom>
              <a:avLst/>
              <a:gdLst>
                <a:gd name="connsiteX0" fmla="*/ 838200 w 876299"/>
                <a:gd name="connsiteY0" fmla="*/ 0 h 381000"/>
                <a:gd name="connsiteX1" fmla="*/ 38100 w 876299"/>
                <a:gd name="connsiteY1" fmla="*/ 0 h 381000"/>
                <a:gd name="connsiteX2" fmla="*/ 0 w 876299"/>
                <a:gd name="connsiteY2" fmla="*/ 38100 h 381000"/>
                <a:gd name="connsiteX3" fmla="*/ 0 w 876299"/>
                <a:gd name="connsiteY3" fmla="*/ 342900 h 381000"/>
                <a:gd name="connsiteX4" fmla="*/ 38100 w 876299"/>
                <a:gd name="connsiteY4" fmla="*/ 381000 h 381000"/>
                <a:gd name="connsiteX5" fmla="*/ 838200 w 876299"/>
                <a:gd name="connsiteY5" fmla="*/ 381000 h 381000"/>
                <a:gd name="connsiteX6" fmla="*/ 876300 w 876299"/>
                <a:gd name="connsiteY6" fmla="*/ 342900 h 381000"/>
                <a:gd name="connsiteX7" fmla="*/ 876300 w 876299"/>
                <a:gd name="connsiteY7" fmla="*/ 38100 h 381000"/>
                <a:gd name="connsiteX8" fmla="*/ 838200 w 876299"/>
                <a:gd name="connsiteY8" fmla="*/ 0 h 381000"/>
                <a:gd name="connsiteX9" fmla="*/ 457200 w 876299"/>
                <a:gd name="connsiteY9" fmla="*/ 66675 h 381000"/>
                <a:gd name="connsiteX10" fmla="*/ 514350 w 876299"/>
                <a:gd name="connsiteY10" fmla="*/ 66675 h 381000"/>
                <a:gd name="connsiteX11" fmla="*/ 514350 w 876299"/>
                <a:gd name="connsiteY11" fmla="*/ 123825 h 381000"/>
                <a:gd name="connsiteX12" fmla="*/ 457200 w 876299"/>
                <a:gd name="connsiteY12" fmla="*/ 123825 h 381000"/>
                <a:gd name="connsiteX13" fmla="*/ 457200 w 876299"/>
                <a:gd name="connsiteY13" fmla="*/ 161925 h 381000"/>
                <a:gd name="connsiteX14" fmla="*/ 514350 w 876299"/>
                <a:gd name="connsiteY14" fmla="*/ 161925 h 381000"/>
                <a:gd name="connsiteX15" fmla="*/ 514350 w 876299"/>
                <a:gd name="connsiteY15" fmla="*/ 219075 h 381000"/>
                <a:gd name="connsiteX16" fmla="*/ 457200 w 876299"/>
                <a:gd name="connsiteY16" fmla="*/ 219075 h 381000"/>
                <a:gd name="connsiteX17" fmla="*/ 361950 w 876299"/>
                <a:gd name="connsiteY17" fmla="*/ 66675 h 381000"/>
                <a:gd name="connsiteX18" fmla="*/ 419100 w 876299"/>
                <a:gd name="connsiteY18" fmla="*/ 66675 h 381000"/>
                <a:gd name="connsiteX19" fmla="*/ 419100 w 876299"/>
                <a:gd name="connsiteY19" fmla="*/ 123825 h 381000"/>
                <a:gd name="connsiteX20" fmla="*/ 361950 w 876299"/>
                <a:gd name="connsiteY20" fmla="*/ 123825 h 381000"/>
                <a:gd name="connsiteX21" fmla="*/ 361950 w 876299"/>
                <a:gd name="connsiteY21" fmla="*/ 161925 h 381000"/>
                <a:gd name="connsiteX22" fmla="*/ 419100 w 876299"/>
                <a:gd name="connsiteY22" fmla="*/ 161925 h 381000"/>
                <a:gd name="connsiteX23" fmla="*/ 419100 w 876299"/>
                <a:gd name="connsiteY23" fmla="*/ 219075 h 381000"/>
                <a:gd name="connsiteX24" fmla="*/ 361950 w 876299"/>
                <a:gd name="connsiteY24" fmla="*/ 219075 h 381000"/>
                <a:gd name="connsiteX25" fmla="*/ 266700 w 876299"/>
                <a:gd name="connsiteY25" fmla="*/ 66675 h 381000"/>
                <a:gd name="connsiteX26" fmla="*/ 323850 w 876299"/>
                <a:gd name="connsiteY26" fmla="*/ 66675 h 381000"/>
                <a:gd name="connsiteX27" fmla="*/ 323850 w 876299"/>
                <a:gd name="connsiteY27" fmla="*/ 123825 h 381000"/>
                <a:gd name="connsiteX28" fmla="*/ 266700 w 876299"/>
                <a:gd name="connsiteY28" fmla="*/ 123825 h 381000"/>
                <a:gd name="connsiteX29" fmla="*/ 266700 w 876299"/>
                <a:gd name="connsiteY29" fmla="*/ 161925 h 381000"/>
                <a:gd name="connsiteX30" fmla="*/ 323850 w 876299"/>
                <a:gd name="connsiteY30" fmla="*/ 161925 h 381000"/>
                <a:gd name="connsiteX31" fmla="*/ 323850 w 876299"/>
                <a:gd name="connsiteY31" fmla="*/ 219075 h 381000"/>
                <a:gd name="connsiteX32" fmla="*/ 266700 w 876299"/>
                <a:gd name="connsiteY32" fmla="*/ 219075 h 381000"/>
                <a:gd name="connsiteX33" fmla="*/ 133350 w 876299"/>
                <a:gd name="connsiteY33" fmla="*/ 314325 h 381000"/>
                <a:gd name="connsiteX34" fmla="*/ 76200 w 876299"/>
                <a:gd name="connsiteY34" fmla="*/ 314325 h 381000"/>
                <a:gd name="connsiteX35" fmla="*/ 76200 w 876299"/>
                <a:gd name="connsiteY35" fmla="*/ 257175 h 381000"/>
                <a:gd name="connsiteX36" fmla="*/ 133350 w 876299"/>
                <a:gd name="connsiteY36" fmla="*/ 257175 h 381000"/>
                <a:gd name="connsiteX37" fmla="*/ 133350 w 876299"/>
                <a:gd name="connsiteY37" fmla="*/ 219075 h 381000"/>
                <a:gd name="connsiteX38" fmla="*/ 76200 w 876299"/>
                <a:gd name="connsiteY38" fmla="*/ 219075 h 381000"/>
                <a:gd name="connsiteX39" fmla="*/ 76200 w 876299"/>
                <a:gd name="connsiteY39" fmla="*/ 161925 h 381000"/>
                <a:gd name="connsiteX40" fmla="*/ 133350 w 876299"/>
                <a:gd name="connsiteY40" fmla="*/ 161925 h 381000"/>
                <a:gd name="connsiteX41" fmla="*/ 133350 w 876299"/>
                <a:gd name="connsiteY41" fmla="*/ 123825 h 381000"/>
                <a:gd name="connsiteX42" fmla="*/ 76200 w 876299"/>
                <a:gd name="connsiteY42" fmla="*/ 123825 h 381000"/>
                <a:gd name="connsiteX43" fmla="*/ 76200 w 876299"/>
                <a:gd name="connsiteY43" fmla="*/ 66675 h 381000"/>
                <a:gd name="connsiteX44" fmla="*/ 133350 w 876299"/>
                <a:gd name="connsiteY44" fmla="*/ 66675 h 381000"/>
                <a:gd name="connsiteX45" fmla="*/ 228600 w 876299"/>
                <a:gd name="connsiteY45" fmla="*/ 314325 h 381000"/>
                <a:gd name="connsiteX46" fmla="*/ 171450 w 876299"/>
                <a:gd name="connsiteY46" fmla="*/ 314325 h 381000"/>
                <a:gd name="connsiteX47" fmla="*/ 171450 w 876299"/>
                <a:gd name="connsiteY47" fmla="*/ 257175 h 381000"/>
                <a:gd name="connsiteX48" fmla="*/ 228600 w 876299"/>
                <a:gd name="connsiteY48" fmla="*/ 257175 h 381000"/>
                <a:gd name="connsiteX49" fmla="*/ 228600 w 876299"/>
                <a:gd name="connsiteY49" fmla="*/ 219075 h 381000"/>
                <a:gd name="connsiteX50" fmla="*/ 171450 w 876299"/>
                <a:gd name="connsiteY50" fmla="*/ 219075 h 381000"/>
                <a:gd name="connsiteX51" fmla="*/ 171450 w 876299"/>
                <a:gd name="connsiteY51" fmla="*/ 161925 h 381000"/>
                <a:gd name="connsiteX52" fmla="*/ 228600 w 876299"/>
                <a:gd name="connsiteY52" fmla="*/ 161925 h 381000"/>
                <a:gd name="connsiteX53" fmla="*/ 228600 w 876299"/>
                <a:gd name="connsiteY53" fmla="*/ 123825 h 381000"/>
                <a:gd name="connsiteX54" fmla="*/ 171450 w 876299"/>
                <a:gd name="connsiteY54" fmla="*/ 123825 h 381000"/>
                <a:gd name="connsiteX55" fmla="*/ 171450 w 876299"/>
                <a:gd name="connsiteY55" fmla="*/ 66675 h 381000"/>
                <a:gd name="connsiteX56" fmla="*/ 228600 w 876299"/>
                <a:gd name="connsiteY56" fmla="*/ 66675 h 381000"/>
                <a:gd name="connsiteX57" fmla="*/ 609600 w 876299"/>
                <a:gd name="connsiteY57" fmla="*/ 314325 h 381000"/>
                <a:gd name="connsiteX58" fmla="*/ 266700 w 876299"/>
                <a:gd name="connsiteY58" fmla="*/ 314325 h 381000"/>
                <a:gd name="connsiteX59" fmla="*/ 266700 w 876299"/>
                <a:gd name="connsiteY59" fmla="*/ 257175 h 381000"/>
                <a:gd name="connsiteX60" fmla="*/ 609600 w 876299"/>
                <a:gd name="connsiteY60" fmla="*/ 257175 h 381000"/>
                <a:gd name="connsiteX61" fmla="*/ 609600 w 876299"/>
                <a:gd name="connsiteY61" fmla="*/ 219075 h 381000"/>
                <a:gd name="connsiteX62" fmla="*/ 552450 w 876299"/>
                <a:gd name="connsiteY62" fmla="*/ 219075 h 381000"/>
                <a:gd name="connsiteX63" fmla="*/ 552450 w 876299"/>
                <a:gd name="connsiteY63" fmla="*/ 161925 h 381000"/>
                <a:gd name="connsiteX64" fmla="*/ 609600 w 876299"/>
                <a:gd name="connsiteY64" fmla="*/ 161925 h 381000"/>
                <a:gd name="connsiteX65" fmla="*/ 609600 w 876299"/>
                <a:gd name="connsiteY65" fmla="*/ 123825 h 381000"/>
                <a:gd name="connsiteX66" fmla="*/ 552450 w 876299"/>
                <a:gd name="connsiteY66" fmla="*/ 123825 h 381000"/>
                <a:gd name="connsiteX67" fmla="*/ 552450 w 876299"/>
                <a:gd name="connsiteY67" fmla="*/ 66675 h 381000"/>
                <a:gd name="connsiteX68" fmla="*/ 609600 w 876299"/>
                <a:gd name="connsiteY68" fmla="*/ 66675 h 381000"/>
                <a:gd name="connsiteX69" fmla="*/ 704850 w 876299"/>
                <a:gd name="connsiteY69" fmla="*/ 314325 h 381000"/>
                <a:gd name="connsiteX70" fmla="*/ 647700 w 876299"/>
                <a:gd name="connsiteY70" fmla="*/ 314325 h 381000"/>
                <a:gd name="connsiteX71" fmla="*/ 647700 w 876299"/>
                <a:gd name="connsiteY71" fmla="*/ 257175 h 381000"/>
                <a:gd name="connsiteX72" fmla="*/ 704850 w 876299"/>
                <a:gd name="connsiteY72" fmla="*/ 257175 h 381000"/>
                <a:gd name="connsiteX73" fmla="*/ 704850 w 876299"/>
                <a:gd name="connsiteY73" fmla="*/ 219075 h 381000"/>
                <a:gd name="connsiteX74" fmla="*/ 647700 w 876299"/>
                <a:gd name="connsiteY74" fmla="*/ 219075 h 381000"/>
                <a:gd name="connsiteX75" fmla="*/ 647700 w 876299"/>
                <a:gd name="connsiteY75" fmla="*/ 161925 h 381000"/>
                <a:gd name="connsiteX76" fmla="*/ 704850 w 876299"/>
                <a:gd name="connsiteY76" fmla="*/ 161925 h 381000"/>
                <a:gd name="connsiteX77" fmla="*/ 704850 w 876299"/>
                <a:gd name="connsiteY77" fmla="*/ 123825 h 381000"/>
                <a:gd name="connsiteX78" fmla="*/ 647700 w 876299"/>
                <a:gd name="connsiteY78" fmla="*/ 123825 h 381000"/>
                <a:gd name="connsiteX79" fmla="*/ 647700 w 876299"/>
                <a:gd name="connsiteY79" fmla="*/ 66675 h 381000"/>
                <a:gd name="connsiteX80" fmla="*/ 704850 w 876299"/>
                <a:gd name="connsiteY80" fmla="*/ 66675 h 381000"/>
                <a:gd name="connsiteX81" fmla="*/ 800100 w 876299"/>
                <a:gd name="connsiteY81" fmla="*/ 314325 h 381000"/>
                <a:gd name="connsiteX82" fmla="*/ 742950 w 876299"/>
                <a:gd name="connsiteY82" fmla="*/ 314325 h 381000"/>
                <a:gd name="connsiteX83" fmla="*/ 742950 w 876299"/>
                <a:gd name="connsiteY83" fmla="*/ 257175 h 381000"/>
                <a:gd name="connsiteX84" fmla="*/ 800100 w 876299"/>
                <a:gd name="connsiteY84" fmla="*/ 257175 h 381000"/>
                <a:gd name="connsiteX85" fmla="*/ 800100 w 876299"/>
                <a:gd name="connsiteY85" fmla="*/ 219075 h 381000"/>
                <a:gd name="connsiteX86" fmla="*/ 742950 w 876299"/>
                <a:gd name="connsiteY86" fmla="*/ 219075 h 381000"/>
                <a:gd name="connsiteX87" fmla="*/ 742950 w 876299"/>
                <a:gd name="connsiteY87" fmla="*/ 161925 h 381000"/>
                <a:gd name="connsiteX88" fmla="*/ 800100 w 876299"/>
                <a:gd name="connsiteY88" fmla="*/ 161925 h 381000"/>
                <a:gd name="connsiteX89" fmla="*/ 800100 w 876299"/>
                <a:gd name="connsiteY89" fmla="*/ 123825 h 381000"/>
                <a:gd name="connsiteX90" fmla="*/ 742950 w 876299"/>
                <a:gd name="connsiteY90" fmla="*/ 123825 h 381000"/>
                <a:gd name="connsiteX91" fmla="*/ 742950 w 876299"/>
                <a:gd name="connsiteY91" fmla="*/ 66675 h 381000"/>
                <a:gd name="connsiteX92" fmla="*/ 800100 w 876299"/>
                <a:gd name="connsiteY92" fmla="*/ 66675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876299" h="381000">
                  <a:moveTo>
                    <a:pt x="838200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342900"/>
                  </a:lnTo>
                  <a:cubicBezTo>
                    <a:pt x="0" y="363942"/>
                    <a:pt x="17058" y="381000"/>
                    <a:pt x="38100" y="381000"/>
                  </a:cubicBezTo>
                  <a:lnTo>
                    <a:pt x="838200" y="381000"/>
                  </a:lnTo>
                  <a:cubicBezTo>
                    <a:pt x="859242" y="381000"/>
                    <a:pt x="876300" y="363942"/>
                    <a:pt x="876300" y="342900"/>
                  </a:cubicBezTo>
                  <a:lnTo>
                    <a:pt x="876300" y="38100"/>
                  </a:lnTo>
                  <a:cubicBezTo>
                    <a:pt x="876300" y="17058"/>
                    <a:pt x="859242" y="0"/>
                    <a:pt x="838200" y="0"/>
                  </a:cubicBezTo>
                  <a:close/>
                  <a:moveTo>
                    <a:pt x="457200" y="66675"/>
                  </a:moveTo>
                  <a:lnTo>
                    <a:pt x="514350" y="66675"/>
                  </a:lnTo>
                  <a:lnTo>
                    <a:pt x="514350" y="123825"/>
                  </a:lnTo>
                  <a:lnTo>
                    <a:pt x="457200" y="123825"/>
                  </a:lnTo>
                  <a:close/>
                  <a:moveTo>
                    <a:pt x="457200" y="161925"/>
                  </a:moveTo>
                  <a:lnTo>
                    <a:pt x="514350" y="161925"/>
                  </a:lnTo>
                  <a:lnTo>
                    <a:pt x="514350" y="219075"/>
                  </a:lnTo>
                  <a:lnTo>
                    <a:pt x="457200" y="219075"/>
                  </a:lnTo>
                  <a:close/>
                  <a:moveTo>
                    <a:pt x="361950" y="66675"/>
                  </a:moveTo>
                  <a:lnTo>
                    <a:pt x="419100" y="66675"/>
                  </a:lnTo>
                  <a:lnTo>
                    <a:pt x="419100" y="123825"/>
                  </a:lnTo>
                  <a:lnTo>
                    <a:pt x="361950" y="123825"/>
                  </a:lnTo>
                  <a:close/>
                  <a:moveTo>
                    <a:pt x="361950" y="161925"/>
                  </a:moveTo>
                  <a:lnTo>
                    <a:pt x="419100" y="161925"/>
                  </a:lnTo>
                  <a:lnTo>
                    <a:pt x="419100" y="219075"/>
                  </a:lnTo>
                  <a:lnTo>
                    <a:pt x="361950" y="219075"/>
                  </a:lnTo>
                  <a:close/>
                  <a:moveTo>
                    <a:pt x="266700" y="66675"/>
                  </a:moveTo>
                  <a:lnTo>
                    <a:pt x="323850" y="66675"/>
                  </a:lnTo>
                  <a:lnTo>
                    <a:pt x="323850" y="123825"/>
                  </a:lnTo>
                  <a:lnTo>
                    <a:pt x="266700" y="123825"/>
                  </a:lnTo>
                  <a:close/>
                  <a:moveTo>
                    <a:pt x="266700" y="161925"/>
                  </a:moveTo>
                  <a:lnTo>
                    <a:pt x="323850" y="161925"/>
                  </a:lnTo>
                  <a:lnTo>
                    <a:pt x="323850" y="219075"/>
                  </a:lnTo>
                  <a:lnTo>
                    <a:pt x="266700" y="219075"/>
                  </a:lnTo>
                  <a:close/>
                  <a:moveTo>
                    <a:pt x="133350" y="314325"/>
                  </a:moveTo>
                  <a:lnTo>
                    <a:pt x="76200" y="314325"/>
                  </a:lnTo>
                  <a:lnTo>
                    <a:pt x="76200" y="257175"/>
                  </a:lnTo>
                  <a:lnTo>
                    <a:pt x="133350" y="257175"/>
                  </a:lnTo>
                  <a:close/>
                  <a:moveTo>
                    <a:pt x="133350" y="219075"/>
                  </a:moveTo>
                  <a:lnTo>
                    <a:pt x="76200" y="219075"/>
                  </a:lnTo>
                  <a:lnTo>
                    <a:pt x="76200" y="161925"/>
                  </a:lnTo>
                  <a:lnTo>
                    <a:pt x="133350" y="161925"/>
                  </a:lnTo>
                  <a:close/>
                  <a:moveTo>
                    <a:pt x="133350" y="123825"/>
                  </a:moveTo>
                  <a:lnTo>
                    <a:pt x="76200" y="123825"/>
                  </a:lnTo>
                  <a:lnTo>
                    <a:pt x="76200" y="66675"/>
                  </a:lnTo>
                  <a:lnTo>
                    <a:pt x="133350" y="66675"/>
                  </a:lnTo>
                  <a:close/>
                  <a:moveTo>
                    <a:pt x="228600" y="314325"/>
                  </a:moveTo>
                  <a:lnTo>
                    <a:pt x="171450" y="314325"/>
                  </a:lnTo>
                  <a:lnTo>
                    <a:pt x="171450" y="257175"/>
                  </a:lnTo>
                  <a:lnTo>
                    <a:pt x="228600" y="257175"/>
                  </a:lnTo>
                  <a:close/>
                  <a:moveTo>
                    <a:pt x="228600" y="219075"/>
                  </a:moveTo>
                  <a:lnTo>
                    <a:pt x="171450" y="219075"/>
                  </a:lnTo>
                  <a:lnTo>
                    <a:pt x="171450" y="161925"/>
                  </a:lnTo>
                  <a:lnTo>
                    <a:pt x="228600" y="161925"/>
                  </a:lnTo>
                  <a:close/>
                  <a:moveTo>
                    <a:pt x="228600" y="123825"/>
                  </a:moveTo>
                  <a:lnTo>
                    <a:pt x="171450" y="123825"/>
                  </a:lnTo>
                  <a:lnTo>
                    <a:pt x="171450" y="66675"/>
                  </a:lnTo>
                  <a:lnTo>
                    <a:pt x="228600" y="66675"/>
                  </a:lnTo>
                  <a:close/>
                  <a:moveTo>
                    <a:pt x="609600" y="314325"/>
                  </a:moveTo>
                  <a:lnTo>
                    <a:pt x="266700" y="314325"/>
                  </a:lnTo>
                  <a:lnTo>
                    <a:pt x="266700" y="257175"/>
                  </a:lnTo>
                  <a:lnTo>
                    <a:pt x="609600" y="257175"/>
                  </a:lnTo>
                  <a:close/>
                  <a:moveTo>
                    <a:pt x="609600" y="219075"/>
                  </a:moveTo>
                  <a:lnTo>
                    <a:pt x="552450" y="219075"/>
                  </a:lnTo>
                  <a:lnTo>
                    <a:pt x="552450" y="161925"/>
                  </a:lnTo>
                  <a:lnTo>
                    <a:pt x="609600" y="161925"/>
                  </a:lnTo>
                  <a:close/>
                  <a:moveTo>
                    <a:pt x="609600" y="123825"/>
                  </a:moveTo>
                  <a:lnTo>
                    <a:pt x="552450" y="123825"/>
                  </a:lnTo>
                  <a:lnTo>
                    <a:pt x="552450" y="66675"/>
                  </a:lnTo>
                  <a:lnTo>
                    <a:pt x="609600" y="66675"/>
                  </a:lnTo>
                  <a:close/>
                  <a:moveTo>
                    <a:pt x="704850" y="314325"/>
                  </a:moveTo>
                  <a:lnTo>
                    <a:pt x="647700" y="314325"/>
                  </a:lnTo>
                  <a:lnTo>
                    <a:pt x="647700" y="257175"/>
                  </a:lnTo>
                  <a:lnTo>
                    <a:pt x="704850" y="257175"/>
                  </a:lnTo>
                  <a:close/>
                  <a:moveTo>
                    <a:pt x="704850" y="219075"/>
                  </a:moveTo>
                  <a:lnTo>
                    <a:pt x="647700" y="219075"/>
                  </a:lnTo>
                  <a:lnTo>
                    <a:pt x="647700" y="161925"/>
                  </a:lnTo>
                  <a:lnTo>
                    <a:pt x="704850" y="161925"/>
                  </a:lnTo>
                  <a:close/>
                  <a:moveTo>
                    <a:pt x="704850" y="123825"/>
                  </a:moveTo>
                  <a:lnTo>
                    <a:pt x="647700" y="123825"/>
                  </a:lnTo>
                  <a:lnTo>
                    <a:pt x="647700" y="66675"/>
                  </a:lnTo>
                  <a:lnTo>
                    <a:pt x="704850" y="66675"/>
                  </a:lnTo>
                  <a:close/>
                  <a:moveTo>
                    <a:pt x="800100" y="314325"/>
                  </a:moveTo>
                  <a:lnTo>
                    <a:pt x="742950" y="314325"/>
                  </a:lnTo>
                  <a:lnTo>
                    <a:pt x="742950" y="257175"/>
                  </a:lnTo>
                  <a:lnTo>
                    <a:pt x="800100" y="257175"/>
                  </a:lnTo>
                  <a:close/>
                  <a:moveTo>
                    <a:pt x="800100" y="219075"/>
                  </a:moveTo>
                  <a:lnTo>
                    <a:pt x="742950" y="219075"/>
                  </a:lnTo>
                  <a:lnTo>
                    <a:pt x="742950" y="161925"/>
                  </a:lnTo>
                  <a:lnTo>
                    <a:pt x="800100" y="161925"/>
                  </a:lnTo>
                  <a:close/>
                  <a:moveTo>
                    <a:pt x="800100" y="123825"/>
                  </a:moveTo>
                  <a:lnTo>
                    <a:pt x="742950" y="123825"/>
                  </a:lnTo>
                  <a:lnTo>
                    <a:pt x="742950" y="66675"/>
                  </a:lnTo>
                  <a:lnTo>
                    <a:pt x="800100" y="6667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  <a:sp3d extrusionH="82550" prstMaterial="dkEdge"/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3B1B8714-7526-4218-E8E6-90DFF10B7399}"/>
              </a:ext>
            </a:extLst>
          </p:cNvPr>
          <p:cNvGrpSpPr/>
          <p:nvPr/>
        </p:nvGrpSpPr>
        <p:grpSpPr>
          <a:xfrm>
            <a:off x="3716524" y="3789976"/>
            <a:ext cx="214936" cy="347387"/>
            <a:chOff x="3601470" y="3724551"/>
            <a:chExt cx="465572" cy="752475"/>
          </a:xfrm>
          <a:scene3d>
            <a:camera prst="perspectiveRelaxedModerately"/>
            <a:lightRig rig="soft" dir="t"/>
          </a:scene3d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539CCF8D-027E-153C-ACE7-C177C78A7963}"/>
                </a:ext>
              </a:extLst>
            </p:cNvPr>
            <p:cNvSpPr/>
            <p:nvPr/>
          </p:nvSpPr>
          <p:spPr>
            <a:xfrm>
              <a:off x="3755231" y="3742876"/>
              <a:ext cx="151654" cy="4806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p3d z="-19050" prstMaterial="plastic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ADDF1A2D-7D69-3974-26E9-F918238D0DA0}"/>
                </a:ext>
              </a:extLst>
            </p:cNvPr>
            <p:cNvSpPr/>
            <p:nvPr/>
          </p:nvSpPr>
          <p:spPr>
            <a:xfrm>
              <a:off x="3806381" y="3867426"/>
              <a:ext cx="57164" cy="142875"/>
            </a:xfrm>
            <a:custGeom>
              <a:avLst/>
              <a:gdLst>
                <a:gd name="connsiteX0" fmla="*/ 28582 w 57164"/>
                <a:gd name="connsiteY0" fmla="*/ 0 h 142875"/>
                <a:gd name="connsiteX1" fmla="*/ 7 w 57164"/>
                <a:gd name="connsiteY1" fmla="*/ 29880 h 142875"/>
                <a:gd name="connsiteX2" fmla="*/ 7 w 57164"/>
                <a:gd name="connsiteY2" fmla="*/ 114300 h 142875"/>
                <a:gd name="connsiteX3" fmla="*/ 28582 w 57164"/>
                <a:gd name="connsiteY3" fmla="*/ 142875 h 142875"/>
                <a:gd name="connsiteX4" fmla="*/ 57157 w 57164"/>
                <a:gd name="connsiteY4" fmla="*/ 114300 h 142875"/>
                <a:gd name="connsiteX5" fmla="*/ 57157 w 57164"/>
                <a:gd name="connsiteY5" fmla="*/ 29880 h 142875"/>
                <a:gd name="connsiteX6" fmla="*/ 28582 w 57164"/>
                <a:gd name="connsiteY6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64" h="142875">
                  <a:moveTo>
                    <a:pt x="28582" y="0"/>
                  </a:moveTo>
                  <a:cubicBezTo>
                    <a:pt x="12442" y="364"/>
                    <a:pt x="-349" y="13740"/>
                    <a:pt x="7" y="29880"/>
                  </a:cubicBezTo>
                  <a:lnTo>
                    <a:pt x="7" y="114300"/>
                  </a:lnTo>
                  <a:cubicBezTo>
                    <a:pt x="7" y="130082"/>
                    <a:pt x="12800" y="142875"/>
                    <a:pt x="28582" y="142875"/>
                  </a:cubicBezTo>
                  <a:cubicBezTo>
                    <a:pt x="44364" y="142875"/>
                    <a:pt x="57157" y="130082"/>
                    <a:pt x="57157" y="114300"/>
                  </a:cubicBezTo>
                  <a:lnTo>
                    <a:pt x="57157" y="29880"/>
                  </a:lnTo>
                  <a:cubicBezTo>
                    <a:pt x="57513" y="13740"/>
                    <a:pt x="44722" y="364"/>
                    <a:pt x="2858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  <a:sp3d z="57150" extrusionH="19050" prstMaterial="plastic">
              <a:bevelT/>
              <a:bevelB/>
            </a:sp3d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16297692-EE93-8C39-ED35-A67309183AC1}"/>
                </a:ext>
              </a:extLst>
            </p:cNvPr>
            <p:cNvSpPr/>
            <p:nvPr/>
          </p:nvSpPr>
          <p:spPr>
            <a:xfrm>
              <a:off x="3601470" y="3724551"/>
              <a:ext cx="465572" cy="752475"/>
            </a:xfrm>
            <a:custGeom>
              <a:avLst/>
              <a:gdLst>
                <a:gd name="connsiteX0" fmla="*/ 463998 w 465572"/>
                <a:gd name="connsiteY0" fmla="*/ 502320 h 752475"/>
                <a:gd name="connsiteX1" fmla="*/ 453111 w 465572"/>
                <a:gd name="connsiteY1" fmla="*/ 348615 h 752475"/>
                <a:gd name="connsiteX2" fmla="*/ 457788 w 465572"/>
                <a:gd name="connsiteY2" fmla="*/ 231800 h 752475"/>
                <a:gd name="connsiteX3" fmla="*/ 261936 w 465572"/>
                <a:gd name="connsiteY3" fmla="*/ 920 h 752475"/>
                <a:gd name="connsiteX4" fmla="*/ 253619 w 465572"/>
                <a:gd name="connsiteY4" fmla="*/ 400 h 752475"/>
                <a:gd name="connsiteX5" fmla="*/ 232807 w 465572"/>
                <a:gd name="connsiteY5" fmla="*/ 0 h 752475"/>
                <a:gd name="connsiteX6" fmla="*/ 211995 w 465572"/>
                <a:gd name="connsiteY6" fmla="*/ 400 h 752475"/>
                <a:gd name="connsiteX7" fmla="*/ 7310 w 465572"/>
                <a:gd name="connsiteY7" fmla="*/ 223486 h 752475"/>
                <a:gd name="connsiteX8" fmla="*/ 7827 w 465572"/>
                <a:gd name="connsiteY8" fmla="*/ 231772 h 752475"/>
                <a:gd name="connsiteX9" fmla="*/ 12513 w 465572"/>
                <a:gd name="connsiteY9" fmla="*/ 348615 h 752475"/>
                <a:gd name="connsiteX10" fmla="*/ 1588 w 465572"/>
                <a:gd name="connsiteY10" fmla="*/ 502349 h 752475"/>
                <a:gd name="connsiteX11" fmla="*/ 197195 w 465572"/>
                <a:gd name="connsiteY11" fmla="*/ 750789 h 752475"/>
                <a:gd name="connsiteX12" fmla="*/ 214072 w 465572"/>
                <a:gd name="connsiteY12" fmla="*/ 752151 h 752475"/>
                <a:gd name="connsiteX13" fmla="*/ 232807 w 465572"/>
                <a:gd name="connsiteY13" fmla="*/ 752475 h 752475"/>
                <a:gd name="connsiteX14" fmla="*/ 251562 w 465572"/>
                <a:gd name="connsiteY14" fmla="*/ 752151 h 752475"/>
                <a:gd name="connsiteX15" fmla="*/ 465364 w 465572"/>
                <a:gd name="connsiteY15" fmla="*/ 519202 h 752475"/>
                <a:gd name="connsiteX16" fmla="*/ 463998 w 465572"/>
                <a:gd name="connsiteY16" fmla="*/ 502320 h 752475"/>
                <a:gd name="connsiteX17" fmla="*/ 300168 w 465572"/>
                <a:gd name="connsiteY17" fmla="*/ 257175 h 752475"/>
                <a:gd name="connsiteX18" fmla="*/ 252543 w 465572"/>
                <a:gd name="connsiteY18" fmla="*/ 322297 h 752475"/>
                <a:gd name="connsiteX19" fmla="*/ 252543 w 465572"/>
                <a:gd name="connsiteY19" fmla="*/ 466725 h 752475"/>
                <a:gd name="connsiteX20" fmla="*/ 233493 w 465572"/>
                <a:gd name="connsiteY20" fmla="*/ 485775 h 752475"/>
                <a:gd name="connsiteX21" fmla="*/ 214443 w 465572"/>
                <a:gd name="connsiteY21" fmla="*/ 466725 h 752475"/>
                <a:gd name="connsiteX22" fmla="*/ 214443 w 465572"/>
                <a:gd name="connsiteY22" fmla="*/ 322297 h 752475"/>
                <a:gd name="connsiteX23" fmla="*/ 166818 w 465572"/>
                <a:gd name="connsiteY23" fmla="*/ 257175 h 752475"/>
                <a:gd name="connsiteX24" fmla="*/ 166818 w 465572"/>
                <a:gd name="connsiteY24" fmla="*/ 172764 h 752475"/>
                <a:gd name="connsiteX25" fmla="*/ 214443 w 465572"/>
                <a:gd name="connsiteY25" fmla="*/ 107632 h 752475"/>
                <a:gd name="connsiteX26" fmla="*/ 214443 w 465572"/>
                <a:gd name="connsiteY26" fmla="*/ 57150 h 752475"/>
                <a:gd name="connsiteX27" fmla="*/ 233493 w 465572"/>
                <a:gd name="connsiteY27" fmla="*/ 38100 h 752475"/>
                <a:gd name="connsiteX28" fmla="*/ 252543 w 465572"/>
                <a:gd name="connsiteY28" fmla="*/ 57150 h 752475"/>
                <a:gd name="connsiteX29" fmla="*/ 252543 w 465572"/>
                <a:gd name="connsiteY29" fmla="*/ 107632 h 752475"/>
                <a:gd name="connsiteX30" fmla="*/ 300168 w 465572"/>
                <a:gd name="connsiteY30" fmla="*/ 17276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65572" h="752475">
                  <a:moveTo>
                    <a:pt x="463998" y="502320"/>
                  </a:moveTo>
                  <a:cubicBezTo>
                    <a:pt x="457606" y="451318"/>
                    <a:pt x="453971" y="400009"/>
                    <a:pt x="453111" y="348615"/>
                  </a:cubicBezTo>
                  <a:cubicBezTo>
                    <a:pt x="453111" y="306705"/>
                    <a:pt x="455016" y="267214"/>
                    <a:pt x="457788" y="231800"/>
                  </a:cubicBezTo>
                  <a:cubicBezTo>
                    <a:pt x="467460" y="113962"/>
                    <a:pt x="379774" y="10593"/>
                    <a:pt x="261936" y="920"/>
                  </a:cubicBezTo>
                  <a:cubicBezTo>
                    <a:pt x="259167" y="693"/>
                    <a:pt x="256395" y="519"/>
                    <a:pt x="253619" y="400"/>
                  </a:cubicBezTo>
                  <a:cubicBezTo>
                    <a:pt x="246812" y="133"/>
                    <a:pt x="239875" y="0"/>
                    <a:pt x="232807" y="0"/>
                  </a:cubicBezTo>
                  <a:cubicBezTo>
                    <a:pt x="225740" y="0"/>
                    <a:pt x="218803" y="133"/>
                    <a:pt x="211995" y="400"/>
                  </a:cubicBezTo>
                  <a:cubicBezTo>
                    <a:pt x="93869" y="5481"/>
                    <a:pt x="2228" y="105361"/>
                    <a:pt x="7310" y="223486"/>
                  </a:cubicBezTo>
                  <a:cubicBezTo>
                    <a:pt x="7429" y="226251"/>
                    <a:pt x="7601" y="229013"/>
                    <a:pt x="7827" y="231772"/>
                  </a:cubicBezTo>
                  <a:cubicBezTo>
                    <a:pt x="10608" y="267186"/>
                    <a:pt x="12513" y="306705"/>
                    <a:pt x="12513" y="348615"/>
                  </a:cubicBezTo>
                  <a:cubicBezTo>
                    <a:pt x="11642" y="400019"/>
                    <a:pt x="7994" y="451338"/>
                    <a:pt x="1588" y="502349"/>
                  </a:cubicBezTo>
                  <a:cubicBezTo>
                    <a:pt x="-13002" y="624969"/>
                    <a:pt x="74575" y="736200"/>
                    <a:pt x="197195" y="750789"/>
                  </a:cubicBezTo>
                  <a:cubicBezTo>
                    <a:pt x="202802" y="751456"/>
                    <a:pt x="208431" y="751910"/>
                    <a:pt x="214072" y="752151"/>
                  </a:cubicBezTo>
                  <a:cubicBezTo>
                    <a:pt x="220206" y="752361"/>
                    <a:pt x="226451" y="752468"/>
                    <a:pt x="232807" y="752475"/>
                  </a:cubicBezTo>
                  <a:cubicBezTo>
                    <a:pt x="239163" y="752482"/>
                    <a:pt x="245416" y="752373"/>
                    <a:pt x="251562" y="752151"/>
                  </a:cubicBezTo>
                  <a:cubicBezTo>
                    <a:pt x="374929" y="746864"/>
                    <a:pt x="470651" y="642569"/>
                    <a:pt x="465364" y="519202"/>
                  </a:cubicBezTo>
                  <a:cubicBezTo>
                    <a:pt x="465122" y="513559"/>
                    <a:pt x="464667" y="507928"/>
                    <a:pt x="463998" y="502320"/>
                  </a:cubicBezTo>
                  <a:close/>
                  <a:moveTo>
                    <a:pt x="300168" y="257175"/>
                  </a:moveTo>
                  <a:cubicBezTo>
                    <a:pt x="300304" y="286982"/>
                    <a:pt x="280989" y="313393"/>
                    <a:pt x="252543" y="322297"/>
                  </a:cubicBezTo>
                  <a:lnTo>
                    <a:pt x="252543" y="466725"/>
                  </a:lnTo>
                  <a:cubicBezTo>
                    <a:pt x="252543" y="477246"/>
                    <a:pt x="244014" y="485775"/>
                    <a:pt x="233493" y="485775"/>
                  </a:cubicBezTo>
                  <a:cubicBezTo>
                    <a:pt x="222972" y="485775"/>
                    <a:pt x="214443" y="477246"/>
                    <a:pt x="214443" y="466725"/>
                  </a:cubicBezTo>
                  <a:lnTo>
                    <a:pt x="214443" y="322297"/>
                  </a:lnTo>
                  <a:cubicBezTo>
                    <a:pt x="186001" y="313388"/>
                    <a:pt x="166689" y="286980"/>
                    <a:pt x="166818" y="257175"/>
                  </a:cubicBezTo>
                  <a:lnTo>
                    <a:pt x="166818" y="172764"/>
                  </a:lnTo>
                  <a:cubicBezTo>
                    <a:pt x="166678" y="142954"/>
                    <a:pt x="185994" y="116537"/>
                    <a:pt x="214443" y="107632"/>
                  </a:cubicBezTo>
                  <a:lnTo>
                    <a:pt x="214443" y="57150"/>
                  </a:lnTo>
                  <a:cubicBezTo>
                    <a:pt x="214443" y="46629"/>
                    <a:pt x="222972" y="38100"/>
                    <a:pt x="233493" y="38100"/>
                  </a:cubicBezTo>
                  <a:cubicBezTo>
                    <a:pt x="244014" y="38100"/>
                    <a:pt x="252543" y="46629"/>
                    <a:pt x="252543" y="57150"/>
                  </a:cubicBezTo>
                  <a:lnTo>
                    <a:pt x="252543" y="107632"/>
                  </a:lnTo>
                  <a:cubicBezTo>
                    <a:pt x="280989" y="116543"/>
                    <a:pt x="300302" y="142956"/>
                    <a:pt x="300168" y="17276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  <a:sp3d extrusionH="12700" prstMaterial="plastic">
              <a:bevelT w="25400" h="25400" prst="coolSlant"/>
              <a:bevelB h="114300"/>
            </a:sp3d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4301C594-DB3B-0FFA-3AF7-7B00E00199A2}"/>
              </a:ext>
            </a:extLst>
          </p:cNvPr>
          <p:cNvSpPr/>
          <p:nvPr/>
        </p:nvSpPr>
        <p:spPr>
          <a:xfrm>
            <a:off x="380999" y="1751954"/>
            <a:ext cx="5646146" cy="2558376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dirty="0"/>
              <a:t>Capture</a:t>
            </a:r>
          </a:p>
        </p:txBody>
      </p:sp>
      <p:sp>
        <p:nvSpPr>
          <p:cNvPr id="4" name="Halber Rahmen 3">
            <a:extLst>
              <a:ext uri="{FF2B5EF4-FFF2-40B4-BE49-F238E27FC236}">
                <a16:creationId xmlns:a16="http://schemas.microsoft.com/office/drawing/2014/main" id="{B6D39B85-DE89-B6E7-7FA8-76B4D3981765}"/>
              </a:ext>
            </a:extLst>
          </p:cNvPr>
          <p:cNvSpPr/>
          <p:nvPr/>
        </p:nvSpPr>
        <p:spPr>
          <a:xfrm rot="5400000">
            <a:off x="5746788" y="1541902"/>
            <a:ext cx="459101" cy="459101"/>
          </a:xfrm>
          <a:prstGeom prst="halfFrame">
            <a:avLst>
              <a:gd name="adj1" fmla="val 13059"/>
              <a:gd name="adj2" fmla="val 15762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de-DE"/>
          </a:p>
        </p:txBody>
      </p:sp>
      <p:sp>
        <p:nvSpPr>
          <p:cNvPr id="6" name="Halber Rahmen 5">
            <a:extLst>
              <a:ext uri="{FF2B5EF4-FFF2-40B4-BE49-F238E27FC236}">
                <a16:creationId xmlns:a16="http://schemas.microsoft.com/office/drawing/2014/main" id="{EFD1A9CA-5D01-9536-A3BB-3CDC4CF90A19}"/>
              </a:ext>
            </a:extLst>
          </p:cNvPr>
          <p:cNvSpPr/>
          <p:nvPr/>
        </p:nvSpPr>
        <p:spPr>
          <a:xfrm rot="10800000">
            <a:off x="5758556" y="4044689"/>
            <a:ext cx="459101" cy="459101"/>
          </a:xfrm>
          <a:prstGeom prst="halfFrame">
            <a:avLst>
              <a:gd name="adj1" fmla="val 13059"/>
              <a:gd name="adj2" fmla="val 15762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de-DE"/>
          </a:p>
        </p:txBody>
      </p:sp>
      <p:sp>
        <p:nvSpPr>
          <p:cNvPr id="10" name="Halber Rahmen 9">
            <a:extLst>
              <a:ext uri="{FF2B5EF4-FFF2-40B4-BE49-F238E27FC236}">
                <a16:creationId xmlns:a16="http://schemas.microsoft.com/office/drawing/2014/main" id="{81D079A5-D943-B761-7CCC-C7197A718931}"/>
              </a:ext>
            </a:extLst>
          </p:cNvPr>
          <p:cNvSpPr/>
          <p:nvPr/>
        </p:nvSpPr>
        <p:spPr>
          <a:xfrm>
            <a:off x="222765" y="1562064"/>
            <a:ext cx="459101" cy="459101"/>
          </a:xfrm>
          <a:prstGeom prst="halfFrame">
            <a:avLst>
              <a:gd name="adj1" fmla="val 13059"/>
              <a:gd name="adj2" fmla="val 15762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de-DE"/>
          </a:p>
        </p:txBody>
      </p:sp>
      <p:sp>
        <p:nvSpPr>
          <p:cNvPr id="12" name="Halber Rahmen 11">
            <a:extLst>
              <a:ext uri="{FF2B5EF4-FFF2-40B4-BE49-F238E27FC236}">
                <a16:creationId xmlns:a16="http://schemas.microsoft.com/office/drawing/2014/main" id="{1F086855-EDA4-E1AD-C1D5-F230FC79037F}"/>
              </a:ext>
            </a:extLst>
          </p:cNvPr>
          <p:cNvSpPr/>
          <p:nvPr/>
        </p:nvSpPr>
        <p:spPr>
          <a:xfrm rot="16200000">
            <a:off x="209888" y="4066316"/>
            <a:ext cx="459101" cy="459101"/>
          </a:xfrm>
          <a:prstGeom prst="halfFrame">
            <a:avLst>
              <a:gd name="adj1" fmla="val 13059"/>
              <a:gd name="adj2" fmla="val 15762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54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>
            <a:extLst>
              <a:ext uri="{FF2B5EF4-FFF2-40B4-BE49-F238E27FC236}">
                <a16:creationId xmlns:a16="http://schemas.microsoft.com/office/drawing/2014/main" id="{C0CFB16B-C93A-5316-F855-59A3E51B366C}"/>
              </a:ext>
            </a:extLst>
          </p:cNvPr>
          <p:cNvSpPr/>
          <p:nvPr/>
        </p:nvSpPr>
        <p:spPr>
          <a:xfrm>
            <a:off x="380999" y="2753004"/>
            <a:ext cx="6019801" cy="2522885"/>
          </a:xfrm>
          <a:prstGeom prst="rect">
            <a:avLst/>
          </a:prstGeom>
          <a:scene3d>
            <a:camera prst="perspectiveRelaxedModerately">
              <a:rot lat="18290635" lon="0" rev="0"/>
            </a:camera>
            <a:lightRig rig="threePt" dir="t"/>
          </a:scene3d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: gefaltete Ecke 109">
            <a:extLst>
              <a:ext uri="{FF2B5EF4-FFF2-40B4-BE49-F238E27FC236}">
                <a16:creationId xmlns:a16="http://schemas.microsoft.com/office/drawing/2014/main" id="{32C748D5-8582-FFE0-F79C-36C32817066D}"/>
              </a:ext>
            </a:extLst>
          </p:cNvPr>
          <p:cNvSpPr/>
          <p:nvPr/>
        </p:nvSpPr>
        <p:spPr>
          <a:xfrm rot="19927067">
            <a:off x="4420540" y="3756308"/>
            <a:ext cx="564907" cy="347386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CC9B00"/>
            </a:solidFill>
          </a:ln>
          <a:scene3d>
            <a:camera prst="perspectiveRelaxedModerately">
              <a:rot lat="19425763" lon="19712119" rev="105359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PW: 1337</a:t>
            </a: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05DA643A-99BE-4A4F-7E9C-3D74C29FA571}"/>
              </a:ext>
            </a:extLst>
          </p:cNvPr>
          <p:cNvGrpSpPr/>
          <p:nvPr/>
        </p:nvGrpSpPr>
        <p:grpSpPr>
          <a:xfrm>
            <a:off x="4025734" y="1274222"/>
            <a:ext cx="1808061" cy="1444101"/>
            <a:chOff x="4025734" y="1274222"/>
            <a:chExt cx="1808061" cy="1444101"/>
          </a:xfrm>
        </p:grpSpPr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2905056-AD61-D20E-BC1A-9AB589CFF1E8}"/>
                </a:ext>
              </a:extLst>
            </p:cNvPr>
            <p:cNvSpPr/>
            <p:nvPr/>
          </p:nvSpPr>
          <p:spPr>
            <a:xfrm>
              <a:off x="4025734" y="1274222"/>
              <a:ext cx="1794968" cy="144410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ahmen 93">
              <a:extLst>
                <a:ext uri="{FF2B5EF4-FFF2-40B4-BE49-F238E27FC236}">
                  <a16:creationId xmlns:a16="http://schemas.microsoft.com/office/drawing/2014/main" id="{AC542D53-2947-43C0-6BCE-9211E1FB0DA9}"/>
                </a:ext>
              </a:extLst>
            </p:cNvPr>
            <p:cNvSpPr/>
            <p:nvPr/>
          </p:nvSpPr>
          <p:spPr>
            <a:xfrm>
              <a:off x="4025734" y="1274222"/>
              <a:ext cx="1808061" cy="1430385"/>
            </a:xfrm>
            <a:prstGeom prst="frame">
              <a:avLst>
                <a:gd name="adj1" fmla="val 717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89C523A-499B-F341-737E-C1F9567D9D35}"/>
                </a:ext>
              </a:extLst>
            </p:cNvPr>
            <p:cNvSpPr/>
            <p:nvPr/>
          </p:nvSpPr>
          <p:spPr>
            <a:xfrm>
              <a:off x="5755006" y="1836197"/>
              <a:ext cx="45719" cy="3204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8D1D4F5-6846-98B7-AC8A-C589135229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62230" y="1357135"/>
            <a:ext cx="3981600" cy="4111200"/>
          </a:xfrm>
        </p:spPr>
        <p:txBody>
          <a:bodyPr/>
          <a:lstStyle/>
          <a:p>
            <a:r>
              <a:rPr lang="de-DE" dirty="0"/>
              <a:t>You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AR </a:t>
            </a:r>
            <a:r>
              <a:rPr lang="de-DE" dirty="0" err="1"/>
              <a:t>Workplace</a:t>
            </a:r>
            <a:endParaRPr lang="de-DE" dirty="0"/>
          </a:p>
          <a:p>
            <a:r>
              <a:rPr lang="de-DE" dirty="0"/>
              <a:t>You </a:t>
            </a:r>
            <a:r>
              <a:rPr lang="de-DE" dirty="0" err="1"/>
              <a:t>want</a:t>
            </a:r>
            <a:r>
              <a:rPr lang="de-DE" dirty="0"/>
              <a:t> to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r>
              <a:rPr lang="de-DE" dirty="0"/>
              <a:t>you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and </a:t>
            </a:r>
            <a:r>
              <a:rPr lang="de-DE" dirty="0" err="1"/>
              <a:t>where</a:t>
            </a:r>
            <a:endParaRPr lang="de-DE" dirty="0"/>
          </a:p>
          <a:p>
            <a:r>
              <a:rPr lang="en-US" dirty="0"/>
              <a:t>The image is scanned for private information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E83E24-61F8-1A2D-6730-5A5250E815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Scanning </a:t>
            </a:r>
            <a:r>
              <a:rPr lang="de-DE" dirty="0" err="1"/>
              <a:t>for</a:t>
            </a:r>
            <a:r>
              <a:rPr lang="de-DE" dirty="0"/>
              <a:t> private </a:t>
            </a:r>
            <a:r>
              <a:rPr lang="de-DE" dirty="0" err="1"/>
              <a:t>information</a:t>
            </a:r>
            <a:endParaRPr lang="de-DE" dirty="0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D1E13DB9-A184-91A3-5E92-EF518336E0AE}"/>
              </a:ext>
            </a:extLst>
          </p:cNvPr>
          <p:cNvGrpSpPr/>
          <p:nvPr/>
        </p:nvGrpSpPr>
        <p:grpSpPr>
          <a:xfrm>
            <a:off x="452316" y="2268637"/>
            <a:ext cx="2664467" cy="1436238"/>
            <a:chOff x="1464865" y="2377232"/>
            <a:chExt cx="3225023" cy="1738397"/>
          </a:xfrm>
          <a:scene3d>
            <a:camera prst="isometricOffAxis1Right"/>
            <a:lightRig rig="threePt" dir="t"/>
          </a:scene3d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CE5115C-F1DC-D5BA-252A-027901C41872}"/>
                </a:ext>
              </a:extLst>
            </p:cNvPr>
            <p:cNvSpPr/>
            <p:nvPr/>
          </p:nvSpPr>
          <p:spPr>
            <a:xfrm>
              <a:off x="1464865" y="2377232"/>
              <a:ext cx="3225023" cy="17383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6CC5C39-8867-801B-CC27-DC92F5E89B6A}"/>
                </a:ext>
              </a:extLst>
            </p:cNvPr>
            <p:cNvSpPr/>
            <p:nvPr/>
          </p:nvSpPr>
          <p:spPr>
            <a:xfrm>
              <a:off x="2059703" y="2705767"/>
              <a:ext cx="431515" cy="431515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12E16E11-0398-6F34-922F-A953C088092D}"/>
                </a:ext>
              </a:extLst>
            </p:cNvPr>
            <p:cNvCxnSpPr/>
            <p:nvPr/>
          </p:nvCxnSpPr>
          <p:spPr>
            <a:xfrm>
              <a:off x="2943281" y="292949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EF311F7-D302-31D0-770E-AEFBE2AB4876}"/>
                </a:ext>
              </a:extLst>
            </p:cNvPr>
            <p:cNvCxnSpPr/>
            <p:nvPr/>
          </p:nvCxnSpPr>
          <p:spPr>
            <a:xfrm>
              <a:off x="2943281" y="3059635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ED9538F-6D90-E903-BA37-F89254A4FB49}"/>
                </a:ext>
              </a:extLst>
            </p:cNvPr>
            <p:cNvCxnSpPr/>
            <p:nvPr/>
          </p:nvCxnSpPr>
          <p:spPr>
            <a:xfrm>
              <a:off x="2943280" y="319892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7F415A3-8666-A440-5854-7A6FB2CA41AE}"/>
                </a:ext>
              </a:extLst>
            </p:cNvPr>
            <p:cNvSpPr/>
            <p:nvPr/>
          </p:nvSpPr>
          <p:spPr>
            <a:xfrm>
              <a:off x="2753473" y="2649792"/>
              <a:ext cx="1607642" cy="1465837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59BD298C-4F1B-CDC4-DC7C-6B9B11BFAEAD}"/>
                </a:ext>
              </a:extLst>
            </p:cNvPr>
            <p:cNvCxnSpPr/>
            <p:nvPr/>
          </p:nvCxnSpPr>
          <p:spPr>
            <a:xfrm>
              <a:off x="2943280" y="335132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90B0E83-ECDF-2BC3-9675-C7435A640356}"/>
                </a:ext>
              </a:extLst>
            </p:cNvPr>
            <p:cNvCxnSpPr/>
            <p:nvPr/>
          </p:nvCxnSpPr>
          <p:spPr>
            <a:xfrm>
              <a:off x="2943280" y="3505438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798A605-BCF1-096C-0013-1F9A51A68856}"/>
                </a:ext>
              </a:extLst>
            </p:cNvPr>
            <p:cNvSpPr/>
            <p:nvPr/>
          </p:nvSpPr>
          <p:spPr>
            <a:xfrm>
              <a:off x="4011794" y="4042409"/>
              <a:ext cx="241706" cy="732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E289187-5374-95FA-0BBB-EAE8D678985B}"/>
                </a:ext>
              </a:extLst>
            </p:cNvPr>
            <p:cNvSpPr/>
            <p:nvPr/>
          </p:nvSpPr>
          <p:spPr>
            <a:xfrm>
              <a:off x="4011794" y="3030672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0D49397-21BC-0665-C785-F296CFC386F6}"/>
                </a:ext>
              </a:extLst>
            </p:cNvPr>
            <p:cNvSpPr/>
            <p:nvPr/>
          </p:nvSpPr>
          <p:spPr>
            <a:xfrm>
              <a:off x="4011794" y="3347605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36E0778-FCAA-9E64-0007-62CFEA9EFA50}"/>
                </a:ext>
              </a:extLst>
            </p:cNvPr>
            <p:cNvSpPr/>
            <p:nvPr/>
          </p:nvSpPr>
          <p:spPr>
            <a:xfrm>
              <a:off x="4011794" y="3705901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F7C0616-983E-B88A-6E9A-89357FA61561}"/>
                </a:ext>
              </a:extLst>
            </p:cNvPr>
            <p:cNvSpPr/>
            <p:nvPr/>
          </p:nvSpPr>
          <p:spPr>
            <a:xfrm>
              <a:off x="1507459" y="2420482"/>
              <a:ext cx="3139833" cy="1643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743222A-1212-9790-9B0C-6C06F27EDABE}"/>
                </a:ext>
              </a:extLst>
            </p:cNvPr>
            <p:cNvGrpSpPr/>
            <p:nvPr/>
          </p:nvGrpSpPr>
          <p:grpSpPr>
            <a:xfrm>
              <a:off x="1556269" y="2806768"/>
              <a:ext cx="431515" cy="575942"/>
              <a:chOff x="791109" y="2332884"/>
              <a:chExt cx="719192" cy="575942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084B575E-62EF-5B30-5442-B2BDD2D04E80}"/>
                  </a:ext>
                </a:extLst>
              </p:cNvPr>
              <p:cNvCxnSpPr/>
              <p:nvPr/>
            </p:nvCxnSpPr>
            <p:spPr>
              <a:xfrm>
                <a:off x="791110" y="233288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730CB992-AD87-80D3-A91B-A2275BE6CEF9}"/>
                  </a:ext>
                </a:extLst>
              </p:cNvPr>
              <p:cNvCxnSpPr/>
              <p:nvPr/>
            </p:nvCxnSpPr>
            <p:spPr>
              <a:xfrm>
                <a:off x="791110" y="2463023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EB1FBB52-CE25-19A6-F971-8CC9F0FF7A6E}"/>
                  </a:ext>
                </a:extLst>
              </p:cNvPr>
              <p:cNvCxnSpPr/>
              <p:nvPr/>
            </p:nvCxnSpPr>
            <p:spPr>
              <a:xfrm>
                <a:off x="791109" y="260231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4FAA904D-5443-F1AA-7B91-F6B9705F2FDC}"/>
                  </a:ext>
                </a:extLst>
              </p:cNvPr>
              <p:cNvCxnSpPr/>
              <p:nvPr/>
            </p:nvCxnSpPr>
            <p:spPr>
              <a:xfrm>
                <a:off x="791109" y="275471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46658AF8-0EF7-D24F-16B0-B53A4A7B5DC6}"/>
                  </a:ext>
                </a:extLst>
              </p:cNvPr>
              <p:cNvCxnSpPr/>
              <p:nvPr/>
            </p:nvCxnSpPr>
            <p:spPr>
              <a:xfrm>
                <a:off x="791109" y="2908826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459844D0-88CB-DC28-AD45-B6F923946640}"/>
                </a:ext>
              </a:extLst>
            </p:cNvPr>
            <p:cNvSpPr/>
            <p:nvPr/>
          </p:nvSpPr>
          <p:spPr>
            <a:xfrm>
              <a:off x="1556269" y="2447641"/>
              <a:ext cx="123825" cy="101001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02B53C48-1E4B-300F-5F4E-607AFA39B53C}"/>
                </a:ext>
              </a:extLst>
            </p:cNvPr>
            <p:cNvCxnSpPr>
              <a:cxnSpLocks/>
            </p:cNvCxnSpPr>
            <p:nvPr/>
          </p:nvCxnSpPr>
          <p:spPr>
            <a:xfrm>
              <a:off x="1915864" y="2498141"/>
              <a:ext cx="244525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41929061-F481-B19E-4F1F-A080961BBB44}"/>
              </a:ext>
            </a:extLst>
          </p:cNvPr>
          <p:cNvGrpSpPr/>
          <p:nvPr/>
        </p:nvGrpSpPr>
        <p:grpSpPr>
          <a:xfrm>
            <a:off x="3273599" y="2268637"/>
            <a:ext cx="2664467" cy="1439934"/>
            <a:chOff x="3021454" y="2113512"/>
            <a:chExt cx="2664467" cy="1439934"/>
          </a:xfrm>
          <a:scene3d>
            <a:camera prst="isometricOffAxis2Left"/>
            <a:lightRig rig="threePt" dir="t"/>
          </a:scene3d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4734B6A-ABB0-C641-92C2-5B6A840669FD}"/>
                </a:ext>
              </a:extLst>
            </p:cNvPr>
            <p:cNvSpPr/>
            <p:nvPr/>
          </p:nvSpPr>
          <p:spPr>
            <a:xfrm>
              <a:off x="3021454" y="2117208"/>
              <a:ext cx="2664467" cy="1436238"/>
            </a:xfrm>
            <a:prstGeom prst="rect">
              <a:avLst/>
            </a:prstGeom>
            <a:solidFill>
              <a:schemeClr val="bg2"/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4961746-2C5E-080B-B8F8-B9B6F434E757}"/>
                </a:ext>
              </a:extLst>
            </p:cNvPr>
            <p:cNvSpPr/>
            <p:nvPr/>
          </p:nvSpPr>
          <p:spPr>
            <a:xfrm>
              <a:off x="3021454" y="2117208"/>
              <a:ext cx="2664467" cy="3121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9589508-9AB8-0892-DF10-C2FE0F942095}"/>
                </a:ext>
              </a:extLst>
            </p:cNvPr>
            <p:cNvSpPr/>
            <p:nvPr/>
          </p:nvSpPr>
          <p:spPr>
            <a:xfrm>
              <a:off x="320127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8205B04-E266-F50E-8EC1-B5780C5D3C2D}"/>
                </a:ext>
              </a:extLst>
            </p:cNvPr>
            <p:cNvSpPr/>
            <p:nvPr/>
          </p:nvSpPr>
          <p:spPr>
            <a:xfrm>
              <a:off x="339204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F0651ACC-30EB-A3F4-26FB-890914E077F4}"/>
                </a:ext>
              </a:extLst>
            </p:cNvPr>
            <p:cNvSpPr/>
            <p:nvPr/>
          </p:nvSpPr>
          <p:spPr>
            <a:xfrm>
              <a:off x="358281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BAE9179E-D7BD-4683-9423-B6F8E7EF7127}"/>
                </a:ext>
              </a:extLst>
            </p:cNvPr>
            <p:cNvSpPr/>
            <p:nvPr/>
          </p:nvSpPr>
          <p:spPr>
            <a:xfrm>
              <a:off x="377358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31B5116B-E59E-07B1-B8EE-D7AB843DBCD2}"/>
                </a:ext>
              </a:extLst>
            </p:cNvPr>
            <p:cNvCxnSpPr/>
            <p:nvPr/>
          </p:nvCxnSpPr>
          <p:spPr>
            <a:xfrm>
              <a:off x="4029075" y="2117208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B98DDD78-966F-7A3B-B31F-06940AA28ADB}"/>
                </a:ext>
              </a:extLst>
            </p:cNvPr>
            <p:cNvCxnSpPr/>
            <p:nvPr/>
          </p:nvCxnSpPr>
          <p:spPr>
            <a:xfrm>
              <a:off x="4467225" y="2117208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70FF1491-D154-37F7-5D96-15E1D13CAF09}"/>
                </a:ext>
              </a:extLst>
            </p:cNvPr>
            <p:cNvCxnSpPr/>
            <p:nvPr/>
          </p:nvCxnSpPr>
          <p:spPr>
            <a:xfrm>
              <a:off x="4895850" y="2113512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DC5D2A52-6A7D-13D7-C481-040921538D3D}"/>
                </a:ext>
              </a:extLst>
            </p:cNvPr>
            <p:cNvCxnSpPr/>
            <p:nvPr/>
          </p:nvCxnSpPr>
          <p:spPr>
            <a:xfrm>
              <a:off x="5238750" y="2118656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6F7A8C0-8D83-E441-4D6C-8BAADC75881E}"/>
                </a:ext>
              </a:extLst>
            </p:cNvPr>
            <p:cNvSpPr/>
            <p:nvPr/>
          </p:nvSpPr>
          <p:spPr>
            <a:xfrm>
              <a:off x="4088917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3DC120D7-180B-2C65-28CA-F56779708F0D}"/>
                </a:ext>
              </a:extLst>
            </p:cNvPr>
            <p:cNvSpPr/>
            <p:nvPr/>
          </p:nvSpPr>
          <p:spPr>
            <a:xfrm>
              <a:off x="4527066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4595E601-EE99-9207-8EC4-2A14E2BDA5E1}"/>
                </a:ext>
              </a:extLst>
            </p:cNvPr>
            <p:cNvSpPr/>
            <p:nvPr/>
          </p:nvSpPr>
          <p:spPr>
            <a:xfrm>
              <a:off x="494420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8A22048-E51E-80F6-51E9-15BF5185953D}"/>
                </a:ext>
              </a:extLst>
            </p:cNvPr>
            <p:cNvSpPr/>
            <p:nvPr/>
          </p:nvSpPr>
          <p:spPr>
            <a:xfrm>
              <a:off x="5489162" y="2176839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378B2172-5F9C-AE6B-A473-E9250B4D14FC}"/>
                </a:ext>
              </a:extLst>
            </p:cNvPr>
            <p:cNvCxnSpPr>
              <a:cxnSpLocks/>
            </p:cNvCxnSpPr>
            <p:nvPr/>
          </p:nvCxnSpPr>
          <p:spPr>
            <a:xfrm>
              <a:off x="3201279" y="2357745"/>
              <a:ext cx="572310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44ED9B95-19B3-A79F-9D8A-A2FFC87FFC1B}"/>
                </a:ext>
              </a:extLst>
            </p:cNvPr>
            <p:cNvCxnSpPr>
              <a:cxnSpLocks/>
            </p:cNvCxnSpPr>
            <p:nvPr/>
          </p:nvCxnSpPr>
          <p:spPr>
            <a:xfrm>
              <a:off x="4049766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79652A2-D7EA-A9D1-DD22-BB4BC4E89E95}"/>
                </a:ext>
              </a:extLst>
            </p:cNvPr>
            <p:cNvCxnSpPr>
              <a:cxnSpLocks/>
            </p:cNvCxnSpPr>
            <p:nvPr/>
          </p:nvCxnSpPr>
          <p:spPr>
            <a:xfrm>
              <a:off x="4527066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1F8F363-9E44-1433-FB39-CCCC78C6DD59}"/>
                </a:ext>
              </a:extLst>
            </p:cNvPr>
            <p:cNvCxnSpPr>
              <a:cxnSpLocks/>
            </p:cNvCxnSpPr>
            <p:nvPr/>
          </p:nvCxnSpPr>
          <p:spPr>
            <a:xfrm>
              <a:off x="4924038" y="2357745"/>
              <a:ext cx="18136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1BD89506-E37E-7218-8C6A-9C709BFF7D30}"/>
                </a:ext>
              </a:extLst>
            </p:cNvPr>
            <p:cNvCxnSpPr>
              <a:cxnSpLocks/>
            </p:cNvCxnSpPr>
            <p:nvPr/>
          </p:nvCxnSpPr>
          <p:spPr>
            <a:xfrm>
              <a:off x="5277729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9C7410F4-30C1-991B-170E-B16592724521}"/>
                </a:ext>
              </a:extLst>
            </p:cNvPr>
            <p:cNvSpPr/>
            <p:nvPr/>
          </p:nvSpPr>
          <p:spPr>
            <a:xfrm>
              <a:off x="3422649" y="2550368"/>
              <a:ext cx="1915726" cy="1003078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339876F-C160-01C1-EB58-1C274E4BE72C}"/>
                </a:ext>
              </a:extLst>
            </p:cNvPr>
            <p:cNvCxnSpPr/>
            <p:nvPr/>
          </p:nvCxnSpPr>
          <p:spPr>
            <a:xfrm>
              <a:off x="3675307" y="2720247"/>
              <a:ext cx="67838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FAA5B8E5-58F1-7D3A-5016-D3BEB129A36E}"/>
                </a:ext>
              </a:extLst>
            </p:cNvPr>
            <p:cNvCxnSpPr/>
            <p:nvPr/>
          </p:nvCxnSpPr>
          <p:spPr>
            <a:xfrm>
              <a:off x="3675307" y="3059560"/>
              <a:ext cx="115044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4B111B2D-9130-258E-0C2C-A1AF6A87A85D}"/>
                </a:ext>
              </a:extLst>
            </p:cNvPr>
            <p:cNvCxnSpPr>
              <a:cxnSpLocks/>
            </p:cNvCxnSpPr>
            <p:nvPr/>
          </p:nvCxnSpPr>
          <p:spPr>
            <a:xfrm>
              <a:off x="3675307" y="3230326"/>
              <a:ext cx="791918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DAB97A40-9F14-9A95-166C-63DD4629852A}"/>
                </a:ext>
              </a:extLst>
            </p:cNvPr>
            <p:cNvCxnSpPr/>
            <p:nvPr/>
          </p:nvCxnSpPr>
          <p:spPr>
            <a:xfrm>
              <a:off x="4476750" y="3079354"/>
              <a:ext cx="0" cy="17825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8C04F980-C2E9-BC7F-4620-16BFF797F1E8}"/>
              </a:ext>
            </a:extLst>
          </p:cNvPr>
          <p:cNvGrpSpPr/>
          <p:nvPr/>
        </p:nvGrpSpPr>
        <p:grpSpPr>
          <a:xfrm>
            <a:off x="2454274" y="3777892"/>
            <a:ext cx="876299" cy="381000"/>
            <a:chOff x="2843701" y="3712667"/>
            <a:chExt cx="876299" cy="381000"/>
          </a:xfrm>
          <a:scene3d>
            <a:camera prst="perspectiveRelaxedModerately"/>
            <a:lightRig rig="threePt" dir="t"/>
          </a:scene3d>
        </p:grpSpPr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B4F84325-8909-E0E8-CFE6-C0BA7A9EC2D1}"/>
                </a:ext>
              </a:extLst>
            </p:cNvPr>
            <p:cNvSpPr/>
            <p:nvPr/>
          </p:nvSpPr>
          <p:spPr>
            <a:xfrm>
              <a:off x="2892424" y="3752386"/>
              <a:ext cx="782369" cy="326821"/>
            </a:xfrm>
            <a:prstGeom prst="roundRect">
              <a:avLst>
                <a:gd name="adj" fmla="val 7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Grafik 98" descr="Tastatur mit einfarbiger Füllung">
              <a:extLst>
                <a:ext uri="{FF2B5EF4-FFF2-40B4-BE49-F238E27FC236}">
                  <a16:creationId xmlns:a16="http://schemas.microsoft.com/office/drawing/2014/main" id="{89AA3C7C-4A9F-E412-140B-CA391041E78A}"/>
                </a:ext>
              </a:extLst>
            </p:cNvPr>
            <p:cNvSpPr/>
            <p:nvPr/>
          </p:nvSpPr>
          <p:spPr>
            <a:xfrm>
              <a:off x="2843701" y="3712667"/>
              <a:ext cx="876299" cy="381000"/>
            </a:xfrm>
            <a:custGeom>
              <a:avLst/>
              <a:gdLst>
                <a:gd name="connsiteX0" fmla="*/ 838200 w 876299"/>
                <a:gd name="connsiteY0" fmla="*/ 0 h 381000"/>
                <a:gd name="connsiteX1" fmla="*/ 38100 w 876299"/>
                <a:gd name="connsiteY1" fmla="*/ 0 h 381000"/>
                <a:gd name="connsiteX2" fmla="*/ 0 w 876299"/>
                <a:gd name="connsiteY2" fmla="*/ 38100 h 381000"/>
                <a:gd name="connsiteX3" fmla="*/ 0 w 876299"/>
                <a:gd name="connsiteY3" fmla="*/ 342900 h 381000"/>
                <a:gd name="connsiteX4" fmla="*/ 38100 w 876299"/>
                <a:gd name="connsiteY4" fmla="*/ 381000 h 381000"/>
                <a:gd name="connsiteX5" fmla="*/ 838200 w 876299"/>
                <a:gd name="connsiteY5" fmla="*/ 381000 h 381000"/>
                <a:gd name="connsiteX6" fmla="*/ 876300 w 876299"/>
                <a:gd name="connsiteY6" fmla="*/ 342900 h 381000"/>
                <a:gd name="connsiteX7" fmla="*/ 876300 w 876299"/>
                <a:gd name="connsiteY7" fmla="*/ 38100 h 381000"/>
                <a:gd name="connsiteX8" fmla="*/ 838200 w 876299"/>
                <a:gd name="connsiteY8" fmla="*/ 0 h 381000"/>
                <a:gd name="connsiteX9" fmla="*/ 457200 w 876299"/>
                <a:gd name="connsiteY9" fmla="*/ 66675 h 381000"/>
                <a:gd name="connsiteX10" fmla="*/ 514350 w 876299"/>
                <a:gd name="connsiteY10" fmla="*/ 66675 h 381000"/>
                <a:gd name="connsiteX11" fmla="*/ 514350 w 876299"/>
                <a:gd name="connsiteY11" fmla="*/ 123825 h 381000"/>
                <a:gd name="connsiteX12" fmla="*/ 457200 w 876299"/>
                <a:gd name="connsiteY12" fmla="*/ 123825 h 381000"/>
                <a:gd name="connsiteX13" fmla="*/ 457200 w 876299"/>
                <a:gd name="connsiteY13" fmla="*/ 161925 h 381000"/>
                <a:gd name="connsiteX14" fmla="*/ 514350 w 876299"/>
                <a:gd name="connsiteY14" fmla="*/ 161925 h 381000"/>
                <a:gd name="connsiteX15" fmla="*/ 514350 w 876299"/>
                <a:gd name="connsiteY15" fmla="*/ 219075 h 381000"/>
                <a:gd name="connsiteX16" fmla="*/ 457200 w 876299"/>
                <a:gd name="connsiteY16" fmla="*/ 219075 h 381000"/>
                <a:gd name="connsiteX17" fmla="*/ 361950 w 876299"/>
                <a:gd name="connsiteY17" fmla="*/ 66675 h 381000"/>
                <a:gd name="connsiteX18" fmla="*/ 419100 w 876299"/>
                <a:gd name="connsiteY18" fmla="*/ 66675 h 381000"/>
                <a:gd name="connsiteX19" fmla="*/ 419100 w 876299"/>
                <a:gd name="connsiteY19" fmla="*/ 123825 h 381000"/>
                <a:gd name="connsiteX20" fmla="*/ 361950 w 876299"/>
                <a:gd name="connsiteY20" fmla="*/ 123825 h 381000"/>
                <a:gd name="connsiteX21" fmla="*/ 361950 w 876299"/>
                <a:gd name="connsiteY21" fmla="*/ 161925 h 381000"/>
                <a:gd name="connsiteX22" fmla="*/ 419100 w 876299"/>
                <a:gd name="connsiteY22" fmla="*/ 161925 h 381000"/>
                <a:gd name="connsiteX23" fmla="*/ 419100 w 876299"/>
                <a:gd name="connsiteY23" fmla="*/ 219075 h 381000"/>
                <a:gd name="connsiteX24" fmla="*/ 361950 w 876299"/>
                <a:gd name="connsiteY24" fmla="*/ 219075 h 381000"/>
                <a:gd name="connsiteX25" fmla="*/ 266700 w 876299"/>
                <a:gd name="connsiteY25" fmla="*/ 66675 h 381000"/>
                <a:gd name="connsiteX26" fmla="*/ 323850 w 876299"/>
                <a:gd name="connsiteY26" fmla="*/ 66675 h 381000"/>
                <a:gd name="connsiteX27" fmla="*/ 323850 w 876299"/>
                <a:gd name="connsiteY27" fmla="*/ 123825 h 381000"/>
                <a:gd name="connsiteX28" fmla="*/ 266700 w 876299"/>
                <a:gd name="connsiteY28" fmla="*/ 123825 h 381000"/>
                <a:gd name="connsiteX29" fmla="*/ 266700 w 876299"/>
                <a:gd name="connsiteY29" fmla="*/ 161925 h 381000"/>
                <a:gd name="connsiteX30" fmla="*/ 323850 w 876299"/>
                <a:gd name="connsiteY30" fmla="*/ 161925 h 381000"/>
                <a:gd name="connsiteX31" fmla="*/ 323850 w 876299"/>
                <a:gd name="connsiteY31" fmla="*/ 219075 h 381000"/>
                <a:gd name="connsiteX32" fmla="*/ 266700 w 876299"/>
                <a:gd name="connsiteY32" fmla="*/ 219075 h 381000"/>
                <a:gd name="connsiteX33" fmla="*/ 133350 w 876299"/>
                <a:gd name="connsiteY33" fmla="*/ 314325 h 381000"/>
                <a:gd name="connsiteX34" fmla="*/ 76200 w 876299"/>
                <a:gd name="connsiteY34" fmla="*/ 314325 h 381000"/>
                <a:gd name="connsiteX35" fmla="*/ 76200 w 876299"/>
                <a:gd name="connsiteY35" fmla="*/ 257175 h 381000"/>
                <a:gd name="connsiteX36" fmla="*/ 133350 w 876299"/>
                <a:gd name="connsiteY36" fmla="*/ 257175 h 381000"/>
                <a:gd name="connsiteX37" fmla="*/ 133350 w 876299"/>
                <a:gd name="connsiteY37" fmla="*/ 219075 h 381000"/>
                <a:gd name="connsiteX38" fmla="*/ 76200 w 876299"/>
                <a:gd name="connsiteY38" fmla="*/ 219075 h 381000"/>
                <a:gd name="connsiteX39" fmla="*/ 76200 w 876299"/>
                <a:gd name="connsiteY39" fmla="*/ 161925 h 381000"/>
                <a:gd name="connsiteX40" fmla="*/ 133350 w 876299"/>
                <a:gd name="connsiteY40" fmla="*/ 161925 h 381000"/>
                <a:gd name="connsiteX41" fmla="*/ 133350 w 876299"/>
                <a:gd name="connsiteY41" fmla="*/ 123825 h 381000"/>
                <a:gd name="connsiteX42" fmla="*/ 76200 w 876299"/>
                <a:gd name="connsiteY42" fmla="*/ 123825 h 381000"/>
                <a:gd name="connsiteX43" fmla="*/ 76200 w 876299"/>
                <a:gd name="connsiteY43" fmla="*/ 66675 h 381000"/>
                <a:gd name="connsiteX44" fmla="*/ 133350 w 876299"/>
                <a:gd name="connsiteY44" fmla="*/ 66675 h 381000"/>
                <a:gd name="connsiteX45" fmla="*/ 228600 w 876299"/>
                <a:gd name="connsiteY45" fmla="*/ 314325 h 381000"/>
                <a:gd name="connsiteX46" fmla="*/ 171450 w 876299"/>
                <a:gd name="connsiteY46" fmla="*/ 314325 h 381000"/>
                <a:gd name="connsiteX47" fmla="*/ 171450 w 876299"/>
                <a:gd name="connsiteY47" fmla="*/ 257175 h 381000"/>
                <a:gd name="connsiteX48" fmla="*/ 228600 w 876299"/>
                <a:gd name="connsiteY48" fmla="*/ 257175 h 381000"/>
                <a:gd name="connsiteX49" fmla="*/ 228600 w 876299"/>
                <a:gd name="connsiteY49" fmla="*/ 219075 h 381000"/>
                <a:gd name="connsiteX50" fmla="*/ 171450 w 876299"/>
                <a:gd name="connsiteY50" fmla="*/ 219075 h 381000"/>
                <a:gd name="connsiteX51" fmla="*/ 171450 w 876299"/>
                <a:gd name="connsiteY51" fmla="*/ 161925 h 381000"/>
                <a:gd name="connsiteX52" fmla="*/ 228600 w 876299"/>
                <a:gd name="connsiteY52" fmla="*/ 161925 h 381000"/>
                <a:gd name="connsiteX53" fmla="*/ 228600 w 876299"/>
                <a:gd name="connsiteY53" fmla="*/ 123825 h 381000"/>
                <a:gd name="connsiteX54" fmla="*/ 171450 w 876299"/>
                <a:gd name="connsiteY54" fmla="*/ 123825 h 381000"/>
                <a:gd name="connsiteX55" fmla="*/ 171450 w 876299"/>
                <a:gd name="connsiteY55" fmla="*/ 66675 h 381000"/>
                <a:gd name="connsiteX56" fmla="*/ 228600 w 876299"/>
                <a:gd name="connsiteY56" fmla="*/ 66675 h 381000"/>
                <a:gd name="connsiteX57" fmla="*/ 609600 w 876299"/>
                <a:gd name="connsiteY57" fmla="*/ 314325 h 381000"/>
                <a:gd name="connsiteX58" fmla="*/ 266700 w 876299"/>
                <a:gd name="connsiteY58" fmla="*/ 314325 h 381000"/>
                <a:gd name="connsiteX59" fmla="*/ 266700 w 876299"/>
                <a:gd name="connsiteY59" fmla="*/ 257175 h 381000"/>
                <a:gd name="connsiteX60" fmla="*/ 609600 w 876299"/>
                <a:gd name="connsiteY60" fmla="*/ 257175 h 381000"/>
                <a:gd name="connsiteX61" fmla="*/ 609600 w 876299"/>
                <a:gd name="connsiteY61" fmla="*/ 219075 h 381000"/>
                <a:gd name="connsiteX62" fmla="*/ 552450 w 876299"/>
                <a:gd name="connsiteY62" fmla="*/ 219075 h 381000"/>
                <a:gd name="connsiteX63" fmla="*/ 552450 w 876299"/>
                <a:gd name="connsiteY63" fmla="*/ 161925 h 381000"/>
                <a:gd name="connsiteX64" fmla="*/ 609600 w 876299"/>
                <a:gd name="connsiteY64" fmla="*/ 161925 h 381000"/>
                <a:gd name="connsiteX65" fmla="*/ 609600 w 876299"/>
                <a:gd name="connsiteY65" fmla="*/ 123825 h 381000"/>
                <a:gd name="connsiteX66" fmla="*/ 552450 w 876299"/>
                <a:gd name="connsiteY66" fmla="*/ 123825 h 381000"/>
                <a:gd name="connsiteX67" fmla="*/ 552450 w 876299"/>
                <a:gd name="connsiteY67" fmla="*/ 66675 h 381000"/>
                <a:gd name="connsiteX68" fmla="*/ 609600 w 876299"/>
                <a:gd name="connsiteY68" fmla="*/ 66675 h 381000"/>
                <a:gd name="connsiteX69" fmla="*/ 704850 w 876299"/>
                <a:gd name="connsiteY69" fmla="*/ 314325 h 381000"/>
                <a:gd name="connsiteX70" fmla="*/ 647700 w 876299"/>
                <a:gd name="connsiteY70" fmla="*/ 314325 h 381000"/>
                <a:gd name="connsiteX71" fmla="*/ 647700 w 876299"/>
                <a:gd name="connsiteY71" fmla="*/ 257175 h 381000"/>
                <a:gd name="connsiteX72" fmla="*/ 704850 w 876299"/>
                <a:gd name="connsiteY72" fmla="*/ 257175 h 381000"/>
                <a:gd name="connsiteX73" fmla="*/ 704850 w 876299"/>
                <a:gd name="connsiteY73" fmla="*/ 219075 h 381000"/>
                <a:gd name="connsiteX74" fmla="*/ 647700 w 876299"/>
                <a:gd name="connsiteY74" fmla="*/ 219075 h 381000"/>
                <a:gd name="connsiteX75" fmla="*/ 647700 w 876299"/>
                <a:gd name="connsiteY75" fmla="*/ 161925 h 381000"/>
                <a:gd name="connsiteX76" fmla="*/ 704850 w 876299"/>
                <a:gd name="connsiteY76" fmla="*/ 161925 h 381000"/>
                <a:gd name="connsiteX77" fmla="*/ 704850 w 876299"/>
                <a:gd name="connsiteY77" fmla="*/ 123825 h 381000"/>
                <a:gd name="connsiteX78" fmla="*/ 647700 w 876299"/>
                <a:gd name="connsiteY78" fmla="*/ 123825 h 381000"/>
                <a:gd name="connsiteX79" fmla="*/ 647700 w 876299"/>
                <a:gd name="connsiteY79" fmla="*/ 66675 h 381000"/>
                <a:gd name="connsiteX80" fmla="*/ 704850 w 876299"/>
                <a:gd name="connsiteY80" fmla="*/ 66675 h 381000"/>
                <a:gd name="connsiteX81" fmla="*/ 800100 w 876299"/>
                <a:gd name="connsiteY81" fmla="*/ 314325 h 381000"/>
                <a:gd name="connsiteX82" fmla="*/ 742950 w 876299"/>
                <a:gd name="connsiteY82" fmla="*/ 314325 h 381000"/>
                <a:gd name="connsiteX83" fmla="*/ 742950 w 876299"/>
                <a:gd name="connsiteY83" fmla="*/ 257175 h 381000"/>
                <a:gd name="connsiteX84" fmla="*/ 800100 w 876299"/>
                <a:gd name="connsiteY84" fmla="*/ 257175 h 381000"/>
                <a:gd name="connsiteX85" fmla="*/ 800100 w 876299"/>
                <a:gd name="connsiteY85" fmla="*/ 219075 h 381000"/>
                <a:gd name="connsiteX86" fmla="*/ 742950 w 876299"/>
                <a:gd name="connsiteY86" fmla="*/ 219075 h 381000"/>
                <a:gd name="connsiteX87" fmla="*/ 742950 w 876299"/>
                <a:gd name="connsiteY87" fmla="*/ 161925 h 381000"/>
                <a:gd name="connsiteX88" fmla="*/ 800100 w 876299"/>
                <a:gd name="connsiteY88" fmla="*/ 161925 h 381000"/>
                <a:gd name="connsiteX89" fmla="*/ 800100 w 876299"/>
                <a:gd name="connsiteY89" fmla="*/ 123825 h 381000"/>
                <a:gd name="connsiteX90" fmla="*/ 742950 w 876299"/>
                <a:gd name="connsiteY90" fmla="*/ 123825 h 381000"/>
                <a:gd name="connsiteX91" fmla="*/ 742950 w 876299"/>
                <a:gd name="connsiteY91" fmla="*/ 66675 h 381000"/>
                <a:gd name="connsiteX92" fmla="*/ 800100 w 876299"/>
                <a:gd name="connsiteY92" fmla="*/ 66675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876299" h="381000">
                  <a:moveTo>
                    <a:pt x="838200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342900"/>
                  </a:lnTo>
                  <a:cubicBezTo>
                    <a:pt x="0" y="363942"/>
                    <a:pt x="17058" y="381000"/>
                    <a:pt x="38100" y="381000"/>
                  </a:cubicBezTo>
                  <a:lnTo>
                    <a:pt x="838200" y="381000"/>
                  </a:lnTo>
                  <a:cubicBezTo>
                    <a:pt x="859242" y="381000"/>
                    <a:pt x="876300" y="363942"/>
                    <a:pt x="876300" y="342900"/>
                  </a:cubicBezTo>
                  <a:lnTo>
                    <a:pt x="876300" y="38100"/>
                  </a:lnTo>
                  <a:cubicBezTo>
                    <a:pt x="876300" y="17058"/>
                    <a:pt x="859242" y="0"/>
                    <a:pt x="838200" y="0"/>
                  </a:cubicBezTo>
                  <a:close/>
                  <a:moveTo>
                    <a:pt x="457200" y="66675"/>
                  </a:moveTo>
                  <a:lnTo>
                    <a:pt x="514350" y="66675"/>
                  </a:lnTo>
                  <a:lnTo>
                    <a:pt x="514350" y="123825"/>
                  </a:lnTo>
                  <a:lnTo>
                    <a:pt x="457200" y="123825"/>
                  </a:lnTo>
                  <a:close/>
                  <a:moveTo>
                    <a:pt x="457200" y="161925"/>
                  </a:moveTo>
                  <a:lnTo>
                    <a:pt x="514350" y="161925"/>
                  </a:lnTo>
                  <a:lnTo>
                    <a:pt x="514350" y="219075"/>
                  </a:lnTo>
                  <a:lnTo>
                    <a:pt x="457200" y="219075"/>
                  </a:lnTo>
                  <a:close/>
                  <a:moveTo>
                    <a:pt x="361950" y="66675"/>
                  </a:moveTo>
                  <a:lnTo>
                    <a:pt x="419100" y="66675"/>
                  </a:lnTo>
                  <a:lnTo>
                    <a:pt x="419100" y="123825"/>
                  </a:lnTo>
                  <a:lnTo>
                    <a:pt x="361950" y="123825"/>
                  </a:lnTo>
                  <a:close/>
                  <a:moveTo>
                    <a:pt x="361950" y="161925"/>
                  </a:moveTo>
                  <a:lnTo>
                    <a:pt x="419100" y="161925"/>
                  </a:lnTo>
                  <a:lnTo>
                    <a:pt x="419100" y="219075"/>
                  </a:lnTo>
                  <a:lnTo>
                    <a:pt x="361950" y="219075"/>
                  </a:lnTo>
                  <a:close/>
                  <a:moveTo>
                    <a:pt x="266700" y="66675"/>
                  </a:moveTo>
                  <a:lnTo>
                    <a:pt x="323850" y="66675"/>
                  </a:lnTo>
                  <a:lnTo>
                    <a:pt x="323850" y="123825"/>
                  </a:lnTo>
                  <a:lnTo>
                    <a:pt x="266700" y="123825"/>
                  </a:lnTo>
                  <a:close/>
                  <a:moveTo>
                    <a:pt x="266700" y="161925"/>
                  </a:moveTo>
                  <a:lnTo>
                    <a:pt x="323850" y="161925"/>
                  </a:lnTo>
                  <a:lnTo>
                    <a:pt x="323850" y="219075"/>
                  </a:lnTo>
                  <a:lnTo>
                    <a:pt x="266700" y="219075"/>
                  </a:lnTo>
                  <a:close/>
                  <a:moveTo>
                    <a:pt x="133350" y="314325"/>
                  </a:moveTo>
                  <a:lnTo>
                    <a:pt x="76200" y="314325"/>
                  </a:lnTo>
                  <a:lnTo>
                    <a:pt x="76200" y="257175"/>
                  </a:lnTo>
                  <a:lnTo>
                    <a:pt x="133350" y="257175"/>
                  </a:lnTo>
                  <a:close/>
                  <a:moveTo>
                    <a:pt x="133350" y="219075"/>
                  </a:moveTo>
                  <a:lnTo>
                    <a:pt x="76200" y="219075"/>
                  </a:lnTo>
                  <a:lnTo>
                    <a:pt x="76200" y="161925"/>
                  </a:lnTo>
                  <a:lnTo>
                    <a:pt x="133350" y="161925"/>
                  </a:lnTo>
                  <a:close/>
                  <a:moveTo>
                    <a:pt x="133350" y="123825"/>
                  </a:moveTo>
                  <a:lnTo>
                    <a:pt x="76200" y="123825"/>
                  </a:lnTo>
                  <a:lnTo>
                    <a:pt x="76200" y="66675"/>
                  </a:lnTo>
                  <a:lnTo>
                    <a:pt x="133350" y="66675"/>
                  </a:lnTo>
                  <a:close/>
                  <a:moveTo>
                    <a:pt x="228600" y="314325"/>
                  </a:moveTo>
                  <a:lnTo>
                    <a:pt x="171450" y="314325"/>
                  </a:lnTo>
                  <a:lnTo>
                    <a:pt x="171450" y="257175"/>
                  </a:lnTo>
                  <a:lnTo>
                    <a:pt x="228600" y="257175"/>
                  </a:lnTo>
                  <a:close/>
                  <a:moveTo>
                    <a:pt x="228600" y="219075"/>
                  </a:moveTo>
                  <a:lnTo>
                    <a:pt x="171450" y="219075"/>
                  </a:lnTo>
                  <a:lnTo>
                    <a:pt x="171450" y="161925"/>
                  </a:lnTo>
                  <a:lnTo>
                    <a:pt x="228600" y="161925"/>
                  </a:lnTo>
                  <a:close/>
                  <a:moveTo>
                    <a:pt x="228600" y="123825"/>
                  </a:moveTo>
                  <a:lnTo>
                    <a:pt x="171450" y="123825"/>
                  </a:lnTo>
                  <a:lnTo>
                    <a:pt x="171450" y="66675"/>
                  </a:lnTo>
                  <a:lnTo>
                    <a:pt x="228600" y="66675"/>
                  </a:lnTo>
                  <a:close/>
                  <a:moveTo>
                    <a:pt x="609600" y="314325"/>
                  </a:moveTo>
                  <a:lnTo>
                    <a:pt x="266700" y="314325"/>
                  </a:lnTo>
                  <a:lnTo>
                    <a:pt x="266700" y="257175"/>
                  </a:lnTo>
                  <a:lnTo>
                    <a:pt x="609600" y="257175"/>
                  </a:lnTo>
                  <a:close/>
                  <a:moveTo>
                    <a:pt x="609600" y="219075"/>
                  </a:moveTo>
                  <a:lnTo>
                    <a:pt x="552450" y="219075"/>
                  </a:lnTo>
                  <a:lnTo>
                    <a:pt x="552450" y="161925"/>
                  </a:lnTo>
                  <a:lnTo>
                    <a:pt x="609600" y="161925"/>
                  </a:lnTo>
                  <a:close/>
                  <a:moveTo>
                    <a:pt x="609600" y="123825"/>
                  </a:moveTo>
                  <a:lnTo>
                    <a:pt x="552450" y="123825"/>
                  </a:lnTo>
                  <a:lnTo>
                    <a:pt x="552450" y="66675"/>
                  </a:lnTo>
                  <a:lnTo>
                    <a:pt x="609600" y="66675"/>
                  </a:lnTo>
                  <a:close/>
                  <a:moveTo>
                    <a:pt x="704850" y="314325"/>
                  </a:moveTo>
                  <a:lnTo>
                    <a:pt x="647700" y="314325"/>
                  </a:lnTo>
                  <a:lnTo>
                    <a:pt x="647700" y="257175"/>
                  </a:lnTo>
                  <a:lnTo>
                    <a:pt x="704850" y="257175"/>
                  </a:lnTo>
                  <a:close/>
                  <a:moveTo>
                    <a:pt x="704850" y="219075"/>
                  </a:moveTo>
                  <a:lnTo>
                    <a:pt x="647700" y="219075"/>
                  </a:lnTo>
                  <a:lnTo>
                    <a:pt x="647700" y="161925"/>
                  </a:lnTo>
                  <a:lnTo>
                    <a:pt x="704850" y="161925"/>
                  </a:lnTo>
                  <a:close/>
                  <a:moveTo>
                    <a:pt x="704850" y="123825"/>
                  </a:moveTo>
                  <a:lnTo>
                    <a:pt x="647700" y="123825"/>
                  </a:lnTo>
                  <a:lnTo>
                    <a:pt x="647700" y="66675"/>
                  </a:lnTo>
                  <a:lnTo>
                    <a:pt x="704850" y="66675"/>
                  </a:lnTo>
                  <a:close/>
                  <a:moveTo>
                    <a:pt x="800100" y="314325"/>
                  </a:moveTo>
                  <a:lnTo>
                    <a:pt x="742950" y="314325"/>
                  </a:lnTo>
                  <a:lnTo>
                    <a:pt x="742950" y="257175"/>
                  </a:lnTo>
                  <a:lnTo>
                    <a:pt x="800100" y="257175"/>
                  </a:lnTo>
                  <a:close/>
                  <a:moveTo>
                    <a:pt x="800100" y="219075"/>
                  </a:moveTo>
                  <a:lnTo>
                    <a:pt x="742950" y="219075"/>
                  </a:lnTo>
                  <a:lnTo>
                    <a:pt x="742950" y="161925"/>
                  </a:lnTo>
                  <a:lnTo>
                    <a:pt x="800100" y="161925"/>
                  </a:lnTo>
                  <a:close/>
                  <a:moveTo>
                    <a:pt x="800100" y="123825"/>
                  </a:moveTo>
                  <a:lnTo>
                    <a:pt x="742950" y="123825"/>
                  </a:lnTo>
                  <a:lnTo>
                    <a:pt x="742950" y="66675"/>
                  </a:lnTo>
                  <a:lnTo>
                    <a:pt x="800100" y="6667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  <a:sp3d extrusionH="82550" prstMaterial="dkEdge"/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3B1B8714-7526-4218-E8E6-90DFF10B7399}"/>
              </a:ext>
            </a:extLst>
          </p:cNvPr>
          <p:cNvGrpSpPr/>
          <p:nvPr/>
        </p:nvGrpSpPr>
        <p:grpSpPr>
          <a:xfrm>
            <a:off x="3716524" y="3789976"/>
            <a:ext cx="214936" cy="347387"/>
            <a:chOff x="3601470" y="3724551"/>
            <a:chExt cx="465572" cy="752475"/>
          </a:xfrm>
          <a:scene3d>
            <a:camera prst="perspectiveRelaxedModerately"/>
            <a:lightRig rig="soft" dir="t"/>
          </a:scene3d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539CCF8D-027E-153C-ACE7-C177C78A7963}"/>
                </a:ext>
              </a:extLst>
            </p:cNvPr>
            <p:cNvSpPr/>
            <p:nvPr/>
          </p:nvSpPr>
          <p:spPr>
            <a:xfrm>
              <a:off x="3755231" y="3742876"/>
              <a:ext cx="151654" cy="4806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p3d z="-19050" prstMaterial="plastic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ADDF1A2D-7D69-3974-26E9-F918238D0DA0}"/>
                </a:ext>
              </a:extLst>
            </p:cNvPr>
            <p:cNvSpPr/>
            <p:nvPr/>
          </p:nvSpPr>
          <p:spPr>
            <a:xfrm>
              <a:off x="3806381" y="3867426"/>
              <a:ext cx="57164" cy="142875"/>
            </a:xfrm>
            <a:custGeom>
              <a:avLst/>
              <a:gdLst>
                <a:gd name="connsiteX0" fmla="*/ 28582 w 57164"/>
                <a:gd name="connsiteY0" fmla="*/ 0 h 142875"/>
                <a:gd name="connsiteX1" fmla="*/ 7 w 57164"/>
                <a:gd name="connsiteY1" fmla="*/ 29880 h 142875"/>
                <a:gd name="connsiteX2" fmla="*/ 7 w 57164"/>
                <a:gd name="connsiteY2" fmla="*/ 114300 h 142875"/>
                <a:gd name="connsiteX3" fmla="*/ 28582 w 57164"/>
                <a:gd name="connsiteY3" fmla="*/ 142875 h 142875"/>
                <a:gd name="connsiteX4" fmla="*/ 57157 w 57164"/>
                <a:gd name="connsiteY4" fmla="*/ 114300 h 142875"/>
                <a:gd name="connsiteX5" fmla="*/ 57157 w 57164"/>
                <a:gd name="connsiteY5" fmla="*/ 29880 h 142875"/>
                <a:gd name="connsiteX6" fmla="*/ 28582 w 57164"/>
                <a:gd name="connsiteY6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64" h="142875">
                  <a:moveTo>
                    <a:pt x="28582" y="0"/>
                  </a:moveTo>
                  <a:cubicBezTo>
                    <a:pt x="12442" y="364"/>
                    <a:pt x="-349" y="13740"/>
                    <a:pt x="7" y="29880"/>
                  </a:cubicBezTo>
                  <a:lnTo>
                    <a:pt x="7" y="114300"/>
                  </a:lnTo>
                  <a:cubicBezTo>
                    <a:pt x="7" y="130082"/>
                    <a:pt x="12800" y="142875"/>
                    <a:pt x="28582" y="142875"/>
                  </a:cubicBezTo>
                  <a:cubicBezTo>
                    <a:pt x="44364" y="142875"/>
                    <a:pt x="57157" y="130082"/>
                    <a:pt x="57157" y="114300"/>
                  </a:cubicBezTo>
                  <a:lnTo>
                    <a:pt x="57157" y="29880"/>
                  </a:lnTo>
                  <a:cubicBezTo>
                    <a:pt x="57513" y="13740"/>
                    <a:pt x="44722" y="364"/>
                    <a:pt x="2858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  <a:sp3d z="57150" extrusionH="19050" prstMaterial="plastic">
              <a:bevelT/>
              <a:bevelB/>
            </a:sp3d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16297692-EE93-8C39-ED35-A67309183AC1}"/>
                </a:ext>
              </a:extLst>
            </p:cNvPr>
            <p:cNvSpPr/>
            <p:nvPr/>
          </p:nvSpPr>
          <p:spPr>
            <a:xfrm>
              <a:off x="3601470" y="3724551"/>
              <a:ext cx="465572" cy="752475"/>
            </a:xfrm>
            <a:custGeom>
              <a:avLst/>
              <a:gdLst>
                <a:gd name="connsiteX0" fmla="*/ 463998 w 465572"/>
                <a:gd name="connsiteY0" fmla="*/ 502320 h 752475"/>
                <a:gd name="connsiteX1" fmla="*/ 453111 w 465572"/>
                <a:gd name="connsiteY1" fmla="*/ 348615 h 752475"/>
                <a:gd name="connsiteX2" fmla="*/ 457788 w 465572"/>
                <a:gd name="connsiteY2" fmla="*/ 231800 h 752475"/>
                <a:gd name="connsiteX3" fmla="*/ 261936 w 465572"/>
                <a:gd name="connsiteY3" fmla="*/ 920 h 752475"/>
                <a:gd name="connsiteX4" fmla="*/ 253619 w 465572"/>
                <a:gd name="connsiteY4" fmla="*/ 400 h 752475"/>
                <a:gd name="connsiteX5" fmla="*/ 232807 w 465572"/>
                <a:gd name="connsiteY5" fmla="*/ 0 h 752475"/>
                <a:gd name="connsiteX6" fmla="*/ 211995 w 465572"/>
                <a:gd name="connsiteY6" fmla="*/ 400 h 752475"/>
                <a:gd name="connsiteX7" fmla="*/ 7310 w 465572"/>
                <a:gd name="connsiteY7" fmla="*/ 223486 h 752475"/>
                <a:gd name="connsiteX8" fmla="*/ 7827 w 465572"/>
                <a:gd name="connsiteY8" fmla="*/ 231772 h 752475"/>
                <a:gd name="connsiteX9" fmla="*/ 12513 w 465572"/>
                <a:gd name="connsiteY9" fmla="*/ 348615 h 752475"/>
                <a:gd name="connsiteX10" fmla="*/ 1588 w 465572"/>
                <a:gd name="connsiteY10" fmla="*/ 502349 h 752475"/>
                <a:gd name="connsiteX11" fmla="*/ 197195 w 465572"/>
                <a:gd name="connsiteY11" fmla="*/ 750789 h 752475"/>
                <a:gd name="connsiteX12" fmla="*/ 214072 w 465572"/>
                <a:gd name="connsiteY12" fmla="*/ 752151 h 752475"/>
                <a:gd name="connsiteX13" fmla="*/ 232807 w 465572"/>
                <a:gd name="connsiteY13" fmla="*/ 752475 h 752475"/>
                <a:gd name="connsiteX14" fmla="*/ 251562 w 465572"/>
                <a:gd name="connsiteY14" fmla="*/ 752151 h 752475"/>
                <a:gd name="connsiteX15" fmla="*/ 465364 w 465572"/>
                <a:gd name="connsiteY15" fmla="*/ 519202 h 752475"/>
                <a:gd name="connsiteX16" fmla="*/ 463998 w 465572"/>
                <a:gd name="connsiteY16" fmla="*/ 502320 h 752475"/>
                <a:gd name="connsiteX17" fmla="*/ 300168 w 465572"/>
                <a:gd name="connsiteY17" fmla="*/ 257175 h 752475"/>
                <a:gd name="connsiteX18" fmla="*/ 252543 w 465572"/>
                <a:gd name="connsiteY18" fmla="*/ 322297 h 752475"/>
                <a:gd name="connsiteX19" fmla="*/ 252543 w 465572"/>
                <a:gd name="connsiteY19" fmla="*/ 466725 h 752475"/>
                <a:gd name="connsiteX20" fmla="*/ 233493 w 465572"/>
                <a:gd name="connsiteY20" fmla="*/ 485775 h 752475"/>
                <a:gd name="connsiteX21" fmla="*/ 214443 w 465572"/>
                <a:gd name="connsiteY21" fmla="*/ 466725 h 752475"/>
                <a:gd name="connsiteX22" fmla="*/ 214443 w 465572"/>
                <a:gd name="connsiteY22" fmla="*/ 322297 h 752475"/>
                <a:gd name="connsiteX23" fmla="*/ 166818 w 465572"/>
                <a:gd name="connsiteY23" fmla="*/ 257175 h 752475"/>
                <a:gd name="connsiteX24" fmla="*/ 166818 w 465572"/>
                <a:gd name="connsiteY24" fmla="*/ 172764 h 752475"/>
                <a:gd name="connsiteX25" fmla="*/ 214443 w 465572"/>
                <a:gd name="connsiteY25" fmla="*/ 107632 h 752475"/>
                <a:gd name="connsiteX26" fmla="*/ 214443 w 465572"/>
                <a:gd name="connsiteY26" fmla="*/ 57150 h 752475"/>
                <a:gd name="connsiteX27" fmla="*/ 233493 w 465572"/>
                <a:gd name="connsiteY27" fmla="*/ 38100 h 752475"/>
                <a:gd name="connsiteX28" fmla="*/ 252543 w 465572"/>
                <a:gd name="connsiteY28" fmla="*/ 57150 h 752475"/>
                <a:gd name="connsiteX29" fmla="*/ 252543 w 465572"/>
                <a:gd name="connsiteY29" fmla="*/ 107632 h 752475"/>
                <a:gd name="connsiteX30" fmla="*/ 300168 w 465572"/>
                <a:gd name="connsiteY30" fmla="*/ 17276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65572" h="752475">
                  <a:moveTo>
                    <a:pt x="463998" y="502320"/>
                  </a:moveTo>
                  <a:cubicBezTo>
                    <a:pt x="457606" y="451318"/>
                    <a:pt x="453971" y="400009"/>
                    <a:pt x="453111" y="348615"/>
                  </a:cubicBezTo>
                  <a:cubicBezTo>
                    <a:pt x="453111" y="306705"/>
                    <a:pt x="455016" y="267214"/>
                    <a:pt x="457788" y="231800"/>
                  </a:cubicBezTo>
                  <a:cubicBezTo>
                    <a:pt x="467460" y="113962"/>
                    <a:pt x="379774" y="10593"/>
                    <a:pt x="261936" y="920"/>
                  </a:cubicBezTo>
                  <a:cubicBezTo>
                    <a:pt x="259167" y="693"/>
                    <a:pt x="256395" y="519"/>
                    <a:pt x="253619" y="400"/>
                  </a:cubicBezTo>
                  <a:cubicBezTo>
                    <a:pt x="246812" y="133"/>
                    <a:pt x="239875" y="0"/>
                    <a:pt x="232807" y="0"/>
                  </a:cubicBezTo>
                  <a:cubicBezTo>
                    <a:pt x="225740" y="0"/>
                    <a:pt x="218803" y="133"/>
                    <a:pt x="211995" y="400"/>
                  </a:cubicBezTo>
                  <a:cubicBezTo>
                    <a:pt x="93869" y="5481"/>
                    <a:pt x="2228" y="105361"/>
                    <a:pt x="7310" y="223486"/>
                  </a:cubicBezTo>
                  <a:cubicBezTo>
                    <a:pt x="7429" y="226251"/>
                    <a:pt x="7601" y="229013"/>
                    <a:pt x="7827" y="231772"/>
                  </a:cubicBezTo>
                  <a:cubicBezTo>
                    <a:pt x="10608" y="267186"/>
                    <a:pt x="12513" y="306705"/>
                    <a:pt x="12513" y="348615"/>
                  </a:cubicBezTo>
                  <a:cubicBezTo>
                    <a:pt x="11642" y="400019"/>
                    <a:pt x="7994" y="451338"/>
                    <a:pt x="1588" y="502349"/>
                  </a:cubicBezTo>
                  <a:cubicBezTo>
                    <a:pt x="-13002" y="624969"/>
                    <a:pt x="74575" y="736200"/>
                    <a:pt x="197195" y="750789"/>
                  </a:cubicBezTo>
                  <a:cubicBezTo>
                    <a:pt x="202802" y="751456"/>
                    <a:pt x="208431" y="751910"/>
                    <a:pt x="214072" y="752151"/>
                  </a:cubicBezTo>
                  <a:cubicBezTo>
                    <a:pt x="220206" y="752361"/>
                    <a:pt x="226451" y="752468"/>
                    <a:pt x="232807" y="752475"/>
                  </a:cubicBezTo>
                  <a:cubicBezTo>
                    <a:pt x="239163" y="752482"/>
                    <a:pt x="245416" y="752373"/>
                    <a:pt x="251562" y="752151"/>
                  </a:cubicBezTo>
                  <a:cubicBezTo>
                    <a:pt x="374929" y="746864"/>
                    <a:pt x="470651" y="642569"/>
                    <a:pt x="465364" y="519202"/>
                  </a:cubicBezTo>
                  <a:cubicBezTo>
                    <a:pt x="465122" y="513559"/>
                    <a:pt x="464667" y="507928"/>
                    <a:pt x="463998" y="502320"/>
                  </a:cubicBezTo>
                  <a:close/>
                  <a:moveTo>
                    <a:pt x="300168" y="257175"/>
                  </a:moveTo>
                  <a:cubicBezTo>
                    <a:pt x="300304" y="286982"/>
                    <a:pt x="280989" y="313393"/>
                    <a:pt x="252543" y="322297"/>
                  </a:cubicBezTo>
                  <a:lnTo>
                    <a:pt x="252543" y="466725"/>
                  </a:lnTo>
                  <a:cubicBezTo>
                    <a:pt x="252543" y="477246"/>
                    <a:pt x="244014" y="485775"/>
                    <a:pt x="233493" y="485775"/>
                  </a:cubicBezTo>
                  <a:cubicBezTo>
                    <a:pt x="222972" y="485775"/>
                    <a:pt x="214443" y="477246"/>
                    <a:pt x="214443" y="466725"/>
                  </a:cubicBezTo>
                  <a:lnTo>
                    <a:pt x="214443" y="322297"/>
                  </a:lnTo>
                  <a:cubicBezTo>
                    <a:pt x="186001" y="313388"/>
                    <a:pt x="166689" y="286980"/>
                    <a:pt x="166818" y="257175"/>
                  </a:cubicBezTo>
                  <a:lnTo>
                    <a:pt x="166818" y="172764"/>
                  </a:lnTo>
                  <a:cubicBezTo>
                    <a:pt x="166678" y="142954"/>
                    <a:pt x="185994" y="116537"/>
                    <a:pt x="214443" y="107632"/>
                  </a:cubicBezTo>
                  <a:lnTo>
                    <a:pt x="214443" y="57150"/>
                  </a:lnTo>
                  <a:cubicBezTo>
                    <a:pt x="214443" y="46629"/>
                    <a:pt x="222972" y="38100"/>
                    <a:pt x="233493" y="38100"/>
                  </a:cubicBezTo>
                  <a:cubicBezTo>
                    <a:pt x="244014" y="38100"/>
                    <a:pt x="252543" y="46629"/>
                    <a:pt x="252543" y="57150"/>
                  </a:cubicBezTo>
                  <a:lnTo>
                    <a:pt x="252543" y="107632"/>
                  </a:lnTo>
                  <a:cubicBezTo>
                    <a:pt x="280989" y="116543"/>
                    <a:pt x="300302" y="142956"/>
                    <a:pt x="300168" y="17276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  <a:sp3d extrusionH="12700" prstMaterial="plastic">
              <a:bevelT w="25400" h="25400" prst="coolSlant"/>
              <a:bevelB h="114300"/>
            </a:sp3d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4301C594-DB3B-0FFA-3AF7-7B00E00199A2}"/>
              </a:ext>
            </a:extLst>
          </p:cNvPr>
          <p:cNvSpPr/>
          <p:nvPr/>
        </p:nvSpPr>
        <p:spPr>
          <a:xfrm>
            <a:off x="380999" y="1751954"/>
            <a:ext cx="5646146" cy="2558376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dirty="0" err="1"/>
              <a:t>Filtering</a:t>
            </a:r>
            <a:endParaRPr lang="de-DE" dirty="0"/>
          </a:p>
        </p:txBody>
      </p:sp>
      <p:sp>
        <p:nvSpPr>
          <p:cNvPr id="2" name="Rahmen 1">
            <a:extLst>
              <a:ext uri="{FF2B5EF4-FFF2-40B4-BE49-F238E27FC236}">
                <a16:creationId xmlns:a16="http://schemas.microsoft.com/office/drawing/2014/main" id="{00426AB5-C203-CD34-E6A5-1AB3DC1C532D}"/>
              </a:ext>
            </a:extLst>
          </p:cNvPr>
          <p:cNvSpPr/>
          <p:nvPr/>
        </p:nvSpPr>
        <p:spPr>
          <a:xfrm>
            <a:off x="-154111" y="1220472"/>
            <a:ext cx="6709024" cy="3616277"/>
          </a:xfrm>
          <a:prstGeom prst="frame">
            <a:avLst>
              <a:gd name="adj1" fmla="val 14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19A851-8F0F-C98E-C5DA-6E5BD2B48DE7}"/>
              </a:ext>
            </a:extLst>
          </p:cNvPr>
          <p:cNvSpPr/>
          <p:nvPr/>
        </p:nvSpPr>
        <p:spPr>
          <a:xfrm>
            <a:off x="330943" y="2146140"/>
            <a:ext cx="5833910" cy="25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D6D087-88B6-8CE5-D208-E7A93C130B3A}"/>
              </a:ext>
            </a:extLst>
          </p:cNvPr>
          <p:cNvSpPr/>
          <p:nvPr/>
        </p:nvSpPr>
        <p:spPr>
          <a:xfrm>
            <a:off x="330944" y="2637833"/>
            <a:ext cx="5765056" cy="1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54D4361-632A-4190-814B-454B8D1DBBAB}"/>
              </a:ext>
            </a:extLst>
          </p:cNvPr>
          <p:cNvSpPr/>
          <p:nvPr/>
        </p:nvSpPr>
        <p:spPr>
          <a:xfrm>
            <a:off x="330944" y="1825850"/>
            <a:ext cx="5765056" cy="25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C53E23F-FD7D-57AC-A23D-180EAF5E2DEB}"/>
              </a:ext>
            </a:extLst>
          </p:cNvPr>
          <p:cNvSpPr/>
          <p:nvPr/>
        </p:nvSpPr>
        <p:spPr>
          <a:xfrm>
            <a:off x="380999" y="3438661"/>
            <a:ext cx="5765056" cy="86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E366634-C0F0-D93C-6201-D064A188B2FD}"/>
              </a:ext>
            </a:extLst>
          </p:cNvPr>
          <p:cNvSpPr/>
          <p:nvPr/>
        </p:nvSpPr>
        <p:spPr>
          <a:xfrm>
            <a:off x="6164853" y="4158892"/>
            <a:ext cx="697377" cy="13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5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>
            <a:extLst>
              <a:ext uri="{FF2B5EF4-FFF2-40B4-BE49-F238E27FC236}">
                <a16:creationId xmlns:a16="http://schemas.microsoft.com/office/drawing/2014/main" id="{C0CFB16B-C93A-5316-F855-59A3E51B366C}"/>
              </a:ext>
            </a:extLst>
          </p:cNvPr>
          <p:cNvSpPr/>
          <p:nvPr/>
        </p:nvSpPr>
        <p:spPr>
          <a:xfrm>
            <a:off x="380999" y="2753004"/>
            <a:ext cx="6019801" cy="2522885"/>
          </a:xfrm>
          <a:prstGeom prst="rect">
            <a:avLst/>
          </a:prstGeom>
          <a:scene3d>
            <a:camera prst="perspectiveRelaxedModerately">
              <a:rot lat="18290635" lon="0" rev="0"/>
            </a:camera>
            <a:lightRig rig="threePt" dir="t"/>
          </a:scene3d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: gefaltete Ecke 109">
            <a:extLst>
              <a:ext uri="{FF2B5EF4-FFF2-40B4-BE49-F238E27FC236}">
                <a16:creationId xmlns:a16="http://schemas.microsoft.com/office/drawing/2014/main" id="{32C748D5-8582-FFE0-F79C-36C32817066D}"/>
              </a:ext>
            </a:extLst>
          </p:cNvPr>
          <p:cNvSpPr/>
          <p:nvPr/>
        </p:nvSpPr>
        <p:spPr>
          <a:xfrm rot="19927067">
            <a:off x="4420540" y="3756308"/>
            <a:ext cx="564907" cy="347386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CC9B00"/>
            </a:solidFill>
          </a:ln>
          <a:scene3d>
            <a:camera prst="perspectiveRelaxedModerately">
              <a:rot lat="19425763" lon="19712119" rev="105359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PW: 1337</a:t>
            </a: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05DA643A-99BE-4A4F-7E9C-3D74C29FA571}"/>
              </a:ext>
            </a:extLst>
          </p:cNvPr>
          <p:cNvGrpSpPr/>
          <p:nvPr/>
        </p:nvGrpSpPr>
        <p:grpSpPr>
          <a:xfrm>
            <a:off x="4025734" y="1274222"/>
            <a:ext cx="1808061" cy="1444101"/>
            <a:chOff x="4025734" y="1274222"/>
            <a:chExt cx="1808061" cy="1444101"/>
          </a:xfrm>
        </p:grpSpPr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2905056-AD61-D20E-BC1A-9AB589CFF1E8}"/>
                </a:ext>
              </a:extLst>
            </p:cNvPr>
            <p:cNvSpPr/>
            <p:nvPr/>
          </p:nvSpPr>
          <p:spPr>
            <a:xfrm>
              <a:off x="4025734" y="1274222"/>
              <a:ext cx="1794968" cy="144410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ahmen 93">
              <a:extLst>
                <a:ext uri="{FF2B5EF4-FFF2-40B4-BE49-F238E27FC236}">
                  <a16:creationId xmlns:a16="http://schemas.microsoft.com/office/drawing/2014/main" id="{AC542D53-2947-43C0-6BCE-9211E1FB0DA9}"/>
                </a:ext>
              </a:extLst>
            </p:cNvPr>
            <p:cNvSpPr/>
            <p:nvPr/>
          </p:nvSpPr>
          <p:spPr>
            <a:xfrm>
              <a:off x="4025734" y="1274222"/>
              <a:ext cx="1808061" cy="1430385"/>
            </a:xfrm>
            <a:prstGeom prst="frame">
              <a:avLst>
                <a:gd name="adj1" fmla="val 717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89C523A-499B-F341-737E-C1F9567D9D35}"/>
                </a:ext>
              </a:extLst>
            </p:cNvPr>
            <p:cNvSpPr/>
            <p:nvPr/>
          </p:nvSpPr>
          <p:spPr>
            <a:xfrm>
              <a:off x="5755006" y="1836197"/>
              <a:ext cx="45719" cy="3204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8D1D4F5-6846-98B7-AC8A-C589135229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62230" y="1357135"/>
            <a:ext cx="3981600" cy="4111200"/>
          </a:xfrm>
        </p:spPr>
        <p:txBody>
          <a:bodyPr/>
          <a:lstStyle/>
          <a:p>
            <a:r>
              <a:rPr lang="de-DE" dirty="0"/>
              <a:t>You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AR </a:t>
            </a:r>
            <a:r>
              <a:rPr lang="de-DE" dirty="0" err="1"/>
              <a:t>Workplace</a:t>
            </a:r>
            <a:endParaRPr lang="de-DE" dirty="0"/>
          </a:p>
          <a:p>
            <a:r>
              <a:rPr lang="de-DE" dirty="0"/>
              <a:t>You </a:t>
            </a:r>
            <a:r>
              <a:rPr lang="de-DE" dirty="0" err="1"/>
              <a:t>want</a:t>
            </a:r>
            <a:r>
              <a:rPr lang="de-DE" dirty="0"/>
              <a:t> to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r>
              <a:rPr lang="de-DE" dirty="0"/>
              <a:t>you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and </a:t>
            </a:r>
            <a:r>
              <a:rPr lang="de-DE" dirty="0" err="1"/>
              <a:t>where</a:t>
            </a:r>
            <a:endParaRPr lang="de-DE" dirty="0"/>
          </a:p>
          <a:p>
            <a:r>
              <a:rPr lang="en-US" dirty="0"/>
              <a:t>The image is scanned for private information</a:t>
            </a:r>
          </a:p>
          <a:p>
            <a:r>
              <a:rPr lang="en-US" dirty="0"/>
              <a:t>if the filter found any, the Information will be covered and saved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E83E24-61F8-1A2D-6730-5A5250E815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Covering</a:t>
            </a:r>
            <a:r>
              <a:rPr lang="de-DE" dirty="0"/>
              <a:t> private </a:t>
            </a:r>
            <a:r>
              <a:rPr lang="de-DE" dirty="0" err="1"/>
              <a:t>informations</a:t>
            </a:r>
            <a:endParaRPr lang="de-DE" dirty="0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D1E13DB9-A184-91A3-5E92-EF518336E0AE}"/>
              </a:ext>
            </a:extLst>
          </p:cNvPr>
          <p:cNvGrpSpPr/>
          <p:nvPr/>
        </p:nvGrpSpPr>
        <p:grpSpPr>
          <a:xfrm>
            <a:off x="452316" y="2268637"/>
            <a:ext cx="2664467" cy="1436238"/>
            <a:chOff x="1464865" y="2377232"/>
            <a:chExt cx="3225023" cy="1738397"/>
          </a:xfrm>
          <a:scene3d>
            <a:camera prst="isometricOffAxis1Right"/>
            <a:lightRig rig="threePt" dir="t"/>
          </a:scene3d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CE5115C-F1DC-D5BA-252A-027901C41872}"/>
                </a:ext>
              </a:extLst>
            </p:cNvPr>
            <p:cNvSpPr/>
            <p:nvPr/>
          </p:nvSpPr>
          <p:spPr>
            <a:xfrm>
              <a:off x="1464865" y="2377232"/>
              <a:ext cx="3225023" cy="17383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6CC5C39-8867-801B-CC27-DC92F5E89B6A}"/>
                </a:ext>
              </a:extLst>
            </p:cNvPr>
            <p:cNvSpPr/>
            <p:nvPr/>
          </p:nvSpPr>
          <p:spPr>
            <a:xfrm>
              <a:off x="2059703" y="2705767"/>
              <a:ext cx="431515" cy="431515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12E16E11-0398-6F34-922F-A953C088092D}"/>
                </a:ext>
              </a:extLst>
            </p:cNvPr>
            <p:cNvCxnSpPr/>
            <p:nvPr/>
          </p:nvCxnSpPr>
          <p:spPr>
            <a:xfrm>
              <a:off x="2943281" y="292949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EF311F7-D302-31D0-770E-AEFBE2AB4876}"/>
                </a:ext>
              </a:extLst>
            </p:cNvPr>
            <p:cNvCxnSpPr/>
            <p:nvPr/>
          </p:nvCxnSpPr>
          <p:spPr>
            <a:xfrm>
              <a:off x="2943281" y="3059635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ED9538F-6D90-E903-BA37-F89254A4FB49}"/>
                </a:ext>
              </a:extLst>
            </p:cNvPr>
            <p:cNvCxnSpPr/>
            <p:nvPr/>
          </p:nvCxnSpPr>
          <p:spPr>
            <a:xfrm>
              <a:off x="2943280" y="319892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7F415A3-8666-A440-5854-7A6FB2CA41AE}"/>
                </a:ext>
              </a:extLst>
            </p:cNvPr>
            <p:cNvSpPr/>
            <p:nvPr/>
          </p:nvSpPr>
          <p:spPr>
            <a:xfrm>
              <a:off x="2753473" y="2649792"/>
              <a:ext cx="1607642" cy="1465837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59BD298C-4F1B-CDC4-DC7C-6B9B11BFAEAD}"/>
                </a:ext>
              </a:extLst>
            </p:cNvPr>
            <p:cNvCxnSpPr/>
            <p:nvPr/>
          </p:nvCxnSpPr>
          <p:spPr>
            <a:xfrm>
              <a:off x="2943280" y="335132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90B0E83-ECDF-2BC3-9675-C7435A640356}"/>
                </a:ext>
              </a:extLst>
            </p:cNvPr>
            <p:cNvCxnSpPr/>
            <p:nvPr/>
          </p:nvCxnSpPr>
          <p:spPr>
            <a:xfrm>
              <a:off x="2943280" y="3505438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798A605-BCF1-096C-0013-1F9A51A68856}"/>
                </a:ext>
              </a:extLst>
            </p:cNvPr>
            <p:cNvSpPr/>
            <p:nvPr/>
          </p:nvSpPr>
          <p:spPr>
            <a:xfrm>
              <a:off x="4011794" y="4042409"/>
              <a:ext cx="241706" cy="732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E289187-5374-95FA-0BBB-EAE8D678985B}"/>
                </a:ext>
              </a:extLst>
            </p:cNvPr>
            <p:cNvSpPr/>
            <p:nvPr/>
          </p:nvSpPr>
          <p:spPr>
            <a:xfrm>
              <a:off x="4011794" y="3030672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0D49397-21BC-0665-C785-F296CFC386F6}"/>
                </a:ext>
              </a:extLst>
            </p:cNvPr>
            <p:cNvSpPr/>
            <p:nvPr/>
          </p:nvSpPr>
          <p:spPr>
            <a:xfrm>
              <a:off x="4011794" y="3347605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36E0778-FCAA-9E64-0007-62CFEA9EFA50}"/>
                </a:ext>
              </a:extLst>
            </p:cNvPr>
            <p:cNvSpPr/>
            <p:nvPr/>
          </p:nvSpPr>
          <p:spPr>
            <a:xfrm>
              <a:off x="4011794" y="3705901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F7C0616-983E-B88A-6E9A-89357FA61561}"/>
                </a:ext>
              </a:extLst>
            </p:cNvPr>
            <p:cNvSpPr/>
            <p:nvPr/>
          </p:nvSpPr>
          <p:spPr>
            <a:xfrm>
              <a:off x="1507459" y="2420482"/>
              <a:ext cx="3139833" cy="1643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743222A-1212-9790-9B0C-6C06F27EDABE}"/>
                </a:ext>
              </a:extLst>
            </p:cNvPr>
            <p:cNvGrpSpPr/>
            <p:nvPr/>
          </p:nvGrpSpPr>
          <p:grpSpPr>
            <a:xfrm>
              <a:off x="1556269" y="2806768"/>
              <a:ext cx="431515" cy="575942"/>
              <a:chOff x="791109" y="2332884"/>
              <a:chExt cx="719192" cy="575942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084B575E-62EF-5B30-5442-B2BDD2D04E80}"/>
                  </a:ext>
                </a:extLst>
              </p:cNvPr>
              <p:cNvCxnSpPr/>
              <p:nvPr/>
            </p:nvCxnSpPr>
            <p:spPr>
              <a:xfrm>
                <a:off x="791110" y="233288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730CB992-AD87-80D3-A91B-A2275BE6CEF9}"/>
                  </a:ext>
                </a:extLst>
              </p:cNvPr>
              <p:cNvCxnSpPr/>
              <p:nvPr/>
            </p:nvCxnSpPr>
            <p:spPr>
              <a:xfrm>
                <a:off x="791110" y="2463023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EB1FBB52-CE25-19A6-F971-8CC9F0FF7A6E}"/>
                  </a:ext>
                </a:extLst>
              </p:cNvPr>
              <p:cNvCxnSpPr/>
              <p:nvPr/>
            </p:nvCxnSpPr>
            <p:spPr>
              <a:xfrm>
                <a:off x="791109" y="260231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4FAA904D-5443-F1AA-7B91-F6B9705F2FDC}"/>
                  </a:ext>
                </a:extLst>
              </p:cNvPr>
              <p:cNvCxnSpPr/>
              <p:nvPr/>
            </p:nvCxnSpPr>
            <p:spPr>
              <a:xfrm>
                <a:off x="791109" y="275471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46658AF8-0EF7-D24F-16B0-B53A4A7B5DC6}"/>
                  </a:ext>
                </a:extLst>
              </p:cNvPr>
              <p:cNvCxnSpPr/>
              <p:nvPr/>
            </p:nvCxnSpPr>
            <p:spPr>
              <a:xfrm>
                <a:off x="791109" y="2908826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459844D0-88CB-DC28-AD45-B6F923946640}"/>
                </a:ext>
              </a:extLst>
            </p:cNvPr>
            <p:cNvSpPr/>
            <p:nvPr/>
          </p:nvSpPr>
          <p:spPr>
            <a:xfrm>
              <a:off x="1556269" y="2447641"/>
              <a:ext cx="123825" cy="101001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02B53C48-1E4B-300F-5F4E-607AFA39B53C}"/>
                </a:ext>
              </a:extLst>
            </p:cNvPr>
            <p:cNvCxnSpPr>
              <a:cxnSpLocks/>
            </p:cNvCxnSpPr>
            <p:nvPr/>
          </p:nvCxnSpPr>
          <p:spPr>
            <a:xfrm>
              <a:off x="1915864" y="2498141"/>
              <a:ext cx="244525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41929061-F481-B19E-4F1F-A080961BBB44}"/>
              </a:ext>
            </a:extLst>
          </p:cNvPr>
          <p:cNvGrpSpPr/>
          <p:nvPr/>
        </p:nvGrpSpPr>
        <p:grpSpPr>
          <a:xfrm>
            <a:off x="3273599" y="2268637"/>
            <a:ext cx="2664467" cy="1439934"/>
            <a:chOff x="3021454" y="2113512"/>
            <a:chExt cx="2664467" cy="1439934"/>
          </a:xfrm>
          <a:scene3d>
            <a:camera prst="isometricOffAxis2Left"/>
            <a:lightRig rig="threePt" dir="t"/>
          </a:scene3d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4734B6A-ABB0-C641-92C2-5B6A840669FD}"/>
                </a:ext>
              </a:extLst>
            </p:cNvPr>
            <p:cNvSpPr/>
            <p:nvPr/>
          </p:nvSpPr>
          <p:spPr>
            <a:xfrm>
              <a:off x="3021454" y="2117208"/>
              <a:ext cx="2664467" cy="1436238"/>
            </a:xfrm>
            <a:prstGeom prst="rect">
              <a:avLst/>
            </a:prstGeom>
            <a:solidFill>
              <a:schemeClr val="bg2"/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4961746-2C5E-080B-B8F8-B9B6F434E757}"/>
                </a:ext>
              </a:extLst>
            </p:cNvPr>
            <p:cNvSpPr/>
            <p:nvPr/>
          </p:nvSpPr>
          <p:spPr>
            <a:xfrm>
              <a:off x="3021454" y="2117208"/>
              <a:ext cx="2664467" cy="3121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9589508-9AB8-0892-DF10-C2FE0F942095}"/>
                </a:ext>
              </a:extLst>
            </p:cNvPr>
            <p:cNvSpPr/>
            <p:nvPr/>
          </p:nvSpPr>
          <p:spPr>
            <a:xfrm>
              <a:off x="320127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8205B04-E266-F50E-8EC1-B5780C5D3C2D}"/>
                </a:ext>
              </a:extLst>
            </p:cNvPr>
            <p:cNvSpPr/>
            <p:nvPr/>
          </p:nvSpPr>
          <p:spPr>
            <a:xfrm>
              <a:off x="339204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F0651ACC-30EB-A3F4-26FB-890914E077F4}"/>
                </a:ext>
              </a:extLst>
            </p:cNvPr>
            <p:cNvSpPr/>
            <p:nvPr/>
          </p:nvSpPr>
          <p:spPr>
            <a:xfrm>
              <a:off x="358281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BAE9179E-D7BD-4683-9423-B6F8E7EF7127}"/>
                </a:ext>
              </a:extLst>
            </p:cNvPr>
            <p:cNvSpPr/>
            <p:nvPr/>
          </p:nvSpPr>
          <p:spPr>
            <a:xfrm>
              <a:off x="377358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31B5116B-E59E-07B1-B8EE-D7AB843DBCD2}"/>
                </a:ext>
              </a:extLst>
            </p:cNvPr>
            <p:cNvCxnSpPr/>
            <p:nvPr/>
          </p:nvCxnSpPr>
          <p:spPr>
            <a:xfrm>
              <a:off x="4029075" y="2117208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B98DDD78-966F-7A3B-B31F-06940AA28ADB}"/>
                </a:ext>
              </a:extLst>
            </p:cNvPr>
            <p:cNvCxnSpPr/>
            <p:nvPr/>
          </p:nvCxnSpPr>
          <p:spPr>
            <a:xfrm>
              <a:off x="4467225" y="2117208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70FF1491-D154-37F7-5D96-15E1D13CAF09}"/>
                </a:ext>
              </a:extLst>
            </p:cNvPr>
            <p:cNvCxnSpPr/>
            <p:nvPr/>
          </p:nvCxnSpPr>
          <p:spPr>
            <a:xfrm>
              <a:off x="4895850" y="2113512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DC5D2A52-6A7D-13D7-C481-040921538D3D}"/>
                </a:ext>
              </a:extLst>
            </p:cNvPr>
            <p:cNvCxnSpPr/>
            <p:nvPr/>
          </p:nvCxnSpPr>
          <p:spPr>
            <a:xfrm>
              <a:off x="5238750" y="2118656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6F7A8C0-8D83-E441-4D6C-8BAADC75881E}"/>
                </a:ext>
              </a:extLst>
            </p:cNvPr>
            <p:cNvSpPr/>
            <p:nvPr/>
          </p:nvSpPr>
          <p:spPr>
            <a:xfrm>
              <a:off x="4088917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3DC120D7-180B-2C65-28CA-F56779708F0D}"/>
                </a:ext>
              </a:extLst>
            </p:cNvPr>
            <p:cNvSpPr/>
            <p:nvPr/>
          </p:nvSpPr>
          <p:spPr>
            <a:xfrm>
              <a:off x="4527066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4595E601-EE99-9207-8EC4-2A14E2BDA5E1}"/>
                </a:ext>
              </a:extLst>
            </p:cNvPr>
            <p:cNvSpPr/>
            <p:nvPr/>
          </p:nvSpPr>
          <p:spPr>
            <a:xfrm>
              <a:off x="494420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8A22048-E51E-80F6-51E9-15BF5185953D}"/>
                </a:ext>
              </a:extLst>
            </p:cNvPr>
            <p:cNvSpPr/>
            <p:nvPr/>
          </p:nvSpPr>
          <p:spPr>
            <a:xfrm>
              <a:off x="5489162" y="2176839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378B2172-5F9C-AE6B-A473-E9250B4D14FC}"/>
                </a:ext>
              </a:extLst>
            </p:cNvPr>
            <p:cNvCxnSpPr>
              <a:cxnSpLocks/>
            </p:cNvCxnSpPr>
            <p:nvPr/>
          </p:nvCxnSpPr>
          <p:spPr>
            <a:xfrm>
              <a:off x="3201279" y="2357745"/>
              <a:ext cx="572310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44ED9B95-19B3-A79F-9D8A-A2FFC87FFC1B}"/>
                </a:ext>
              </a:extLst>
            </p:cNvPr>
            <p:cNvCxnSpPr>
              <a:cxnSpLocks/>
            </p:cNvCxnSpPr>
            <p:nvPr/>
          </p:nvCxnSpPr>
          <p:spPr>
            <a:xfrm>
              <a:off x="4049766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79652A2-D7EA-A9D1-DD22-BB4BC4E89E95}"/>
                </a:ext>
              </a:extLst>
            </p:cNvPr>
            <p:cNvCxnSpPr>
              <a:cxnSpLocks/>
            </p:cNvCxnSpPr>
            <p:nvPr/>
          </p:nvCxnSpPr>
          <p:spPr>
            <a:xfrm>
              <a:off x="4527066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1F8F363-9E44-1433-FB39-CCCC78C6DD59}"/>
                </a:ext>
              </a:extLst>
            </p:cNvPr>
            <p:cNvCxnSpPr>
              <a:cxnSpLocks/>
            </p:cNvCxnSpPr>
            <p:nvPr/>
          </p:nvCxnSpPr>
          <p:spPr>
            <a:xfrm>
              <a:off x="4924038" y="2357745"/>
              <a:ext cx="18136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1BD89506-E37E-7218-8C6A-9C709BFF7D30}"/>
                </a:ext>
              </a:extLst>
            </p:cNvPr>
            <p:cNvCxnSpPr>
              <a:cxnSpLocks/>
            </p:cNvCxnSpPr>
            <p:nvPr/>
          </p:nvCxnSpPr>
          <p:spPr>
            <a:xfrm>
              <a:off x="5277729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9C7410F4-30C1-991B-170E-B16592724521}"/>
                </a:ext>
              </a:extLst>
            </p:cNvPr>
            <p:cNvSpPr/>
            <p:nvPr/>
          </p:nvSpPr>
          <p:spPr>
            <a:xfrm>
              <a:off x="3422649" y="2550368"/>
              <a:ext cx="1915726" cy="1003078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339876F-C160-01C1-EB58-1C274E4BE72C}"/>
                </a:ext>
              </a:extLst>
            </p:cNvPr>
            <p:cNvCxnSpPr/>
            <p:nvPr/>
          </p:nvCxnSpPr>
          <p:spPr>
            <a:xfrm>
              <a:off x="3675307" y="2720247"/>
              <a:ext cx="67838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FAA5B8E5-58F1-7D3A-5016-D3BEB129A36E}"/>
                </a:ext>
              </a:extLst>
            </p:cNvPr>
            <p:cNvCxnSpPr/>
            <p:nvPr/>
          </p:nvCxnSpPr>
          <p:spPr>
            <a:xfrm>
              <a:off x="3675307" y="3059560"/>
              <a:ext cx="115044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4B111B2D-9130-258E-0C2C-A1AF6A87A85D}"/>
                </a:ext>
              </a:extLst>
            </p:cNvPr>
            <p:cNvCxnSpPr>
              <a:cxnSpLocks/>
            </p:cNvCxnSpPr>
            <p:nvPr/>
          </p:nvCxnSpPr>
          <p:spPr>
            <a:xfrm>
              <a:off x="3675307" y="3230326"/>
              <a:ext cx="791918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DAB97A40-9F14-9A95-166C-63DD4629852A}"/>
                </a:ext>
              </a:extLst>
            </p:cNvPr>
            <p:cNvCxnSpPr/>
            <p:nvPr/>
          </p:nvCxnSpPr>
          <p:spPr>
            <a:xfrm>
              <a:off x="4476750" y="3079354"/>
              <a:ext cx="0" cy="17825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8C04F980-C2E9-BC7F-4620-16BFF797F1E8}"/>
              </a:ext>
            </a:extLst>
          </p:cNvPr>
          <p:cNvGrpSpPr/>
          <p:nvPr/>
        </p:nvGrpSpPr>
        <p:grpSpPr>
          <a:xfrm>
            <a:off x="2454274" y="3777892"/>
            <a:ext cx="876299" cy="381000"/>
            <a:chOff x="2843701" y="3712667"/>
            <a:chExt cx="876299" cy="381000"/>
          </a:xfrm>
          <a:scene3d>
            <a:camera prst="perspectiveRelaxedModerately"/>
            <a:lightRig rig="threePt" dir="t"/>
          </a:scene3d>
        </p:grpSpPr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B4F84325-8909-E0E8-CFE6-C0BA7A9EC2D1}"/>
                </a:ext>
              </a:extLst>
            </p:cNvPr>
            <p:cNvSpPr/>
            <p:nvPr/>
          </p:nvSpPr>
          <p:spPr>
            <a:xfrm>
              <a:off x="2892424" y="3752386"/>
              <a:ext cx="782369" cy="326821"/>
            </a:xfrm>
            <a:prstGeom prst="roundRect">
              <a:avLst>
                <a:gd name="adj" fmla="val 7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Grafik 98" descr="Tastatur mit einfarbiger Füllung">
              <a:extLst>
                <a:ext uri="{FF2B5EF4-FFF2-40B4-BE49-F238E27FC236}">
                  <a16:creationId xmlns:a16="http://schemas.microsoft.com/office/drawing/2014/main" id="{89AA3C7C-4A9F-E412-140B-CA391041E78A}"/>
                </a:ext>
              </a:extLst>
            </p:cNvPr>
            <p:cNvSpPr/>
            <p:nvPr/>
          </p:nvSpPr>
          <p:spPr>
            <a:xfrm>
              <a:off x="2843701" y="3712667"/>
              <a:ext cx="876299" cy="381000"/>
            </a:xfrm>
            <a:custGeom>
              <a:avLst/>
              <a:gdLst>
                <a:gd name="connsiteX0" fmla="*/ 838200 w 876299"/>
                <a:gd name="connsiteY0" fmla="*/ 0 h 381000"/>
                <a:gd name="connsiteX1" fmla="*/ 38100 w 876299"/>
                <a:gd name="connsiteY1" fmla="*/ 0 h 381000"/>
                <a:gd name="connsiteX2" fmla="*/ 0 w 876299"/>
                <a:gd name="connsiteY2" fmla="*/ 38100 h 381000"/>
                <a:gd name="connsiteX3" fmla="*/ 0 w 876299"/>
                <a:gd name="connsiteY3" fmla="*/ 342900 h 381000"/>
                <a:gd name="connsiteX4" fmla="*/ 38100 w 876299"/>
                <a:gd name="connsiteY4" fmla="*/ 381000 h 381000"/>
                <a:gd name="connsiteX5" fmla="*/ 838200 w 876299"/>
                <a:gd name="connsiteY5" fmla="*/ 381000 h 381000"/>
                <a:gd name="connsiteX6" fmla="*/ 876300 w 876299"/>
                <a:gd name="connsiteY6" fmla="*/ 342900 h 381000"/>
                <a:gd name="connsiteX7" fmla="*/ 876300 w 876299"/>
                <a:gd name="connsiteY7" fmla="*/ 38100 h 381000"/>
                <a:gd name="connsiteX8" fmla="*/ 838200 w 876299"/>
                <a:gd name="connsiteY8" fmla="*/ 0 h 381000"/>
                <a:gd name="connsiteX9" fmla="*/ 457200 w 876299"/>
                <a:gd name="connsiteY9" fmla="*/ 66675 h 381000"/>
                <a:gd name="connsiteX10" fmla="*/ 514350 w 876299"/>
                <a:gd name="connsiteY10" fmla="*/ 66675 h 381000"/>
                <a:gd name="connsiteX11" fmla="*/ 514350 w 876299"/>
                <a:gd name="connsiteY11" fmla="*/ 123825 h 381000"/>
                <a:gd name="connsiteX12" fmla="*/ 457200 w 876299"/>
                <a:gd name="connsiteY12" fmla="*/ 123825 h 381000"/>
                <a:gd name="connsiteX13" fmla="*/ 457200 w 876299"/>
                <a:gd name="connsiteY13" fmla="*/ 161925 h 381000"/>
                <a:gd name="connsiteX14" fmla="*/ 514350 w 876299"/>
                <a:gd name="connsiteY14" fmla="*/ 161925 h 381000"/>
                <a:gd name="connsiteX15" fmla="*/ 514350 w 876299"/>
                <a:gd name="connsiteY15" fmla="*/ 219075 h 381000"/>
                <a:gd name="connsiteX16" fmla="*/ 457200 w 876299"/>
                <a:gd name="connsiteY16" fmla="*/ 219075 h 381000"/>
                <a:gd name="connsiteX17" fmla="*/ 361950 w 876299"/>
                <a:gd name="connsiteY17" fmla="*/ 66675 h 381000"/>
                <a:gd name="connsiteX18" fmla="*/ 419100 w 876299"/>
                <a:gd name="connsiteY18" fmla="*/ 66675 h 381000"/>
                <a:gd name="connsiteX19" fmla="*/ 419100 w 876299"/>
                <a:gd name="connsiteY19" fmla="*/ 123825 h 381000"/>
                <a:gd name="connsiteX20" fmla="*/ 361950 w 876299"/>
                <a:gd name="connsiteY20" fmla="*/ 123825 h 381000"/>
                <a:gd name="connsiteX21" fmla="*/ 361950 w 876299"/>
                <a:gd name="connsiteY21" fmla="*/ 161925 h 381000"/>
                <a:gd name="connsiteX22" fmla="*/ 419100 w 876299"/>
                <a:gd name="connsiteY22" fmla="*/ 161925 h 381000"/>
                <a:gd name="connsiteX23" fmla="*/ 419100 w 876299"/>
                <a:gd name="connsiteY23" fmla="*/ 219075 h 381000"/>
                <a:gd name="connsiteX24" fmla="*/ 361950 w 876299"/>
                <a:gd name="connsiteY24" fmla="*/ 219075 h 381000"/>
                <a:gd name="connsiteX25" fmla="*/ 266700 w 876299"/>
                <a:gd name="connsiteY25" fmla="*/ 66675 h 381000"/>
                <a:gd name="connsiteX26" fmla="*/ 323850 w 876299"/>
                <a:gd name="connsiteY26" fmla="*/ 66675 h 381000"/>
                <a:gd name="connsiteX27" fmla="*/ 323850 w 876299"/>
                <a:gd name="connsiteY27" fmla="*/ 123825 h 381000"/>
                <a:gd name="connsiteX28" fmla="*/ 266700 w 876299"/>
                <a:gd name="connsiteY28" fmla="*/ 123825 h 381000"/>
                <a:gd name="connsiteX29" fmla="*/ 266700 w 876299"/>
                <a:gd name="connsiteY29" fmla="*/ 161925 h 381000"/>
                <a:gd name="connsiteX30" fmla="*/ 323850 w 876299"/>
                <a:gd name="connsiteY30" fmla="*/ 161925 h 381000"/>
                <a:gd name="connsiteX31" fmla="*/ 323850 w 876299"/>
                <a:gd name="connsiteY31" fmla="*/ 219075 h 381000"/>
                <a:gd name="connsiteX32" fmla="*/ 266700 w 876299"/>
                <a:gd name="connsiteY32" fmla="*/ 219075 h 381000"/>
                <a:gd name="connsiteX33" fmla="*/ 133350 w 876299"/>
                <a:gd name="connsiteY33" fmla="*/ 314325 h 381000"/>
                <a:gd name="connsiteX34" fmla="*/ 76200 w 876299"/>
                <a:gd name="connsiteY34" fmla="*/ 314325 h 381000"/>
                <a:gd name="connsiteX35" fmla="*/ 76200 w 876299"/>
                <a:gd name="connsiteY35" fmla="*/ 257175 h 381000"/>
                <a:gd name="connsiteX36" fmla="*/ 133350 w 876299"/>
                <a:gd name="connsiteY36" fmla="*/ 257175 h 381000"/>
                <a:gd name="connsiteX37" fmla="*/ 133350 w 876299"/>
                <a:gd name="connsiteY37" fmla="*/ 219075 h 381000"/>
                <a:gd name="connsiteX38" fmla="*/ 76200 w 876299"/>
                <a:gd name="connsiteY38" fmla="*/ 219075 h 381000"/>
                <a:gd name="connsiteX39" fmla="*/ 76200 w 876299"/>
                <a:gd name="connsiteY39" fmla="*/ 161925 h 381000"/>
                <a:gd name="connsiteX40" fmla="*/ 133350 w 876299"/>
                <a:gd name="connsiteY40" fmla="*/ 161925 h 381000"/>
                <a:gd name="connsiteX41" fmla="*/ 133350 w 876299"/>
                <a:gd name="connsiteY41" fmla="*/ 123825 h 381000"/>
                <a:gd name="connsiteX42" fmla="*/ 76200 w 876299"/>
                <a:gd name="connsiteY42" fmla="*/ 123825 h 381000"/>
                <a:gd name="connsiteX43" fmla="*/ 76200 w 876299"/>
                <a:gd name="connsiteY43" fmla="*/ 66675 h 381000"/>
                <a:gd name="connsiteX44" fmla="*/ 133350 w 876299"/>
                <a:gd name="connsiteY44" fmla="*/ 66675 h 381000"/>
                <a:gd name="connsiteX45" fmla="*/ 228600 w 876299"/>
                <a:gd name="connsiteY45" fmla="*/ 314325 h 381000"/>
                <a:gd name="connsiteX46" fmla="*/ 171450 w 876299"/>
                <a:gd name="connsiteY46" fmla="*/ 314325 h 381000"/>
                <a:gd name="connsiteX47" fmla="*/ 171450 w 876299"/>
                <a:gd name="connsiteY47" fmla="*/ 257175 h 381000"/>
                <a:gd name="connsiteX48" fmla="*/ 228600 w 876299"/>
                <a:gd name="connsiteY48" fmla="*/ 257175 h 381000"/>
                <a:gd name="connsiteX49" fmla="*/ 228600 w 876299"/>
                <a:gd name="connsiteY49" fmla="*/ 219075 h 381000"/>
                <a:gd name="connsiteX50" fmla="*/ 171450 w 876299"/>
                <a:gd name="connsiteY50" fmla="*/ 219075 h 381000"/>
                <a:gd name="connsiteX51" fmla="*/ 171450 w 876299"/>
                <a:gd name="connsiteY51" fmla="*/ 161925 h 381000"/>
                <a:gd name="connsiteX52" fmla="*/ 228600 w 876299"/>
                <a:gd name="connsiteY52" fmla="*/ 161925 h 381000"/>
                <a:gd name="connsiteX53" fmla="*/ 228600 w 876299"/>
                <a:gd name="connsiteY53" fmla="*/ 123825 h 381000"/>
                <a:gd name="connsiteX54" fmla="*/ 171450 w 876299"/>
                <a:gd name="connsiteY54" fmla="*/ 123825 h 381000"/>
                <a:gd name="connsiteX55" fmla="*/ 171450 w 876299"/>
                <a:gd name="connsiteY55" fmla="*/ 66675 h 381000"/>
                <a:gd name="connsiteX56" fmla="*/ 228600 w 876299"/>
                <a:gd name="connsiteY56" fmla="*/ 66675 h 381000"/>
                <a:gd name="connsiteX57" fmla="*/ 609600 w 876299"/>
                <a:gd name="connsiteY57" fmla="*/ 314325 h 381000"/>
                <a:gd name="connsiteX58" fmla="*/ 266700 w 876299"/>
                <a:gd name="connsiteY58" fmla="*/ 314325 h 381000"/>
                <a:gd name="connsiteX59" fmla="*/ 266700 w 876299"/>
                <a:gd name="connsiteY59" fmla="*/ 257175 h 381000"/>
                <a:gd name="connsiteX60" fmla="*/ 609600 w 876299"/>
                <a:gd name="connsiteY60" fmla="*/ 257175 h 381000"/>
                <a:gd name="connsiteX61" fmla="*/ 609600 w 876299"/>
                <a:gd name="connsiteY61" fmla="*/ 219075 h 381000"/>
                <a:gd name="connsiteX62" fmla="*/ 552450 w 876299"/>
                <a:gd name="connsiteY62" fmla="*/ 219075 h 381000"/>
                <a:gd name="connsiteX63" fmla="*/ 552450 w 876299"/>
                <a:gd name="connsiteY63" fmla="*/ 161925 h 381000"/>
                <a:gd name="connsiteX64" fmla="*/ 609600 w 876299"/>
                <a:gd name="connsiteY64" fmla="*/ 161925 h 381000"/>
                <a:gd name="connsiteX65" fmla="*/ 609600 w 876299"/>
                <a:gd name="connsiteY65" fmla="*/ 123825 h 381000"/>
                <a:gd name="connsiteX66" fmla="*/ 552450 w 876299"/>
                <a:gd name="connsiteY66" fmla="*/ 123825 h 381000"/>
                <a:gd name="connsiteX67" fmla="*/ 552450 w 876299"/>
                <a:gd name="connsiteY67" fmla="*/ 66675 h 381000"/>
                <a:gd name="connsiteX68" fmla="*/ 609600 w 876299"/>
                <a:gd name="connsiteY68" fmla="*/ 66675 h 381000"/>
                <a:gd name="connsiteX69" fmla="*/ 704850 w 876299"/>
                <a:gd name="connsiteY69" fmla="*/ 314325 h 381000"/>
                <a:gd name="connsiteX70" fmla="*/ 647700 w 876299"/>
                <a:gd name="connsiteY70" fmla="*/ 314325 h 381000"/>
                <a:gd name="connsiteX71" fmla="*/ 647700 w 876299"/>
                <a:gd name="connsiteY71" fmla="*/ 257175 h 381000"/>
                <a:gd name="connsiteX72" fmla="*/ 704850 w 876299"/>
                <a:gd name="connsiteY72" fmla="*/ 257175 h 381000"/>
                <a:gd name="connsiteX73" fmla="*/ 704850 w 876299"/>
                <a:gd name="connsiteY73" fmla="*/ 219075 h 381000"/>
                <a:gd name="connsiteX74" fmla="*/ 647700 w 876299"/>
                <a:gd name="connsiteY74" fmla="*/ 219075 h 381000"/>
                <a:gd name="connsiteX75" fmla="*/ 647700 w 876299"/>
                <a:gd name="connsiteY75" fmla="*/ 161925 h 381000"/>
                <a:gd name="connsiteX76" fmla="*/ 704850 w 876299"/>
                <a:gd name="connsiteY76" fmla="*/ 161925 h 381000"/>
                <a:gd name="connsiteX77" fmla="*/ 704850 w 876299"/>
                <a:gd name="connsiteY77" fmla="*/ 123825 h 381000"/>
                <a:gd name="connsiteX78" fmla="*/ 647700 w 876299"/>
                <a:gd name="connsiteY78" fmla="*/ 123825 h 381000"/>
                <a:gd name="connsiteX79" fmla="*/ 647700 w 876299"/>
                <a:gd name="connsiteY79" fmla="*/ 66675 h 381000"/>
                <a:gd name="connsiteX80" fmla="*/ 704850 w 876299"/>
                <a:gd name="connsiteY80" fmla="*/ 66675 h 381000"/>
                <a:gd name="connsiteX81" fmla="*/ 800100 w 876299"/>
                <a:gd name="connsiteY81" fmla="*/ 314325 h 381000"/>
                <a:gd name="connsiteX82" fmla="*/ 742950 w 876299"/>
                <a:gd name="connsiteY82" fmla="*/ 314325 h 381000"/>
                <a:gd name="connsiteX83" fmla="*/ 742950 w 876299"/>
                <a:gd name="connsiteY83" fmla="*/ 257175 h 381000"/>
                <a:gd name="connsiteX84" fmla="*/ 800100 w 876299"/>
                <a:gd name="connsiteY84" fmla="*/ 257175 h 381000"/>
                <a:gd name="connsiteX85" fmla="*/ 800100 w 876299"/>
                <a:gd name="connsiteY85" fmla="*/ 219075 h 381000"/>
                <a:gd name="connsiteX86" fmla="*/ 742950 w 876299"/>
                <a:gd name="connsiteY86" fmla="*/ 219075 h 381000"/>
                <a:gd name="connsiteX87" fmla="*/ 742950 w 876299"/>
                <a:gd name="connsiteY87" fmla="*/ 161925 h 381000"/>
                <a:gd name="connsiteX88" fmla="*/ 800100 w 876299"/>
                <a:gd name="connsiteY88" fmla="*/ 161925 h 381000"/>
                <a:gd name="connsiteX89" fmla="*/ 800100 w 876299"/>
                <a:gd name="connsiteY89" fmla="*/ 123825 h 381000"/>
                <a:gd name="connsiteX90" fmla="*/ 742950 w 876299"/>
                <a:gd name="connsiteY90" fmla="*/ 123825 h 381000"/>
                <a:gd name="connsiteX91" fmla="*/ 742950 w 876299"/>
                <a:gd name="connsiteY91" fmla="*/ 66675 h 381000"/>
                <a:gd name="connsiteX92" fmla="*/ 800100 w 876299"/>
                <a:gd name="connsiteY92" fmla="*/ 66675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876299" h="381000">
                  <a:moveTo>
                    <a:pt x="838200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342900"/>
                  </a:lnTo>
                  <a:cubicBezTo>
                    <a:pt x="0" y="363942"/>
                    <a:pt x="17058" y="381000"/>
                    <a:pt x="38100" y="381000"/>
                  </a:cubicBezTo>
                  <a:lnTo>
                    <a:pt x="838200" y="381000"/>
                  </a:lnTo>
                  <a:cubicBezTo>
                    <a:pt x="859242" y="381000"/>
                    <a:pt x="876300" y="363942"/>
                    <a:pt x="876300" y="342900"/>
                  </a:cubicBezTo>
                  <a:lnTo>
                    <a:pt x="876300" y="38100"/>
                  </a:lnTo>
                  <a:cubicBezTo>
                    <a:pt x="876300" y="17058"/>
                    <a:pt x="859242" y="0"/>
                    <a:pt x="838200" y="0"/>
                  </a:cubicBezTo>
                  <a:close/>
                  <a:moveTo>
                    <a:pt x="457200" y="66675"/>
                  </a:moveTo>
                  <a:lnTo>
                    <a:pt x="514350" y="66675"/>
                  </a:lnTo>
                  <a:lnTo>
                    <a:pt x="514350" y="123825"/>
                  </a:lnTo>
                  <a:lnTo>
                    <a:pt x="457200" y="123825"/>
                  </a:lnTo>
                  <a:close/>
                  <a:moveTo>
                    <a:pt x="457200" y="161925"/>
                  </a:moveTo>
                  <a:lnTo>
                    <a:pt x="514350" y="161925"/>
                  </a:lnTo>
                  <a:lnTo>
                    <a:pt x="514350" y="219075"/>
                  </a:lnTo>
                  <a:lnTo>
                    <a:pt x="457200" y="219075"/>
                  </a:lnTo>
                  <a:close/>
                  <a:moveTo>
                    <a:pt x="361950" y="66675"/>
                  </a:moveTo>
                  <a:lnTo>
                    <a:pt x="419100" y="66675"/>
                  </a:lnTo>
                  <a:lnTo>
                    <a:pt x="419100" y="123825"/>
                  </a:lnTo>
                  <a:lnTo>
                    <a:pt x="361950" y="123825"/>
                  </a:lnTo>
                  <a:close/>
                  <a:moveTo>
                    <a:pt x="361950" y="161925"/>
                  </a:moveTo>
                  <a:lnTo>
                    <a:pt x="419100" y="161925"/>
                  </a:lnTo>
                  <a:lnTo>
                    <a:pt x="419100" y="219075"/>
                  </a:lnTo>
                  <a:lnTo>
                    <a:pt x="361950" y="219075"/>
                  </a:lnTo>
                  <a:close/>
                  <a:moveTo>
                    <a:pt x="266700" y="66675"/>
                  </a:moveTo>
                  <a:lnTo>
                    <a:pt x="323850" y="66675"/>
                  </a:lnTo>
                  <a:lnTo>
                    <a:pt x="323850" y="123825"/>
                  </a:lnTo>
                  <a:lnTo>
                    <a:pt x="266700" y="123825"/>
                  </a:lnTo>
                  <a:close/>
                  <a:moveTo>
                    <a:pt x="266700" y="161925"/>
                  </a:moveTo>
                  <a:lnTo>
                    <a:pt x="323850" y="161925"/>
                  </a:lnTo>
                  <a:lnTo>
                    <a:pt x="323850" y="219075"/>
                  </a:lnTo>
                  <a:lnTo>
                    <a:pt x="266700" y="219075"/>
                  </a:lnTo>
                  <a:close/>
                  <a:moveTo>
                    <a:pt x="133350" y="314325"/>
                  </a:moveTo>
                  <a:lnTo>
                    <a:pt x="76200" y="314325"/>
                  </a:lnTo>
                  <a:lnTo>
                    <a:pt x="76200" y="257175"/>
                  </a:lnTo>
                  <a:lnTo>
                    <a:pt x="133350" y="257175"/>
                  </a:lnTo>
                  <a:close/>
                  <a:moveTo>
                    <a:pt x="133350" y="219075"/>
                  </a:moveTo>
                  <a:lnTo>
                    <a:pt x="76200" y="219075"/>
                  </a:lnTo>
                  <a:lnTo>
                    <a:pt x="76200" y="161925"/>
                  </a:lnTo>
                  <a:lnTo>
                    <a:pt x="133350" y="161925"/>
                  </a:lnTo>
                  <a:close/>
                  <a:moveTo>
                    <a:pt x="133350" y="123825"/>
                  </a:moveTo>
                  <a:lnTo>
                    <a:pt x="76200" y="123825"/>
                  </a:lnTo>
                  <a:lnTo>
                    <a:pt x="76200" y="66675"/>
                  </a:lnTo>
                  <a:lnTo>
                    <a:pt x="133350" y="66675"/>
                  </a:lnTo>
                  <a:close/>
                  <a:moveTo>
                    <a:pt x="228600" y="314325"/>
                  </a:moveTo>
                  <a:lnTo>
                    <a:pt x="171450" y="314325"/>
                  </a:lnTo>
                  <a:lnTo>
                    <a:pt x="171450" y="257175"/>
                  </a:lnTo>
                  <a:lnTo>
                    <a:pt x="228600" y="257175"/>
                  </a:lnTo>
                  <a:close/>
                  <a:moveTo>
                    <a:pt x="228600" y="219075"/>
                  </a:moveTo>
                  <a:lnTo>
                    <a:pt x="171450" y="219075"/>
                  </a:lnTo>
                  <a:lnTo>
                    <a:pt x="171450" y="161925"/>
                  </a:lnTo>
                  <a:lnTo>
                    <a:pt x="228600" y="161925"/>
                  </a:lnTo>
                  <a:close/>
                  <a:moveTo>
                    <a:pt x="228600" y="123825"/>
                  </a:moveTo>
                  <a:lnTo>
                    <a:pt x="171450" y="123825"/>
                  </a:lnTo>
                  <a:lnTo>
                    <a:pt x="171450" y="66675"/>
                  </a:lnTo>
                  <a:lnTo>
                    <a:pt x="228600" y="66675"/>
                  </a:lnTo>
                  <a:close/>
                  <a:moveTo>
                    <a:pt x="609600" y="314325"/>
                  </a:moveTo>
                  <a:lnTo>
                    <a:pt x="266700" y="314325"/>
                  </a:lnTo>
                  <a:lnTo>
                    <a:pt x="266700" y="257175"/>
                  </a:lnTo>
                  <a:lnTo>
                    <a:pt x="609600" y="257175"/>
                  </a:lnTo>
                  <a:close/>
                  <a:moveTo>
                    <a:pt x="609600" y="219075"/>
                  </a:moveTo>
                  <a:lnTo>
                    <a:pt x="552450" y="219075"/>
                  </a:lnTo>
                  <a:lnTo>
                    <a:pt x="552450" y="161925"/>
                  </a:lnTo>
                  <a:lnTo>
                    <a:pt x="609600" y="161925"/>
                  </a:lnTo>
                  <a:close/>
                  <a:moveTo>
                    <a:pt x="609600" y="123825"/>
                  </a:moveTo>
                  <a:lnTo>
                    <a:pt x="552450" y="123825"/>
                  </a:lnTo>
                  <a:lnTo>
                    <a:pt x="552450" y="66675"/>
                  </a:lnTo>
                  <a:lnTo>
                    <a:pt x="609600" y="66675"/>
                  </a:lnTo>
                  <a:close/>
                  <a:moveTo>
                    <a:pt x="704850" y="314325"/>
                  </a:moveTo>
                  <a:lnTo>
                    <a:pt x="647700" y="314325"/>
                  </a:lnTo>
                  <a:lnTo>
                    <a:pt x="647700" y="257175"/>
                  </a:lnTo>
                  <a:lnTo>
                    <a:pt x="704850" y="257175"/>
                  </a:lnTo>
                  <a:close/>
                  <a:moveTo>
                    <a:pt x="704850" y="219075"/>
                  </a:moveTo>
                  <a:lnTo>
                    <a:pt x="647700" y="219075"/>
                  </a:lnTo>
                  <a:lnTo>
                    <a:pt x="647700" y="161925"/>
                  </a:lnTo>
                  <a:lnTo>
                    <a:pt x="704850" y="161925"/>
                  </a:lnTo>
                  <a:close/>
                  <a:moveTo>
                    <a:pt x="704850" y="123825"/>
                  </a:moveTo>
                  <a:lnTo>
                    <a:pt x="647700" y="123825"/>
                  </a:lnTo>
                  <a:lnTo>
                    <a:pt x="647700" y="66675"/>
                  </a:lnTo>
                  <a:lnTo>
                    <a:pt x="704850" y="66675"/>
                  </a:lnTo>
                  <a:close/>
                  <a:moveTo>
                    <a:pt x="800100" y="314325"/>
                  </a:moveTo>
                  <a:lnTo>
                    <a:pt x="742950" y="314325"/>
                  </a:lnTo>
                  <a:lnTo>
                    <a:pt x="742950" y="257175"/>
                  </a:lnTo>
                  <a:lnTo>
                    <a:pt x="800100" y="257175"/>
                  </a:lnTo>
                  <a:close/>
                  <a:moveTo>
                    <a:pt x="800100" y="219075"/>
                  </a:moveTo>
                  <a:lnTo>
                    <a:pt x="742950" y="219075"/>
                  </a:lnTo>
                  <a:lnTo>
                    <a:pt x="742950" y="161925"/>
                  </a:lnTo>
                  <a:lnTo>
                    <a:pt x="800100" y="161925"/>
                  </a:lnTo>
                  <a:close/>
                  <a:moveTo>
                    <a:pt x="800100" y="123825"/>
                  </a:moveTo>
                  <a:lnTo>
                    <a:pt x="742950" y="123825"/>
                  </a:lnTo>
                  <a:lnTo>
                    <a:pt x="742950" y="66675"/>
                  </a:lnTo>
                  <a:lnTo>
                    <a:pt x="800100" y="6667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  <a:sp3d extrusionH="82550" prstMaterial="dkEdge"/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3B1B8714-7526-4218-E8E6-90DFF10B7399}"/>
              </a:ext>
            </a:extLst>
          </p:cNvPr>
          <p:cNvGrpSpPr/>
          <p:nvPr/>
        </p:nvGrpSpPr>
        <p:grpSpPr>
          <a:xfrm>
            <a:off x="3716524" y="3789976"/>
            <a:ext cx="214936" cy="347387"/>
            <a:chOff x="3601470" y="3724551"/>
            <a:chExt cx="465572" cy="752475"/>
          </a:xfrm>
          <a:scene3d>
            <a:camera prst="perspectiveRelaxedModerately"/>
            <a:lightRig rig="soft" dir="t"/>
          </a:scene3d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539CCF8D-027E-153C-ACE7-C177C78A7963}"/>
                </a:ext>
              </a:extLst>
            </p:cNvPr>
            <p:cNvSpPr/>
            <p:nvPr/>
          </p:nvSpPr>
          <p:spPr>
            <a:xfrm>
              <a:off x="3755231" y="3742876"/>
              <a:ext cx="151654" cy="4806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p3d z="-19050" prstMaterial="plastic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ADDF1A2D-7D69-3974-26E9-F918238D0DA0}"/>
                </a:ext>
              </a:extLst>
            </p:cNvPr>
            <p:cNvSpPr/>
            <p:nvPr/>
          </p:nvSpPr>
          <p:spPr>
            <a:xfrm>
              <a:off x="3806381" y="3867426"/>
              <a:ext cx="57164" cy="142875"/>
            </a:xfrm>
            <a:custGeom>
              <a:avLst/>
              <a:gdLst>
                <a:gd name="connsiteX0" fmla="*/ 28582 w 57164"/>
                <a:gd name="connsiteY0" fmla="*/ 0 h 142875"/>
                <a:gd name="connsiteX1" fmla="*/ 7 w 57164"/>
                <a:gd name="connsiteY1" fmla="*/ 29880 h 142875"/>
                <a:gd name="connsiteX2" fmla="*/ 7 w 57164"/>
                <a:gd name="connsiteY2" fmla="*/ 114300 h 142875"/>
                <a:gd name="connsiteX3" fmla="*/ 28582 w 57164"/>
                <a:gd name="connsiteY3" fmla="*/ 142875 h 142875"/>
                <a:gd name="connsiteX4" fmla="*/ 57157 w 57164"/>
                <a:gd name="connsiteY4" fmla="*/ 114300 h 142875"/>
                <a:gd name="connsiteX5" fmla="*/ 57157 w 57164"/>
                <a:gd name="connsiteY5" fmla="*/ 29880 h 142875"/>
                <a:gd name="connsiteX6" fmla="*/ 28582 w 57164"/>
                <a:gd name="connsiteY6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64" h="142875">
                  <a:moveTo>
                    <a:pt x="28582" y="0"/>
                  </a:moveTo>
                  <a:cubicBezTo>
                    <a:pt x="12442" y="364"/>
                    <a:pt x="-349" y="13740"/>
                    <a:pt x="7" y="29880"/>
                  </a:cubicBezTo>
                  <a:lnTo>
                    <a:pt x="7" y="114300"/>
                  </a:lnTo>
                  <a:cubicBezTo>
                    <a:pt x="7" y="130082"/>
                    <a:pt x="12800" y="142875"/>
                    <a:pt x="28582" y="142875"/>
                  </a:cubicBezTo>
                  <a:cubicBezTo>
                    <a:pt x="44364" y="142875"/>
                    <a:pt x="57157" y="130082"/>
                    <a:pt x="57157" y="114300"/>
                  </a:cubicBezTo>
                  <a:lnTo>
                    <a:pt x="57157" y="29880"/>
                  </a:lnTo>
                  <a:cubicBezTo>
                    <a:pt x="57513" y="13740"/>
                    <a:pt x="44722" y="364"/>
                    <a:pt x="2858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  <a:sp3d z="57150" extrusionH="19050" prstMaterial="plastic">
              <a:bevelT/>
              <a:bevelB/>
            </a:sp3d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16297692-EE93-8C39-ED35-A67309183AC1}"/>
                </a:ext>
              </a:extLst>
            </p:cNvPr>
            <p:cNvSpPr/>
            <p:nvPr/>
          </p:nvSpPr>
          <p:spPr>
            <a:xfrm>
              <a:off x="3601470" y="3724551"/>
              <a:ext cx="465572" cy="752475"/>
            </a:xfrm>
            <a:custGeom>
              <a:avLst/>
              <a:gdLst>
                <a:gd name="connsiteX0" fmla="*/ 463998 w 465572"/>
                <a:gd name="connsiteY0" fmla="*/ 502320 h 752475"/>
                <a:gd name="connsiteX1" fmla="*/ 453111 w 465572"/>
                <a:gd name="connsiteY1" fmla="*/ 348615 h 752475"/>
                <a:gd name="connsiteX2" fmla="*/ 457788 w 465572"/>
                <a:gd name="connsiteY2" fmla="*/ 231800 h 752475"/>
                <a:gd name="connsiteX3" fmla="*/ 261936 w 465572"/>
                <a:gd name="connsiteY3" fmla="*/ 920 h 752475"/>
                <a:gd name="connsiteX4" fmla="*/ 253619 w 465572"/>
                <a:gd name="connsiteY4" fmla="*/ 400 h 752475"/>
                <a:gd name="connsiteX5" fmla="*/ 232807 w 465572"/>
                <a:gd name="connsiteY5" fmla="*/ 0 h 752475"/>
                <a:gd name="connsiteX6" fmla="*/ 211995 w 465572"/>
                <a:gd name="connsiteY6" fmla="*/ 400 h 752475"/>
                <a:gd name="connsiteX7" fmla="*/ 7310 w 465572"/>
                <a:gd name="connsiteY7" fmla="*/ 223486 h 752475"/>
                <a:gd name="connsiteX8" fmla="*/ 7827 w 465572"/>
                <a:gd name="connsiteY8" fmla="*/ 231772 h 752475"/>
                <a:gd name="connsiteX9" fmla="*/ 12513 w 465572"/>
                <a:gd name="connsiteY9" fmla="*/ 348615 h 752475"/>
                <a:gd name="connsiteX10" fmla="*/ 1588 w 465572"/>
                <a:gd name="connsiteY10" fmla="*/ 502349 h 752475"/>
                <a:gd name="connsiteX11" fmla="*/ 197195 w 465572"/>
                <a:gd name="connsiteY11" fmla="*/ 750789 h 752475"/>
                <a:gd name="connsiteX12" fmla="*/ 214072 w 465572"/>
                <a:gd name="connsiteY12" fmla="*/ 752151 h 752475"/>
                <a:gd name="connsiteX13" fmla="*/ 232807 w 465572"/>
                <a:gd name="connsiteY13" fmla="*/ 752475 h 752475"/>
                <a:gd name="connsiteX14" fmla="*/ 251562 w 465572"/>
                <a:gd name="connsiteY14" fmla="*/ 752151 h 752475"/>
                <a:gd name="connsiteX15" fmla="*/ 465364 w 465572"/>
                <a:gd name="connsiteY15" fmla="*/ 519202 h 752475"/>
                <a:gd name="connsiteX16" fmla="*/ 463998 w 465572"/>
                <a:gd name="connsiteY16" fmla="*/ 502320 h 752475"/>
                <a:gd name="connsiteX17" fmla="*/ 300168 w 465572"/>
                <a:gd name="connsiteY17" fmla="*/ 257175 h 752475"/>
                <a:gd name="connsiteX18" fmla="*/ 252543 w 465572"/>
                <a:gd name="connsiteY18" fmla="*/ 322297 h 752475"/>
                <a:gd name="connsiteX19" fmla="*/ 252543 w 465572"/>
                <a:gd name="connsiteY19" fmla="*/ 466725 h 752475"/>
                <a:gd name="connsiteX20" fmla="*/ 233493 w 465572"/>
                <a:gd name="connsiteY20" fmla="*/ 485775 h 752475"/>
                <a:gd name="connsiteX21" fmla="*/ 214443 w 465572"/>
                <a:gd name="connsiteY21" fmla="*/ 466725 h 752475"/>
                <a:gd name="connsiteX22" fmla="*/ 214443 w 465572"/>
                <a:gd name="connsiteY22" fmla="*/ 322297 h 752475"/>
                <a:gd name="connsiteX23" fmla="*/ 166818 w 465572"/>
                <a:gd name="connsiteY23" fmla="*/ 257175 h 752475"/>
                <a:gd name="connsiteX24" fmla="*/ 166818 w 465572"/>
                <a:gd name="connsiteY24" fmla="*/ 172764 h 752475"/>
                <a:gd name="connsiteX25" fmla="*/ 214443 w 465572"/>
                <a:gd name="connsiteY25" fmla="*/ 107632 h 752475"/>
                <a:gd name="connsiteX26" fmla="*/ 214443 w 465572"/>
                <a:gd name="connsiteY26" fmla="*/ 57150 h 752475"/>
                <a:gd name="connsiteX27" fmla="*/ 233493 w 465572"/>
                <a:gd name="connsiteY27" fmla="*/ 38100 h 752475"/>
                <a:gd name="connsiteX28" fmla="*/ 252543 w 465572"/>
                <a:gd name="connsiteY28" fmla="*/ 57150 h 752475"/>
                <a:gd name="connsiteX29" fmla="*/ 252543 w 465572"/>
                <a:gd name="connsiteY29" fmla="*/ 107632 h 752475"/>
                <a:gd name="connsiteX30" fmla="*/ 300168 w 465572"/>
                <a:gd name="connsiteY30" fmla="*/ 17276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65572" h="752475">
                  <a:moveTo>
                    <a:pt x="463998" y="502320"/>
                  </a:moveTo>
                  <a:cubicBezTo>
                    <a:pt x="457606" y="451318"/>
                    <a:pt x="453971" y="400009"/>
                    <a:pt x="453111" y="348615"/>
                  </a:cubicBezTo>
                  <a:cubicBezTo>
                    <a:pt x="453111" y="306705"/>
                    <a:pt x="455016" y="267214"/>
                    <a:pt x="457788" y="231800"/>
                  </a:cubicBezTo>
                  <a:cubicBezTo>
                    <a:pt x="467460" y="113962"/>
                    <a:pt x="379774" y="10593"/>
                    <a:pt x="261936" y="920"/>
                  </a:cubicBezTo>
                  <a:cubicBezTo>
                    <a:pt x="259167" y="693"/>
                    <a:pt x="256395" y="519"/>
                    <a:pt x="253619" y="400"/>
                  </a:cubicBezTo>
                  <a:cubicBezTo>
                    <a:pt x="246812" y="133"/>
                    <a:pt x="239875" y="0"/>
                    <a:pt x="232807" y="0"/>
                  </a:cubicBezTo>
                  <a:cubicBezTo>
                    <a:pt x="225740" y="0"/>
                    <a:pt x="218803" y="133"/>
                    <a:pt x="211995" y="400"/>
                  </a:cubicBezTo>
                  <a:cubicBezTo>
                    <a:pt x="93869" y="5481"/>
                    <a:pt x="2228" y="105361"/>
                    <a:pt x="7310" y="223486"/>
                  </a:cubicBezTo>
                  <a:cubicBezTo>
                    <a:pt x="7429" y="226251"/>
                    <a:pt x="7601" y="229013"/>
                    <a:pt x="7827" y="231772"/>
                  </a:cubicBezTo>
                  <a:cubicBezTo>
                    <a:pt x="10608" y="267186"/>
                    <a:pt x="12513" y="306705"/>
                    <a:pt x="12513" y="348615"/>
                  </a:cubicBezTo>
                  <a:cubicBezTo>
                    <a:pt x="11642" y="400019"/>
                    <a:pt x="7994" y="451338"/>
                    <a:pt x="1588" y="502349"/>
                  </a:cubicBezTo>
                  <a:cubicBezTo>
                    <a:pt x="-13002" y="624969"/>
                    <a:pt x="74575" y="736200"/>
                    <a:pt x="197195" y="750789"/>
                  </a:cubicBezTo>
                  <a:cubicBezTo>
                    <a:pt x="202802" y="751456"/>
                    <a:pt x="208431" y="751910"/>
                    <a:pt x="214072" y="752151"/>
                  </a:cubicBezTo>
                  <a:cubicBezTo>
                    <a:pt x="220206" y="752361"/>
                    <a:pt x="226451" y="752468"/>
                    <a:pt x="232807" y="752475"/>
                  </a:cubicBezTo>
                  <a:cubicBezTo>
                    <a:pt x="239163" y="752482"/>
                    <a:pt x="245416" y="752373"/>
                    <a:pt x="251562" y="752151"/>
                  </a:cubicBezTo>
                  <a:cubicBezTo>
                    <a:pt x="374929" y="746864"/>
                    <a:pt x="470651" y="642569"/>
                    <a:pt x="465364" y="519202"/>
                  </a:cubicBezTo>
                  <a:cubicBezTo>
                    <a:pt x="465122" y="513559"/>
                    <a:pt x="464667" y="507928"/>
                    <a:pt x="463998" y="502320"/>
                  </a:cubicBezTo>
                  <a:close/>
                  <a:moveTo>
                    <a:pt x="300168" y="257175"/>
                  </a:moveTo>
                  <a:cubicBezTo>
                    <a:pt x="300304" y="286982"/>
                    <a:pt x="280989" y="313393"/>
                    <a:pt x="252543" y="322297"/>
                  </a:cubicBezTo>
                  <a:lnTo>
                    <a:pt x="252543" y="466725"/>
                  </a:lnTo>
                  <a:cubicBezTo>
                    <a:pt x="252543" y="477246"/>
                    <a:pt x="244014" y="485775"/>
                    <a:pt x="233493" y="485775"/>
                  </a:cubicBezTo>
                  <a:cubicBezTo>
                    <a:pt x="222972" y="485775"/>
                    <a:pt x="214443" y="477246"/>
                    <a:pt x="214443" y="466725"/>
                  </a:cubicBezTo>
                  <a:lnTo>
                    <a:pt x="214443" y="322297"/>
                  </a:lnTo>
                  <a:cubicBezTo>
                    <a:pt x="186001" y="313388"/>
                    <a:pt x="166689" y="286980"/>
                    <a:pt x="166818" y="257175"/>
                  </a:cubicBezTo>
                  <a:lnTo>
                    <a:pt x="166818" y="172764"/>
                  </a:lnTo>
                  <a:cubicBezTo>
                    <a:pt x="166678" y="142954"/>
                    <a:pt x="185994" y="116537"/>
                    <a:pt x="214443" y="107632"/>
                  </a:cubicBezTo>
                  <a:lnTo>
                    <a:pt x="214443" y="57150"/>
                  </a:lnTo>
                  <a:cubicBezTo>
                    <a:pt x="214443" y="46629"/>
                    <a:pt x="222972" y="38100"/>
                    <a:pt x="233493" y="38100"/>
                  </a:cubicBezTo>
                  <a:cubicBezTo>
                    <a:pt x="244014" y="38100"/>
                    <a:pt x="252543" y="46629"/>
                    <a:pt x="252543" y="57150"/>
                  </a:cubicBezTo>
                  <a:lnTo>
                    <a:pt x="252543" y="107632"/>
                  </a:lnTo>
                  <a:cubicBezTo>
                    <a:pt x="280989" y="116543"/>
                    <a:pt x="300302" y="142956"/>
                    <a:pt x="300168" y="17276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  <a:sp3d extrusionH="12700" prstMaterial="plastic">
              <a:bevelT w="25400" h="25400" prst="coolSlant"/>
              <a:bevelB h="114300"/>
            </a:sp3d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4301C594-DB3B-0FFA-3AF7-7B00E00199A2}"/>
              </a:ext>
            </a:extLst>
          </p:cNvPr>
          <p:cNvSpPr/>
          <p:nvPr/>
        </p:nvSpPr>
        <p:spPr>
          <a:xfrm>
            <a:off x="380999" y="1751954"/>
            <a:ext cx="5646146" cy="2542644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dirty="0"/>
              <a:t>Save Capture</a:t>
            </a:r>
          </a:p>
        </p:txBody>
      </p:sp>
      <p:sp>
        <p:nvSpPr>
          <p:cNvPr id="2" name="Rahmen 1">
            <a:extLst>
              <a:ext uri="{FF2B5EF4-FFF2-40B4-BE49-F238E27FC236}">
                <a16:creationId xmlns:a16="http://schemas.microsoft.com/office/drawing/2014/main" id="{00426AB5-C203-CD34-E6A5-1AB3DC1C532D}"/>
              </a:ext>
            </a:extLst>
          </p:cNvPr>
          <p:cNvSpPr/>
          <p:nvPr/>
        </p:nvSpPr>
        <p:spPr>
          <a:xfrm>
            <a:off x="-154111" y="1220472"/>
            <a:ext cx="6709024" cy="3616277"/>
          </a:xfrm>
          <a:prstGeom prst="frame">
            <a:avLst>
              <a:gd name="adj1" fmla="val 14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A5C20C7-7A9C-243C-698E-B0C5F2DB7659}"/>
              </a:ext>
            </a:extLst>
          </p:cNvPr>
          <p:cNvSpPr/>
          <p:nvPr/>
        </p:nvSpPr>
        <p:spPr>
          <a:xfrm rot="19978410">
            <a:off x="4421780" y="3710888"/>
            <a:ext cx="499598" cy="31455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>
              <a:rot lat="19425763" lon="19712119" rev="105359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B120B65-12F9-A5CC-25E1-3F74F5492304}"/>
              </a:ext>
            </a:extLst>
          </p:cNvPr>
          <p:cNvSpPr/>
          <p:nvPr/>
        </p:nvSpPr>
        <p:spPr>
          <a:xfrm>
            <a:off x="6164853" y="4158892"/>
            <a:ext cx="697377" cy="13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6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>
            <a:extLst>
              <a:ext uri="{FF2B5EF4-FFF2-40B4-BE49-F238E27FC236}">
                <a16:creationId xmlns:a16="http://schemas.microsoft.com/office/drawing/2014/main" id="{C0CFB16B-C93A-5316-F855-59A3E51B366C}"/>
              </a:ext>
            </a:extLst>
          </p:cNvPr>
          <p:cNvSpPr/>
          <p:nvPr/>
        </p:nvSpPr>
        <p:spPr>
          <a:xfrm>
            <a:off x="380999" y="2753004"/>
            <a:ext cx="6019801" cy="2522885"/>
          </a:xfrm>
          <a:prstGeom prst="rect">
            <a:avLst/>
          </a:prstGeom>
          <a:scene3d>
            <a:camera prst="perspectiveRelaxedModerately">
              <a:rot lat="18290635" lon="0" rev="0"/>
            </a:camera>
            <a:lightRig rig="threePt" dir="t"/>
          </a:scene3d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: gefaltete Ecke 109">
            <a:extLst>
              <a:ext uri="{FF2B5EF4-FFF2-40B4-BE49-F238E27FC236}">
                <a16:creationId xmlns:a16="http://schemas.microsoft.com/office/drawing/2014/main" id="{32C748D5-8582-FFE0-F79C-36C32817066D}"/>
              </a:ext>
            </a:extLst>
          </p:cNvPr>
          <p:cNvSpPr/>
          <p:nvPr/>
        </p:nvSpPr>
        <p:spPr>
          <a:xfrm rot="19927067">
            <a:off x="4420540" y="3756308"/>
            <a:ext cx="564907" cy="347386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CC9B00"/>
            </a:solidFill>
          </a:ln>
          <a:scene3d>
            <a:camera prst="perspectiveRelaxedModerately">
              <a:rot lat="19425763" lon="19712119" rev="105359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PW: 1337</a:t>
            </a: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05DA643A-99BE-4A4F-7E9C-3D74C29FA571}"/>
              </a:ext>
            </a:extLst>
          </p:cNvPr>
          <p:cNvGrpSpPr/>
          <p:nvPr/>
        </p:nvGrpSpPr>
        <p:grpSpPr>
          <a:xfrm>
            <a:off x="4025734" y="1274222"/>
            <a:ext cx="1808061" cy="1444101"/>
            <a:chOff x="4025734" y="1274222"/>
            <a:chExt cx="1808061" cy="1444101"/>
          </a:xfrm>
        </p:grpSpPr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2905056-AD61-D20E-BC1A-9AB589CFF1E8}"/>
                </a:ext>
              </a:extLst>
            </p:cNvPr>
            <p:cNvSpPr/>
            <p:nvPr/>
          </p:nvSpPr>
          <p:spPr>
            <a:xfrm>
              <a:off x="4025734" y="1274222"/>
              <a:ext cx="1794968" cy="144410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ahmen 93">
              <a:extLst>
                <a:ext uri="{FF2B5EF4-FFF2-40B4-BE49-F238E27FC236}">
                  <a16:creationId xmlns:a16="http://schemas.microsoft.com/office/drawing/2014/main" id="{AC542D53-2947-43C0-6BCE-9211E1FB0DA9}"/>
                </a:ext>
              </a:extLst>
            </p:cNvPr>
            <p:cNvSpPr/>
            <p:nvPr/>
          </p:nvSpPr>
          <p:spPr>
            <a:xfrm>
              <a:off x="4025734" y="1274222"/>
              <a:ext cx="1808061" cy="1430385"/>
            </a:xfrm>
            <a:prstGeom prst="frame">
              <a:avLst>
                <a:gd name="adj1" fmla="val 717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89C523A-499B-F341-737E-C1F9567D9D35}"/>
                </a:ext>
              </a:extLst>
            </p:cNvPr>
            <p:cNvSpPr/>
            <p:nvPr/>
          </p:nvSpPr>
          <p:spPr>
            <a:xfrm>
              <a:off x="5755006" y="1836197"/>
              <a:ext cx="45719" cy="3204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8D1D4F5-6846-98B7-AC8A-C589135229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62230" y="1357135"/>
            <a:ext cx="3981600" cy="4111200"/>
          </a:xfrm>
        </p:spPr>
        <p:txBody>
          <a:bodyPr/>
          <a:lstStyle/>
          <a:p>
            <a:r>
              <a:rPr lang="de-DE" dirty="0"/>
              <a:t>You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AR </a:t>
            </a:r>
            <a:r>
              <a:rPr lang="de-DE" dirty="0" err="1"/>
              <a:t>Workplace</a:t>
            </a:r>
            <a:endParaRPr lang="de-DE" dirty="0"/>
          </a:p>
          <a:p>
            <a:r>
              <a:rPr lang="de-DE" dirty="0"/>
              <a:t>You </a:t>
            </a:r>
            <a:r>
              <a:rPr lang="de-DE" dirty="0" err="1"/>
              <a:t>want</a:t>
            </a:r>
            <a:r>
              <a:rPr lang="de-DE" dirty="0"/>
              <a:t> to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r>
              <a:rPr lang="de-DE" dirty="0"/>
              <a:t>you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and </a:t>
            </a:r>
            <a:r>
              <a:rPr lang="de-DE" dirty="0" err="1"/>
              <a:t>where</a:t>
            </a:r>
            <a:endParaRPr lang="de-DE" dirty="0"/>
          </a:p>
          <a:p>
            <a:r>
              <a:rPr lang="en-US" dirty="0"/>
              <a:t>The image is scanned for private information</a:t>
            </a:r>
          </a:p>
          <a:p>
            <a:r>
              <a:rPr lang="en-US" dirty="0"/>
              <a:t>if the filter found any, the Information will be covered and saved</a:t>
            </a:r>
          </a:p>
          <a:p>
            <a:r>
              <a:rPr lang="en-US" dirty="0"/>
              <a:t>you get then a push notification of the filtered image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E83E24-61F8-1A2D-6730-5A5250E815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Push-</a:t>
            </a:r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filtered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D1E13DB9-A184-91A3-5E92-EF518336E0AE}"/>
              </a:ext>
            </a:extLst>
          </p:cNvPr>
          <p:cNvGrpSpPr/>
          <p:nvPr/>
        </p:nvGrpSpPr>
        <p:grpSpPr>
          <a:xfrm>
            <a:off x="452316" y="2268637"/>
            <a:ext cx="2664467" cy="1436238"/>
            <a:chOff x="1464865" y="2377232"/>
            <a:chExt cx="3225023" cy="1738397"/>
          </a:xfrm>
          <a:scene3d>
            <a:camera prst="isometricOffAxis1Right"/>
            <a:lightRig rig="threePt" dir="t"/>
          </a:scene3d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CE5115C-F1DC-D5BA-252A-027901C41872}"/>
                </a:ext>
              </a:extLst>
            </p:cNvPr>
            <p:cNvSpPr/>
            <p:nvPr/>
          </p:nvSpPr>
          <p:spPr>
            <a:xfrm>
              <a:off x="1464865" y="2377232"/>
              <a:ext cx="3225023" cy="17383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6CC5C39-8867-801B-CC27-DC92F5E89B6A}"/>
                </a:ext>
              </a:extLst>
            </p:cNvPr>
            <p:cNvSpPr/>
            <p:nvPr/>
          </p:nvSpPr>
          <p:spPr>
            <a:xfrm>
              <a:off x="2059703" y="2705767"/>
              <a:ext cx="431515" cy="431515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12E16E11-0398-6F34-922F-A953C088092D}"/>
                </a:ext>
              </a:extLst>
            </p:cNvPr>
            <p:cNvCxnSpPr/>
            <p:nvPr/>
          </p:nvCxnSpPr>
          <p:spPr>
            <a:xfrm>
              <a:off x="2943281" y="292949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EF311F7-D302-31D0-770E-AEFBE2AB4876}"/>
                </a:ext>
              </a:extLst>
            </p:cNvPr>
            <p:cNvCxnSpPr/>
            <p:nvPr/>
          </p:nvCxnSpPr>
          <p:spPr>
            <a:xfrm>
              <a:off x="2943281" y="3059635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ED9538F-6D90-E903-BA37-F89254A4FB49}"/>
                </a:ext>
              </a:extLst>
            </p:cNvPr>
            <p:cNvCxnSpPr/>
            <p:nvPr/>
          </p:nvCxnSpPr>
          <p:spPr>
            <a:xfrm>
              <a:off x="2943280" y="319892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7F415A3-8666-A440-5854-7A6FB2CA41AE}"/>
                </a:ext>
              </a:extLst>
            </p:cNvPr>
            <p:cNvSpPr/>
            <p:nvPr/>
          </p:nvSpPr>
          <p:spPr>
            <a:xfrm>
              <a:off x="2753473" y="2649792"/>
              <a:ext cx="1607642" cy="1465837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59BD298C-4F1B-CDC4-DC7C-6B9B11BFAEAD}"/>
                </a:ext>
              </a:extLst>
            </p:cNvPr>
            <p:cNvCxnSpPr/>
            <p:nvPr/>
          </p:nvCxnSpPr>
          <p:spPr>
            <a:xfrm>
              <a:off x="2943280" y="335132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90B0E83-ECDF-2BC3-9675-C7435A640356}"/>
                </a:ext>
              </a:extLst>
            </p:cNvPr>
            <p:cNvCxnSpPr/>
            <p:nvPr/>
          </p:nvCxnSpPr>
          <p:spPr>
            <a:xfrm>
              <a:off x="2943280" y="3505438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798A605-BCF1-096C-0013-1F9A51A68856}"/>
                </a:ext>
              </a:extLst>
            </p:cNvPr>
            <p:cNvSpPr/>
            <p:nvPr/>
          </p:nvSpPr>
          <p:spPr>
            <a:xfrm>
              <a:off x="4011794" y="4042409"/>
              <a:ext cx="241706" cy="732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E289187-5374-95FA-0BBB-EAE8D678985B}"/>
                </a:ext>
              </a:extLst>
            </p:cNvPr>
            <p:cNvSpPr/>
            <p:nvPr/>
          </p:nvSpPr>
          <p:spPr>
            <a:xfrm>
              <a:off x="4011794" y="3030672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0D49397-21BC-0665-C785-F296CFC386F6}"/>
                </a:ext>
              </a:extLst>
            </p:cNvPr>
            <p:cNvSpPr/>
            <p:nvPr/>
          </p:nvSpPr>
          <p:spPr>
            <a:xfrm>
              <a:off x="4011794" y="3347605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36E0778-FCAA-9E64-0007-62CFEA9EFA50}"/>
                </a:ext>
              </a:extLst>
            </p:cNvPr>
            <p:cNvSpPr/>
            <p:nvPr/>
          </p:nvSpPr>
          <p:spPr>
            <a:xfrm>
              <a:off x="4011794" y="3705901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F7C0616-983E-B88A-6E9A-89357FA61561}"/>
                </a:ext>
              </a:extLst>
            </p:cNvPr>
            <p:cNvSpPr/>
            <p:nvPr/>
          </p:nvSpPr>
          <p:spPr>
            <a:xfrm>
              <a:off x="1507459" y="2420482"/>
              <a:ext cx="3139833" cy="1643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743222A-1212-9790-9B0C-6C06F27EDABE}"/>
                </a:ext>
              </a:extLst>
            </p:cNvPr>
            <p:cNvGrpSpPr/>
            <p:nvPr/>
          </p:nvGrpSpPr>
          <p:grpSpPr>
            <a:xfrm>
              <a:off x="1556269" y="2806768"/>
              <a:ext cx="431515" cy="575942"/>
              <a:chOff x="791109" y="2332884"/>
              <a:chExt cx="719192" cy="575942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084B575E-62EF-5B30-5442-B2BDD2D04E80}"/>
                  </a:ext>
                </a:extLst>
              </p:cNvPr>
              <p:cNvCxnSpPr/>
              <p:nvPr/>
            </p:nvCxnSpPr>
            <p:spPr>
              <a:xfrm>
                <a:off x="791110" y="233288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730CB992-AD87-80D3-A91B-A2275BE6CEF9}"/>
                  </a:ext>
                </a:extLst>
              </p:cNvPr>
              <p:cNvCxnSpPr/>
              <p:nvPr/>
            </p:nvCxnSpPr>
            <p:spPr>
              <a:xfrm>
                <a:off x="791110" y="2463023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EB1FBB52-CE25-19A6-F971-8CC9F0FF7A6E}"/>
                  </a:ext>
                </a:extLst>
              </p:cNvPr>
              <p:cNvCxnSpPr/>
              <p:nvPr/>
            </p:nvCxnSpPr>
            <p:spPr>
              <a:xfrm>
                <a:off x="791109" y="260231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4FAA904D-5443-F1AA-7B91-F6B9705F2FDC}"/>
                  </a:ext>
                </a:extLst>
              </p:cNvPr>
              <p:cNvCxnSpPr/>
              <p:nvPr/>
            </p:nvCxnSpPr>
            <p:spPr>
              <a:xfrm>
                <a:off x="791109" y="275471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46658AF8-0EF7-D24F-16B0-B53A4A7B5DC6}"/>
                  </a:ext>
                </a:extLst>
              </p:cNvPr>
              <p:cNvCxnSpPr/>
              <p:nvPr/>
            </p:nvCxnSpPr>
            <p:spPr>
              <a:xfrm>
                <a:off x="791109" y="2908826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459844D0-88CB-DC28-AD45-B6F923946640}"/>
                </a:ext>
              </a:extLst>
            </p:cNvPr>
            <p:cNvSpPr/>
            <p:nvPr/>
          </p:nvSpPr>
          <p:spPr>
            <a:xfrm>
              <a:off x="1556269" y="2447641"/>
              <a:ext cx="123825" cy="101001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02B53C48-1E4B-300F-5F4E-607AFA39B53C}"/>
                </a:ext>
              </a:extLst>
            </p:cNvPr>
            <p:cNvCxnSpPr>
              <a:cxnSpLocks/>
            </p:cNvCxnSpPr>
            <p:nvPr/>
          </p:nvCxnSpPr>
          <p:spPr>
            <a:xfrm>
              <a:off x="1915864" y="2498141"/>
              <a:ext cx="244525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41929061-F481-B19E-4F1F-A080961BBB44}"/>
              </a:ext>
            </a:extLst>
          </p:cNvPr>
          <p:cNvGrpSpPr/>
          <p:nvPr/>
        </p:nvGrpSpPr>
        <p:grpSpPr>
          <a:xfrm>
            <a:off x="3273599" y="2268637"/>
            <a:ext cx="2664467" cy="1439934"/>
            <a:chOff x="3021454" y="2113512"/>
            <a:chExt cx="2664467" cy="1439934"/>
          </a:xfrm>
          <a:scene3d>
            <a:camera prst="isometricOffAxis2Left"/>
            <a:lightRig rig="threePt" dir="t"/>
          </a:scene3d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4734B6A-ABB0-C641-92C2-5B6A840669FD}"/>
                </a:ext>
              </a:extLst>
            </p:cNvPr>
            <p:cNvSpPr/>
            <p:nvPr/>
          </p:nvSpPr>
          <p:spPr>
            <a:xfrm>
              <a:off x="3021454" y="2117208"/>
              <a:ext cx="2664467" cy="1436238"/>
            </a:xfrm>
            <a:prstGeom prst="rect">
              <a:avLst/>
            </a:prstGeom>
            <a:solidFill>
              <a:schemeClr val="bg2"/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4961746-2C5E-080B-B8F8-B9B6F434E757}"/>
                </a:ext>
              </a:extLst>
            </p:cNvPr>
            <p:cNvSpPr/>
            <p:nvPr/>
          </p:nvSpPr>
          <p:spPr>
            <a:xfrm>
              <a:off x="3021454" y="2117208"/>
              <a:ext cx="2664467" cy="3121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9589508-9AB8-0892-DF10-C2FE0F942095}"/>
                </a:ext>
              </a:extLst>
            </p:cNvPr>
            <p:cNvSpPr/>
            <p:nvPr/>
          </p:nvSpPr>
          <p:spPr>
            <a:xfrm>
              <a:off x="320127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8205B04-E266-F50E-8EC1-B5780C5D3C2D}"/>
                </a:ext>
              </a:extLst>
            </p:cNvPr>
            <p:cNvSpPr/>
            <p:nvPr/>
          </p:nvSpPr>
          <p:spPr>
            <a:xfrm>
              <a:off x="339204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F0651ACC-30EB-A3F4-26FB-890914E077F4}"/>
                </a:ext>
              </a:extLst>
            </p:cNvPr>
            <p:cNvSpPr/>
            <p:nvPr/>
          </p:nvSpPr>
          <p:spPr>
            <a:xfrm>
              <a:off x="358281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BAE9179E-D7BD-4683-9423-B6F8E7EF7127}"/>
                </a:ext>
              </a:extLst>
            </p:cNvPr>
            <p:cNvSpPr/>
            <p:nvPr/>
          </p:nvSpPr>
          <p:spPr>
            <a:xfrm>
              <a:off x="377358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31B5116B-E59E-07B1-B8EE-D7AB843DBCD2}"/>
                </a:ext>
              </a:extLst>
            </p:cNvPr>
            <p:cNvCxnSpPr/>
            <p:nvPr/>
          </p:nvCxnSpPr>
          <p:spPr>
            <a:xfrm>
              <a:off x="4029075" y="2117208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B98DDD78-966F-7A3B-B31F-06940AA28ADB}"/>
                </a:ext>
              </a:extLst>
            </p:cNvPr>
            <p:cNvCxnSpPr/>
            <p:nvPr/>
          </p:nvCxnSpPr>
          <p:spPr>
            <a:xfrm>
              <a:off x="4467225" y="2117208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70FF1491-D154-37F7-5D96-15E1D13CAF09}"/>
                </a:ext>
              </a:extLst>
            </p:cNvPr>
            <p:cNvCxnSpPr/>
            <p:nvPr/>
          </p:nvCxnSpPr>
          <p:spPr>
            <a:xfrm>
              <a:off x="4895850" y="2113512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DC5D2A52-6A7D-13D7-C481-040921538D3D}"/>
                </a:ext>
              </a:extLst>
            </p:cNvPr>
            <p:cNvCxnSpPr/>
            <p:nvPr/>
          </p:nvCxnSpPr>
          <p:spPr>
            <a:xfrm>
              <a:off x="5238750" y="2118656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6F7A8C0-8D83-E441-4D6C-8BAADC75881E}"/>
                </a:ext>
              </a:extLst>
            </p:cNvPr>
            <p:cNvSpPr/>
            <p:nvPr/>
          </p:nvSpPr>
          <p:spPr>
            <a:xfrm>
              <a:off x="4088917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3DC120D7-180B-2C65-28CA-F56779708F0D}"/>
                </a:ext>
              </a:extLst>
            </p:cNvPr>
            <p:cNvSpPr/>
            <p:nvPr/>
          </p:nvSpPr>
          <p:spPr>
            <a:xfrm>
              <a:off x="4527066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4595E601-EE99-9207-8EC4-2A14E2BDA5E1}"/>
                </a:ext>
              </a:extLst>
            </p:cNvPr>
            <p:cNvSpPr/>
            <p:nvPr/>
          </p:nvSpPr>
          <p:spPr>
            <a:xfrm>
              <a:off x="494420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8A22048-E51E-80F6-51E9-15BF5185953D}"/>
                </a:ext>
              </a:extLst>
            </p:cNvPr>
            <p:cNvSpPr/>
            <p:nvPr/>
          </p:nvSpPr>
          <p:spPr>
            <a:xfrm>
              <a:off x="5489162" y="2176839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378B2172-5F9C-AE6B-A473-E9250B4D14FC}"/>
                </a:ext>
              </a:extLst>
            </p:cNvPr>
            <p:cNvCxnSpPr>
              <a:cxnSpLocks/>
            </p:cNvCxnSpPr>
            <p:nvPr/>
          </p:nvCxnSpPr>
          <p:spPr>
            <a:xfrm>
              <a:off x="3201279" y="2357745"/>
              <a:ext cx="572310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44ED9B95-19B3-A79F-9D8A-A2FFC87FFC1B}"/>
                </a:ext>
              </a:extLst>
            </p:cNvPr>
            <p:cNvCxnSpPr>
              <a:cxnSpLocks/>
            </p:cNvCxnSpPr>
            <p:nvPr/>
          </p:nvCxnSpPr>
          <p:spPr>
            <a:xfrm>
              <a:off x="4049766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79652A2-D7EA-A9D1-DD22-BB4BC4E89E95}"/>
                </a:ext>
              </a:extLst>
            </p:cNvPr>
            <p:cNvCxnSpPr>
              <a:cxnSpLocks/>
            </p:cNvCxnSpPr>
            <p:nvPr/>
          </p:nvCxnSpPr>
          <p:spPr>
            <a:xfrm>
              <a:off x="4527066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1F8F363-9E44-1433-FB39-CCCC78C6DD59}"/>
                </a:ext>
              </a:extLst>
            </p:cNvPr>
            <p:cNvCxnSpPr>
              <a:cxnSpLocks/>
            </p:cNvCxnSpPr>
            <p:nvPr/>
          </p:nvCxnSpPr>
          <p:spPr>
            <a:xfrm>
              <a:off x="4924038" y="2357745"/>
              <a:ext cx="18136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1BD89506-E37E-7218-8C6A-9C709BFF7D30}"/>
                </a:ext>
              </a:extLst>
            </p:cNvPr>
            <p:cNvCxnSpPr>
              <a:cxnSpLocks/>
            </p:cNvCxnSpPr>
            <p:nvPr/>
          </p:nvCxnSpPr>
          <p:spPr>
            <a:xfrm>
              <a:off x="5277729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9C7410F4-30C1-991B-170E-B16592724521}"/>
                </a:ext>
              </a:extLst>
            </p:cNvPr>
            <p:cNvSpPr/>
            <p:nvPr/>
          </p:nvSpPr>
          <p:spPr>
            <a:xfrm>
              <a:off x="3422649" y="2550368"/>
              <a:ext cx="1915726" cy="1003078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339876F-C160-01C1-EB58-1C274E4BE72C}"/>
                </a:ext>
              </a:extLst>
            </p:cNvPr>
            <p:cNvCxnSpPr/>
            <p:nvPr/>
          </p:nvCxnSpPr>
          <p:spPr>
            <a:xfrm>
              <a:off x="3675307" y="2720247"/>
              <a:ext cx="67838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FAA5B8E5-58F1-7D3A-5016-D3BEB129A36E}"/>
                </a:ext>
              </a:extLst>
            </p:cNvPr>
            <p:cNvCxnSpPr/>
            <p:nvPr/>
          </p:nvCxnSpPr>
          <p:spPr>
            <a:xfrm>
              <a:off x="3675307" y="3059560"/>
              <a:ext cx="115044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4B111B2D-9130-258E-0C2C-A1AF6A87A85D}"/>
                </a:ext>
              </a:extLst>
            </p:cNvPr>
            <p:cNvCxnSpPr>
              <a:cxnSpLocks/>
            </p:cNvCxnSpPr>
            <p:nvPr/>
          </p:nvCxnSpPr>
          <p:spPr>
            <a:xfrm>
              <a:off x="3675307" y="3230326"/>
              <a:ext cx="791918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DAB97A40-9F14-9A95-166C-63DD4629852A}"/>
                </a:ext>
              </a:extLst>
            </p:cNvPr>
            <p:cNvCxnSpPr/>
            <p:nvPr/>
          </p:nvCxnSpPr>
          <p:spPr>
            <a:xfrm>
              <a:off x="4476750" y="3079354"/>
              <a:ext cx="0" cy="17825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8C04F980-C2E9-BC7F-4620-16BFF797F1E8}"/>
              </a:ext>
            </a:extLst>
          </p:cNvPr>
          <p:cNvGrpSpPr/>
          <p:nvPr/>
        </p:nvGrpSpPr>
        <p:grpSpPr>
          <a:xfrm>
            <a:off x="2454274" y="3777892"/>
            <a:ext cx="876299" cy="381000"/>
            <a:chOff x="2843701" y="3712667"/>
            <a:chExt cx="876299" cy="381000"/>
          </a:xfrm>
          <a:scene3d>
            <a:camera prst="perspectiveRelaxedModerately"/>
            <a:lightRig rig="threePt" dir="t"/>
          </a:scene3d>
        </p:grpSpPr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B4F84325-8909-E0E8-CFE6-C0BA7A9EC2D1}"/>
                </a:ext>
              </a:extLst>
            </p:cNvPr>
            <p:cNvSpPr/>
            <p:nvPr/>
          </p:nvSpPr>
          <p:spPr>
            <a:xfrm>
              <a:off x="2892424" y="3752386"/>
              <a:ext cx="782369" cy="326821"/>
            </a:xfrm>
            <a:prstGeom prst="roundRect">
              <a:avLst>
                <a:gd name="adj" fmla="val 7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Grafik 98" descr="Tastatur mit einfarbiger Füllung">
              <a:extLst>
                <a:ext uri="{FF2B5EF4-FFF2-40B4-BE49-F238E27FC236}">
                  <a16:creationId xmlns:a16="http://schemas.microsoft.com/office/drawing/2014/main" id="{89AA3C7C-4A9F-E412-140B-CA391041E78A}"/>
                </a:ext>
              </a:extLst>
            </p:cNvPr>
            <p:cNvSpPr/>
            <p:nvPr/>
          </p:nvSpPr>
          <p:spPr>
            <a:xfrm>
              <a:off x="2843701" y="3712667"/>
              <a:ext cx="876299" cy="381000"/>
            </a:xfrm>
            <a:custGeom>
              <a:avLst/>
              <a:gdLst>
                <a:gd name="connsiteX0" fmla="*/ 838200 w 876299"/>
                <a:gd name="connsiteY0" fmla="*/ 0 h 381000"/>
                <a:gd name="connsiteX1" fmla="*/ 38100 w 876299"/>
                <a:gd name="connsiteY1" fmla="*/ 0 h 381000"/>
                <a:gd name="connsiteX2" fmla="*/ 0 w 876299"/>
                <a:gd name="connsiteY2" fmla="*/ 38100 h 381000"/>
                <a:gd name="connsiteX3" fmla="*/ 0 w 876299"/>
                <a:gd name="connsiteY3" fmla="*/ 342900 h 381000"/>
                <a:gd name="connsiteX4" fmla="*/ 38100 w 876299"/>
                <a:gd name="connsiteY4" fmla="*/ 381000 h 381000"/>
                <a:gd name="connsiteX5" fmla="*/ 838200 w 876299"/>
                <a:gd name="connsiteY5" fmla="*/ 381000 h 381000"/>
                <a:gd name="connsiteX6" fmla="*/ 876300 w 876299"/>
                <a:gd name="connsiteY6" fmla="*/ 342900 h 381000"/>
                <a:gd name="connsiteX7" fmla="*/ 876300 w 876299"/>
                <a:gd name="connsiteY7" fmla="*/ 38100 h 381000"/>
                <a:gd name="connsiteX8" fmla="*/ 838200 w 876299"/>
                <a:gd name="connsiteY8" fmla="*/ 0 h 381000"/>
                <a:gd name="connsiteX9" fmla="*/ 457200 w 876299"/>
                <a:gd name="connsiteY9" fmla="*/ 66675 h 381000"/>
                <a:gd name="connsiteX10" fmla="*/ 514350 w 876299"/>
                <a:gd name="connsiteY10" fmla="*/ 66675 h 381000"/>
                <a:gd name="connsiteX11" fmla="*/ 514350 w 876299"/>
                <a:gd name="connsiteY11" fmla="*/ 123825 h 381000"/>
                <a:gd name="connsiteX12" fmla="*/ 457200 w 876299"/>
                <a:gd name="connsiteY12" fmla="*/ 123825 h 381000"/>
                <a:gd name="connsiteX13" fmla="*/ 457200 w 876299"/>
                <a:gd name="connsiteY13" fmla="*/ 161925 h 381000"/>
                <a:gd name="connsiteX14" fmla="*/ 514350 w 876299"/>
                <a:gd name="connsiteY14" fmla="*/ 161925 h 381000"/>
                <a:gd name="connsiteX15" fmla="*/ 514350 w 876299"/>
                <a:gd name="connsiteY15" fmla="*/ 219075 h 381000"/>
                <a:gd name="connsiteX16" fmla="*/ 457200 w 876299"/>
                <a:gd name="connsiteY16" fmla="*/ 219075 h 381000"/>
                <a:gd name="connsiteX17" fmla="*/ 361950 w 876299"/>
                <a:gd name="connsiteY17" fmla="*/ 66675 h 381000"/>
                <a:gd name="connsiteX18" fmla="*/ 419100 w 876299"/>
                <a:gd name="connsiteY18" fmla="*/ 66675 h 381000"/>
                <a:gd name="connsiteX19" fmla="*/ 419100 w 876299"/>
                <a:gd name="connsiteY19" fmla="*/ 123825 h 381000"/>
                <a:gd name="connsiteX20" fmla="*/ 361950 w 876299"/>
                <a:gd name="connsiteY20" fmla="*/ 123825 h 381000"/>
                <a:gd name="connsiteX21" fmla="*/ 361950 w 876299"/>
                <a:gd name="connsiteY21" fmla="*/ 161925 h 381000"/>
                <a:gd name="connsiteX22" fmla="*/ 419100 w 876299"/>
                <a:gd name="connsiteY22" fmla="*/ 161925 h 381000"/>
                <a:gd name="connsiteX23" fmla="*/ 419100 w 876299"/>
                <a:gd name="connsiteY23" fmla="*/ 219075 h 381000"/>
                <a:gd name="connsiteX24" fmla="*/ 361950 w 876299"/>
                <a:gd name="connsiteY24" fmla="*/ 219075 h 381000"/>
                <a:gd name="connsiteX25" fmla="*/ 266700 w 876299"/>
                <a:gd name="connsiteY25" fmla="*/ 66675 h 381000"/>
                <a:gd name="connsiteX26" fmla="*/ 323850 w 876299"/>
                <a:gd name="connsiteY26" fmla="*/ 66675 h 381000"/>
                <a:gd name="connsiteX27" fmla="*/ 323850 w 876299"/>
                <a:gd name="connsiteY27" fmla="*/ 123825 h 381000"/>
                <a:gd name="connsiteX28" fmla="*/ 266700 w 876299"/>
                <a:gd name="connsiteY28" fmla="*/ 123825 h 381000"/>
                <a:gd name="connsiteX29" fmla="*/ 266700 w 876299"/>
                <a:gd name="connsiteY29" fmla="*/ 161925 h 381000"/>
                <a:gd name="connsiteX30" fmla="*/ 323850 w 876299"/>
                <a:gd name="connsiteY30" fmla="*/ 161925 h 381000"/>
                <a:gd name="connsiteX31" fmla="*/ 323850 w 876299"/>
                <a:gd name="connsiteY31" fmla="*/ 219075 h 381000"/>
                <a:gd name="connsiteX32" fmla="*/ 266700 w 876299"/>
                <a:gd name="connsiteY32" fmla="*/ 219075 h 381000"/>
                <a:gd name="connsiteX33" fmla="*/ 133350 w 876299"/>
                <a:gd name="connsiteY33" fmla="*/ 314325 h 381000"/>
                <a:gd name="connsiteX34" fmla="*/ 76200 w 876299"/>
                <a:gd name="connsiteY34" fmla="*/ 314325 h 381000"/>
                <a:gd name="connsiteX35" fmla="*/ 76200 w 876299"/>
                <a:gd name="connsiteY35" fmla="*/ 257175 h 381000"/>
                <a:gd name="connsiteX36" fmla="*/ 133350 w 876299"/>
                <a:gd name="connsiteY36" fmla="*/ 257175 h 381000"/>
                <a:gd name="connsiteX37" fmla="*/ 133350 w 876299"/>
                <a:gd name="connsiteY37" fmla="*/ 219075 h 381000"/>
                <a:gd name="connsiteX38" fmla="*/ 76200 w 876299"/>
                <a:gd name="connsiteY38" fmla="*/ 219075 h 381000"/>
                <a:gd name="connsiteX39" fmla="*/ 76200 w 876299"/>
                <a:gd name="connsiteY39" fmla="*/ 161925 h 381000"/>
                <a:gd name="connsiteX40" fmla="*/ 133350 w 876299"/>
                <a:gd name="connsiteY40" fmla="*/ 161925 h 381000"/>
                <a:gd name="connsiteX41" fmla="*/ 133350 w 876299"/>
                <a:gd name="connsiteY41" fmla="*/ 123825 h 381000"/>
                <a:gd name="connsiteX42" fmla="*/ 76200 w 876299"/>
                <a:gd name="connsiteY42" fmla="*/ 123825 h 381000"/>
                <a:gd name="connsiteX43" fmla="*/ 76200 w 876299"/>
                <a:gd name="connsiteY43" fmla="*/ 66675 h 381000"/>
                <a:gd name="connsiteX44" fmla="*/ 133350 w 876299"/>
                <a:gd name="connsiteY44" fmla="*/ 66675 h 381000"/>
                <a:gd name="connsiteX45" fmla="*/ 228600 w 876299"/>
                <a:gd name="connsiteY45" fmla="*/ 314325 h 381000"/>
                <a:gd name="connsiteX46" fmla="*/ 171450 w 876299"/>
                <a:gd name="connsiteY46" fmla="*/ 314325 h 381000"/>
                <a:gd name="connsiteX47" fmla="*/ 171450 w 876299"/>
                <a:gd name="connsiteY47" fmla="*/ 257175 h 381000"/>
                <a:gd name="connsiteX48" fmla="*/ 228600 w 876299"/>
                <a:gd name="connsiteY48" fmla="*/ 257175 h 381000"/>
                <a:gd name="connsiteX49" fmla="*/ 228600 w 876299"/>
                <a:gd name="connsiteY49" fmla="*/ 219075 h 381000"/>
                <a:gd name="connsiteX50" fmla="*/ 171450 w 876299"/>
                <a:gd name="connsiteY50" fmla="*/ 219075 h 381000"/>
                <a:gd name="connsiteX51" fmla="*/ 171450 w 876299"/>
                <a:gd name="connsiteY51" fmla="*/ 161925 h 381000"/>
                <a:gd name="connsiteX52" fmla="*/ 228600 w 876299"/>
                <a:gd name="connsiteY52" fmla="*/ 161925 h 381000"/>
                <a:gd name="connsiteX53" fmla="*/ 228600 w 876299"/>
                <a:gd name="connsiteY53" fmla="*/ 123825 h 381000"/>
                <a:gd name="connsiteX54" fmla="*/ 171450 w 876299"/>
                <a:gd name="connsiteY54" fmla="*/ 123825 h 381000"/>
                <a:gd name="connsiteX55" fmla="*/ 171450 w 876299"/>
                <a:gd name="connsiteY55" fmla="*/ 66675 h 381000"/>
                <a:gd name="connsiteX56" fmla="*/ 228600 w 876299"/>
                <a:gd name="connsiteY56" fmla="*/ 66675 h 381000"/>
                <a:gd name="connsiteX57" fmla="*/ 609600 w 876299"/>
                <a:gd name="connsiteY57" fmla="*/ 314325 h 381000"/>
                <a:gd name="connsiteX58" fmla="*/ 266700 w 876299"/>
                <a:gd name="connsiteY58" fmla="*/ 314325 h 381000"/>
                <a:gd name="connsiteX59" fmla="*/ 266700 w 876299"/>
                <a:gd name="connsiteY59" fmla="*/ 257175 h 381000"/>
                <a:gd name="connsiteX60" fmla="*/ 609600 w 876299"/>
                <a:gd name="connsiteY60" fmla="*/ 257175 h 381000"/>
                <a:gd name="connsiteX61" fmla="*/ 609600 w 876299"/>
                <a:gd name="connsiteY61" fmla="*/ 219075 h 381000"/>
                <a:gd name="connsiteX62" fmla="*/ 552450 w 876299"/>
                <a:gd name="connsiteY62" fmla="*/ 219075 h 381000"/>
                <a:gd name="connsiteX63" fmla="*/ 552450 w 876299"/>
                <a:gd name="connsiteY63" fmla="*/ 161925 h 381000"/>
                <a:gd name="connsiteX64" fmla="*/ 609600 w 876299"/>
                <a:gd name="connsiteY64" fmla="*/ 161925 h 381000"/>
                <a:gd name="connsiteX65" fmla="*/ 609600 w 876299"/>
                <a:gd name="connsiteY65" fmla="*/ 123825 h 381000"/>
                <a:gd name="connsiteX66" fmla="*/ 552450 w 876299"/>
                <a:gd name="connsiteY66" fmla="*/ 123825 h 381000"/>
                <a:gd name="connsiteX67" fmla="*/ 552450 w 876299"/>
                <a:gd name="connsiteY67" fmla="*/ 66675 h 381000"/>
                <a:gd name="connsiteX68" fmla="*/ 609600 w 876299"/>
                <a:gd name="connsiteY68" fmla="*/ 66675 h 381000"/>
                <a:gd name="connsiteX69" fmla="*/ 704850 w 876299"/>
                <a:gd name="connsiteY69" fmla="*/ 314325 h 381000"/>
                <a:gd name="connsiteX70" fmla="*/ 647700 w 876299"/>
                <a:gd name="connsiteY70" fmla="*/ 314325 h 381000"/>
                <a:gd name="connsiteX71" fmla="*/ 647700 w 876299"/>
                <a:gd name="connsiteY71" fmla="*/ 257175 h 381000"/>
                <a:gd name="connsiteX72" fmla="*/ 704850 w 876299"/>
                <a:gd name="connsiteY72" fmla="*/ 257175 h 381000"/>
                <a:gd name="connsiteX73" fmla="*/ 704850 w 876299"/>
                <a:gd name="connsiteY73" fmla="*/ 219075 h 381000"/>
                <a:gd name="connsiteX74" fmla="*/ 647700 w 876299"/>
                <a:gd name="connsiteY74" fmla="*/ 219075 h 381000"/>
                <a:gd name="connsiteX75" fmla="*/ 647700 w 876299"/>
                <a:gd name="connsiteY75" fmla="*/ 161925 h 381000"/>
                <a:gd name="connsiteX76" fmla="*/ 704850 w 876299"/>
                <a:gd name="connsiteY76" fmla="*/ 161925 h 381000"/>
                <a:gd name="connsiteX77" fmla="*/ 704850 w 876299"/>
                <a:gd name="connsiteY77" fmla="*/ 123825 h 381000"/>
                <a:gd name="connsiteX78" fmla="*/ 647700 w 876299"/>
                <a:gd name="connsiteY78" fmla="*/ 123825 h 381000"/>
                <a:gd name="connsiteX79" fmla="*/ 647700 w 876299"/>
                <a:gd name="connsiteY79" fmla="*/ 66675 h 381000"/>
                <a:gd name="connsiteX80" fmla="*/ 704850 w 876299"/>
                <a:gd name="connsiteY80" fmla="*/ 66675 h 381000"/>
                <a:gd name="connsiteX81" fmla="*/ 800100 w 876299"/>
                <a:gd name="connsiteY81" fmla="*/ 314325 h 381000"/>
                <a:gd name="connsiteX82" fmla="*/ 742950 w 876299"/>
                <a:gd name="connsiteY82" fmla="*/ 314325 h 381000"/>
                <a:gd name="connsiteX83" fmla="*/ 742950 w 876299"/>
                <a:gd name="connsiteY83" fmla="*/ 257175 h 381000"/>
                <a:gd name="connsiteX84" fmla="*/ 800100 w 876299"/>
                <a:gd name="connsiteY84" fmla="*/ 257175 h 381000"/>
                <a:gd name="connsiteX85" fmla="*/ 800100 w 876299"/>
                <a:gd name="connsiteY85" fmla="*/ 219075 h 381000"/>
                <a:gd name="connsiteX86" fmla="*/ 742950 w 876299"/>
                <a:gd name="connsiteY86" fmla="*/ 219075 h 381000"/>
                <a:gd name="connsiteX87" fmla="*/ 742950 w 876299"/>
                <a:gd name="connsiteY87" fmla="*/ 161925 h 381000"/>
                <a:gd name="connsiteX88" fmla="*/ 800100 w 876299"/>
                <a:gd name="connsiteY88" fmla="*/ 161925 h 381000"/>
                <a:gd name="connsiteX89" fmla="*/ 800100 w 876299"/>
                <a:gd name="connsiteY89" fmla="*/ 123825 h 381000"/>
                <a:gd name="connsiteX90" fmla="*/ 742950 w 876299"/>
                <a:gd name="connsiteY90" fmla="*/ 123825 h 381000"/>
                <a:gd name="connsiteX91" fmla="*/ 742950 w 876299"/>
                <a:gd name="connsiteY91" fmla="*/ 66675 h 381000"/>
                <a:gd name="connsiteX92" fmla="*/ 800100 w 876299"/>
                <a:gd name="connsiteY92" fmla="*/ 66675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876299" h="381000">
                  <a:moveTo>
                    <a:pt x="838200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342900"/>
                  </a:lnTo>
                  <a:cubicBezTo>
                    <a:pt x="0" y="363942"/>
                    <a:pt x="17058" y="381000"/>
                    <a:pt x="38100" y="381000"/>
                  </a:cubicBezTo>
                  <a:lnTo>
                    <a:pt x="838200" y="381000"/>
                  </a:lnTo>
                  <a:cubicBezTo>
                    <a:pt x="859242" y="381000"/>
                    <a:pt x="876300" y="363942"/>
                    <a:pt x="876300" y="342900"/>
                  </a:cubicBezTo>
                  <a:lnTo>
                    <a:pt x="876300" y="38100"/>
                  </a:lnTo>
                  <a:cubicBezTo>
                    <a:pt x="876300" y="17058"/>
                    <a:pt x="859242" y="0"/>
                    <a:pt x="838200" y="0"/>
                  </a:cubicBezTo>
                  <a:close/>
                  <a:moveTo>
                    <a:pt x="457200" y="66675"/>
                  </a:moveTo>
                  <a:lnTo>
                    <a:pt x="514350" y="66675"/>
                  </a:lnTo>
                  <a:lnTo>
                    <a:pt x="514350" y="123825"/>
                  </a:lnTo>
                  <a:lnTo>
                    <a:pt x="457200" y="123825"/>
                  </a:lnTo>
                  <a:close/>
                  <a:moveTo>
                    <a:pt x="457200" y="161925"/>
                  </a:moveTo>
                  <a:lnTo>
                    <a:pt x="514350" y="161925"/>
                  </a:lnTo>
                  <a:lnTo>
                    <a:pt x="514350" y="219075"/>
                  </a:lnTo>
                  <a:lnTo>
                    <a:pt x="457200" y="219075"/>
                  </a:lnTo>
                  <a:close/>
                  <a:moveTo>
                    <a:pt x="361950" y="66675"/>
                  </a:moveTo>
                  <a:lnTo>
                    <a:pt x="419100" y="66675"/>
                  </a:lnTo>
                  <a:lnTo>
                    <a:pt x="419100" y="123825"/>
                  </a:lnTo>
                  <a:lnTo>
                    <a:pt x="361950" y="123825"/>
                  </a:lnTo>
                  <a:close/>
                  <a:moveTo>
                    <a:pt x="361950" y="161925"/>
                  </a:moveTo>
                  <a:lnTo>
                    <a:pt x="419100" y="161925"/>
                  </a:lnTo>
                  <a:lnTo>
                    <a:pt x="419100" y="219075"/>
                  </a:lnTo>
                  <a:lnTo>
                    <a:pt x="361950" y="219075"/>
                  </a:lnTo>
                  <a:close/>
                  <a:moveTo>
                    <a:pt x="266700" y="66675"/>
                  </a:moveTo>
                  <a:lnTo>
                    <a:pt x="323850" y="66675"/>
                  </a:lnTo>
                  <a:lnTo>
                    <a:pt x="323850" y="123825"/>
                  </a:lnTo>
                  <a:lnTo>
                    <a:pt x="266700" y="123825"/>
                  </a:lnTo>
                  <a:close/>
                  <a:moveTo>
                    <a:pt x="266700" y="161925"/>
                  </a:moveTo>
                  <a:lnTo>
                    <a:pt x="323850" y="161925"/>
                  </a:lnTo>
                  <a:lnTo>
                    <a:pt x="323850" y="219075"/>
                  </a:lnTo>
                  <a:lnTo>
                    <a:pt x="266700" y="219075"/>
                  </a:lnTo>
                  <a:close/>
                  <a:moveTo>
                    <a:pt x="133350" y="314325"/>
                  </a:moveTo>
                  <a:lnTo>
                    <a:pt x="76200" y="314325"/>
                  </a:lnTo>
                  <a:lnTo>
                    <a:pt x="76200" y="257175"/>
                  </a:lnTo>
                  <a:lnTo>
                    <a:pt x="133350" y="257175"/>
                  </a:lnTo>
                  <a:close/>
                  <a:moveTo>
                    <a:pt x="133350" y="219075"/>
                  </a:moveTo>
                  <a:lnTo>
                    <a:pt x="76200" y="219075"/>
                  </a:lnTo>
                  <a:lnTo>
                    <a:pt x="76200" y="161925"/>
                  </a:lnTo>
                  <a:lnTo>
                    <a:pt x="133350" y="161925"/>
                  </a:lnTo>
                  <a:close/>
                  <a:moveTo>
                    <a:pt x="133350" y="123825"/>
                  </a:moveTo>
                  <a:lnTo>
                    <a:pt x="76200" y="123825"/>
                  </a:lnTo>
                  <a:lnTo>
                    <a:pt x="76200" y="66675"/>
                  </a:lnTo>
                  <a:lnTo>
                    <a:pt x="133350" y="66675"/>
                  </a:lnTo>
                  <a:close/>
                  <a:moveTo>
                    <a:pt x="228600" y="314325"/>
                  </a:moveTo>
                  <a:lnTo>
                    <a:pt x="171450" y="314325"/>
                  </a:lnTo>
                  <a:lnTo>
                    <a:pt x="171450" y="257175"/>
                  </a:lnTo>
                  <a:lnTo>
                    <a:pt x="228600" y="257175"/>
                  </a:lnTo>
                  <a:close/>
                  <a:moveTo>
                    <a:pt x="228600" y="219075"/>
                  </a:moveTo>
                  <a:lnTo>
                    <a:pt x="171450" y="219075"/>
                  </a:lnTo>
                  <a:lnTo>
                    <a:pt x="171450" y="161925"/>
                  </a:lnTo>
                  <a:lnTo>
                    <a:pt x="228600" y="161925"/>
                  </a:lnTo>
                  <a:close/>
                  <a:moveTo>
                    <a:pt x="228600" y="123825"/>
                  </a:moveTo>
                  <a:lnTo>
                    <a:pt x="171450" y="123825"/>
                  </a:lnTo>
                  <a:lnTo>
                    <a:pt x="171450" y="66675"/>
                  </a:lnTo>
                  <a:lnTo>
                    <a:pt x="228600" y="66675"/>
                  </a:lnTo>
                  <a:close/>
                  <a:moveTo>
                    <a:pt x="609600" y="314325"/>
                  </a:moveTo>
                  <a:lnTo>
                    <a:pt x="266700" y="314325"/>
                  </a:lnTo>
                  <a:lnTo>
                    <a:pt x="266700" y="257175"/>
                  </a:lnTo>
                  <a:lnTo>
                    <a:pt x="609600" y="257175"/>
                  </a:lnTo>
                  <a:close/>
                  <a:moveTo>
                    <a:pt x="609600" y="219075"/>
                  </a:moveTo>
                  <a:lnTo>
                    <a:pt x="552450" y="219075"/>
                  </a:lnTo>
                  <a:lnTo>
                    <a:pt x="552450" y="161925"/>
                  </a:lnTo>
                  <a:lnTo>
                    <a:pt x="609600" y="161925"/>
                  </a:lnTo>
                  <a:close/>
                  <a:moveTo>
                    <a:pt x="609600" y="123825"/>
                  </a:moveTo>
                  <a:lnTo>
                    <a:pt x="552450" y="123825"/>
                  </a:lnTo>
                  <a:lnTo>
                    <a:pt x="552450" y="66675"/>
                  </a:lnTo>
                  <a:lnTo>
                    <a:pt x="609600" y="66675"/>
                  </a:lnTo>
                  <a:close/>
                  <a:moveTo>
                    <a:pt x="704850" y="314325"/>
                  </a:moveTo>
                  <a:lnTo>
                    <a:pt x="647700" y="314325"/>
                  </a:lnTo>
                  <a:lnTo>
                    <a:pt x="647700" y="257175"/>
                  </a:lnTo>
                  <a:lnTo>
                    <a:pt x="704850" y="257175"/>
                  </a:lnTo>
                  <a:close/>
                  <a:moveTo>
                    <a:pt x="704850" y="219075"/>
                  </a:moveTo>
                  <a:lnTo>
                    <a:pt x="647700" y="219075"/>
                  </a:lnTo>
                  <a:lnTo>
                    <a:pt x="647700" y="161925"/>
                  </a:lnTo>
                  <a:lnTo>
                    <a:pt x="704850" y="161925"/>
                  </a:lnTo>
                  <a:close/>
                  <a:moveTo>
                    <a:pt x="704850" y="123825"/>
                  </a:moveTo>
                  <a:lnTo>
                    <a:pt x="647700" y="123825"/>
                  </a:lnTo>
                  <a:lnTo>
                    <a:pt x="647700" y="66675"/>
                  </a:lnTo>
                  <a:lnTo>
                    <a:pt x="704850" y="66675"/>
                  </a:lnTo>
                  <a:close/>
                  <a:moveTo>
                    <a:pt x="800100" y="314325"/>
                  </a:moveTo>
                  <a:lnTo>
                    <a:pt x="742950" y="314325"/>
                  </a:lnTo>
                  <a:lnTo>
                    <a:pt x="742950" y="257175"/>
                  </a:lnTo>
                  <a:lnTo>
                    <a:pt x="800100" y="257175"/>
                  </a:lnTo>
                  <a:close/>
                  <a:moveTo>
                    <a:pt x="800100" y="219075"/>
                  </a:moveTo>
                  <a:lnTo>
                    <a:pt x="742950" y="219075"/>
                  </a:lnTo>
                  <a:lnTo>
                    <a:pt x="742950" y="161925"/>
                  </a:lnTo>
                  <a:lnTo>
                    <a:pt x="800100" y="161925"/>
                  </a:lnTo>
                  <a:close/>
                  <a:moveTo>
                    <a:pt x="800100" y="123825"/>
                  </a:moveTo>
                  <a:lnTo>
                    <a:pt x="742950" y="123825"/>
                  </a:lnTo>
                  <a:lnTo>
                    <a:pt x="742950" y="66675"/>
                  </a:lnTo>
                  <a:lnTo>
                    <a:pt x="800100" y="6667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  <a:sp3d extrusionH="82550" prstMaterial="dkEdge"/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3B1B8714-7526-4218-E8E6-90DFF10B7399}"/>
              </a:ext>
            </a:extLst>
          </p:cNvPr>
          <p:cNvGrpSpPr/>
          <p:nvPr/>
        </p:nvGrpSpPr>
        <p:grpSpPr>
          <a:xfrm>
            <a:off x="3716524" y="3789976"/>
            <a:ext cx="214936" cy="347387"/>
            <a:chOff x="3601470" y="3724551"/>
            <a:chExt cx="465572" cy="752475"/>
          </a:xfrm>
          <a:scene3d>
            <a:camera prst="perspectiveRelaxedModerately"/>
            <a:lightRig rig="soft" dir="t"/>
          </a:scene3d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539CCF8D-027E-153C-ACE7-C177C78A7963}"/>
                </a:ext>
              </a:extLst>
            </p:cNvPr>
            <p:cNvSpPr/>
            <p:nvPr/>
          </p:nvSpPr>
          <p:spPr>
            <a:xfrm>
              <a:off x="3755231" y="3742876"/>
              <a:ext cx="151654" cy="4806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p3d z="-19050" prstMaterial="plastic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ADDF1A2D-7D69-3974-26E9-F918238D0DA0}"/>
                </a:ext>
              </a:extLst>
            </p:cNvPr>
            <p:cNvSpPr/>
            <p:nvPr/>
          </p:nvSpPr>
          <p:spPr>
            <a:xfrm>
              <a:off x="3806381" y="3867426"/>
              <a:ext cx="57164" cy="142875"/>
            </a:xfrm>
            <a:custGeom>
              <a:avLst/>
              <a:gdLst>
                <a:gd name="connsiteX0" fmla="*/ 28582 w 57164"/>
                <a:gd name="connsiteY0" fmla="*/ 0 h 142875"/>
                <a:gd name="connsiteX1" fmla="*/ 7 w 57164"/>
                <a:gd name="connsiteY1" fmla="*/ 29880 h 142875"/>
                <a:gd name="connsiteX2" fmla="*/ 7 w 57164"/>
                <a:gd name="connsiteY2" fmla="*/ 114300 h 142875"/>
                <a:gd name="connsiteX3" fmla="*/ 28582 w 57164"/>
                <a:gd name="connsiteY3" fmla="*/ 142875 h 142875"/>
                <a:gd name="connsiteX4" fmla="*/ 57157 w 57164"/>
                <a:gd name="connsiteY4" fmla="*/ 114300 h 142875"/>
                <a:gd name="connsiteX5" fmla="*/ 57157 w 57164"/>
                <a:gd name="connsiteY5" fmla="*/ 29880 h 142875"/>
                <a:gd name="connsiteX6" fmla="*/ 28582 w 57164"/>
                <a:gd name="connsiteY6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64" h="142875">
                  <a:moveTo>
                    <a:pt x="28582" y="0"/>
                  </a:moveTo>
                  <a:cubicBezTo>
                    <a:pt x="12442" y="364"/>
                    <a:pt x="-349" y="13740"/>
                    <a:pt x="7" y="29880"/>
                  </a:cubicBezTo>
                  <a:lnTo>
                    <a:pt x="7" y="114300"/>
                  </a:lnTo>
                  <a:cubicBezTo>
                    <a:pt x="7" y="130082"/>
                    <a:pt x="12800" y="142875"/>
                    <a:pt x="28582" y="142875"/>
                  </a:cubicBezTo>
                  <a:cubicBezTo>
                    <a:pt x="44364" y="142875"/>
                    <a:pt x="57157" y="130082"/>
                    <a:pt x="57157" y="114300"/>
                  </a:cubicBezTo>
                  <a:lnTo>
                    <a:pt x="57157" y="29880"/>
                  </a:lnTo>
                  <a:cubicBezTo>
                    <a:pt x="57513" y="13740"/>
                    <a:pt x="44722" y="364"/>
                    <a:pt x="2858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  <a:sp3d z="57150" extrusionH="19050" prstMaterial="plastic">
              <a:bevelT/>
              <a:bevelB/>
            </a:sp3d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16297692-EE93-8C39-ED35-A67309183AC1}"/>
                </a:ext>
              </a:extLst>
            </p:cNvPr>
            <p:cNvSpPr/>
            <p:nvPr/>
          </p:nvSpPr>
          <p:spPr>
            <a:xfrm>
              <a:off x="3601470" y="3724551"/>
              <a:ext cx="465572" cy="752475"/>
            </a:xfrm>
            <a:custGeom>
              <a:avLst/>
              <a:gdLst>
                <a:gd name="connsiteX0" fmla="*/ 463998 w 465572"/>
                <a:gd name="connsiteY0" fmla="*/ 502320 h 752475"/>
                <a:gd name="connsiteX1" fmla="*/ 453111 w 465572"/>
                <a:gd name="connsiteY1" fmla="*/ 348615 h 752475"/>
                <a:gd name="connsiteX2" fmla="*/ 457788 w 465572"/>
                <a:gd name="connsiteY2" fmla="*/ 231800 h 752475"/>
                <a:gd name="connsiteX3" fmla="*/ 261936 w 465572"/>
                <a:gd name="connsiteY3" fmla="*/ 920 h 752475"/>
                <a:gd name="connsiteX4" fmla="*/ 253619 w 465572"/>
                <a:gd name="connsiteY4" fmla="*/ 400 h 752475"/>
                <a:gd name="connsiteX5" fmla="*/ 232807 w 465572"/>
                <a:gd name="connsiteY5" fmla="*/ 0 h 752475"/>
                <a:gd name="connsiteX6" fmla="*/ 211995 w 465572"/>
                <a:gd name="connsiteY6" fmla="*/ 400 h 752475"/>
                <a:gd name="connsiteX7" fmla="*/ 7310 w 465572"/>
                <a:gd name="connsiteY7" fmla="*/ 223486 h 752475"/>
                <a:gd name="connsiteX8" fmla="*/ 7827 w 465572"/>
                <a:gd name="connsiteY8" fmla="*/ 231772 h 752475"/>
                <a:gd name="connsiteX9" fmla="*/ 12513 w 465572"/>
                <a:gd name="connsiteY9" fmla="*/ 348615 h 752475"/>
                <a:gd name="connsiteX10" fmla="*/ 1588 w 465572"/>
                <a:gd name="connsiteY10" fmla="*/ 502349 h 752475"/>
                <a:gd name="connsiteX11" fmla="*/ 197195 w 465572"/>
                <a:gd name="connsiteY11" fmla="*/ 750789 h 752475"/>
                <a:gd name="connsiteX12" fmla="*/ 214072 w 465572"/>
                <a:gd name="connsiteY12" fmla="*/ 752151 h 752475"/>
                <a:gd name="connsiteX13" fmla="*/ 232807 w 465572"/>
                <a:gd name="connsiteY13" fmla="*/ 752475 h 752475"/>
                <a:gd name="connsiteX14" fmla="*/ 251562 w 465572"/>
                <a:gd name="connsiteY14" fmla="*/ 752151 h 752475"/>
                <a:gd name="connsiteX15" fmla="*/ 465364 w 465572"/>
                <a:gd name="connsiteY15" fmla="*/ 519202 h 752475"/>
                <a:gd name="connsiteX16" fmla="*/ 463998 w 465572"/>
                <a:gd name="connsiteY16" fmla="*/ 502320 h 752475"/>
                <a:gd name="connsiteX17" fmla="*/ 300168 w 465572"/>
                <a:gd name="connsiteY17" fmla="*/ 257175 h 752475"/>
                <a:gd name="connsiteX18" fmla="*/ 252543 w 465572"/>
                <a:gd name="connsiteY18" fmla="*/ 322297 h 752475"/>
                <a:gd name="connsiteX19" fmla="*/ 252543 w 465572"/>
                <a:gd name="connsiteY19" fmla="*/ 466725 h 752475"/>
                <a:gd name="connsiteX20" fmla="*/ 233493 w 465572"/>
                <a:gd name="connsiteY20" fmla="*/ 485775 h 752475"/>
                <a:gd name="connsiteX21" fmla="*/ 214443 w 465572"/>
                <a:gd name="connsiteY21" fmla="*/ 466725 h 752475"/>
                <a:gd name="connsiteX22" fmla="*/ 214443 w 465572"/>
                <a:gd name="connsiteY22" fmla="*/ 322297 h 752475"/>
                <a:gd name="connsiteX23" fmla="*/ 166818 w 465572"/>
                <a:gd name="connsiteY23" fmla="*/ 257175 h 752475"/>
                <a:gd name="connsiteX24" fmla="*/ 166818 w 465572"/>
                <a:gd name="connsiteY24" fmla="*/ 172764 h 752475"/>
                <a:gd name="connsiteX25" fmla="*/ 214443 w 465572"/>
                <a:gd name="connsiteY25" fmla="*/ 107632 h 752475"/>
                <a:gd name="connsiteX26" fmla="*/ 214443 w 465572"/>
                <a:gd name="connsiteY26" fmla="*/ 57150 h 752475"/>
                <a:gd name="connsiteX27" fmla="*/ 233493 w 465572"/>
                <a:gd name="connsiteY27" fmla="*/ 38100 h 752475"/>
                <a:gd name="connsiteX28" fmla="*/ 252543 w 465572"/>
                <a:gd name="connsiteY28" fmla="*/ 57150 h 752475"/>
                <a:gd name="connsiteX29" fmla="*/ 252543 w 465572"/>
                <a:gd name="connsiteY29" fmla="*/ 107632 h 752475"/>
                <a:gd name="connsiteX30" fmla="*/ 300168 w 465572"/>
                <a:gd name="connsiteY30" fmla="*/ 17276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65572" h="752475">
                  <a:moveTo>
                    <a:pt x="463998" y="502320"/>
                  </a:moveTo>
                  <a:cubicBezTo>
                    <a:pt x="457606" y="451318"/>
                    <a:pt x="453971" y="400009"/>
                    <a:pt x="453111" y="348615"/>
                  </a:cubicBezTo>
                  <a:cubicBezTo>
                    <a:pt x="453111" y="306705"/>
                    <a:pt x="455016" y="267214"/>
                    <a:pt x="457788" y="231800"/>
                  </a:cubicBezTo>
                  <a:cubicBezTo>
                    <a:pt x="467460" y="113962"/>
                    <a:pt x="379774" y="10593"/>
                    <a:pt x="261936" y="920"/>
                  </a:cubicBezTo>
                  <a:cubicBezTo>
                    <a:pt x="259167" y="693"/>
                    <a:pt x="256395" y="519"/>
                    <a:pt x="253619" y="400"/>
                  </a:cubicBezTo>
                  <a:cubicBezTo>
                    <a:pt x="246812" y="133"/>
                    <a:pt x="239875" y="0"/>
                    <a:pt x="232807" y="0"/>
                  </a:cubicBezTo>
                  <a:cubicBezTo>
                    <a:pt x="225740" y="0"/>
                    <a:pt x="218803" y="133"/>
                    <a:pt x="211995" y="400"/>
                  </a:cubicBezTo>
                  <a:cubicBezTo>
                    <a:pt x="93869" y="5481"/>
                    <a:pt x="2228" y="105361"/>
                    <a:pt x="7310" y="223486"/>
                  </a:cubicBezTo>
                  <a:cubicBezTo>
                    <a:pt x="7429" y="226251"/>
                    <a:pt x="7601" y="229013"/>
                    <a:pt x="7827" y="231772"/>
                  </a:cubicBezTo>
                  <a:cubicBezTo>
                    <a:pt x="10608" y="267186"/>
                    <a:pt x="12513" y="306705"/>
                    <a:pt x="12513" y="348615"/>
                  </a:cubicBezTo>
                  <a:cubicBezTo>
                    <a:pt x="11642" y="400019"/>
                    <a:pt x="7994" y="451338"/>
                    <a:pt x="1588" y="502349"/>
                  </a:cubicBezTo>
                  <a:cubicBezTo>
                    <a:pt x="-13002" y="624969"/>
                    <a:pt x="74575" y="736200"/>
                    <a:pt x="197195" y="750789"/>
                  </a:cubicBezTo>
                  <a:cubicBezTo>
                    <a:pt x="202802" y="751456"/>
                    <a:pt x="208431" y="751910"/>
                    <a:pt x="214072" y="752151"/>
                  </a:cubicBezTo>
                  <a:cubicBezTo>
                    <a:pt x="220206" y="752361"/>
                    <a:pt x="226451" y="752468"/>
                    <a:pt x="232807" y="752475"/>
                  </a:cubicBezTo>
                  <a:cubicBezTo>
                    <a:pt x="239163" y="752482"/>
                    <a:pt x="245416" y="752373"/>
                    <a:pt x="251562" y="752151"/>
                  </a:cubicBezTo>
                  <a:cubicBezTo>
                    <a:pt x="374929" y="746864"/>
                    <a:pt x="470651" y="642569"/>
                    <a:pt x="465364" y="519202"/>
                  </a:cubicBezTo>
                  <a:cubicBezTo>
                    <a:pt x="465122" y="513559"/>
                    <a:pt x="464667" y="507928"/>
                    <a:pt x="463998" y="502320"/>
                  </a:cubicBezTo>
                  <a:close/>
                  <a:moveTo>
                    <a:pt x="300168" y="257175"/>
                  </a:moveTo>
                  <a:cubicBezTo>
                    <a:pt x="300304" y="286982"/>
                    <a:pt x="280989" y="313393"/>
                    <a:pt x="252543" y="322297"/>
                  </a:cubicBezTo>
                  <a:lnTo>
                    <a:pt x="252543" y="466725"/>
                  </a:lnTo>
                  <a:cubicBezTo>
                    <a:pt x="252543" y="477246"/>
                    <a:pt x="244014" y="485775"/>
                    <a:pt x="233493" y="485775"/>
                  </a:cubicBezTo>
                  <a:cubicBezTo>
                    <a:pt x="222972" y="485775"/>
                    <a:pt x="214443" y="477246"/>
                    <a:pt x="214443" y="466725"/>
                  </a:cubicBezTo>
                  <a:lnTo>
                    <a:pt x="214443" y="322297"/>
                  </a:lnTo>
                  <a:cubicBezTo>
                    <a:pt x="186001" y="313388"/>
                    <a:pt x="166689" y="286980"/>
                    <a:pt x="166818" y="257175"/>
                  </a:cubicBezTo>
                  <a:lnTo>
                    <a:pt x="166818" y="172764"/>
                  </a:lnTo>
                  <a:cubicBezTo>
                    <a:pt x="166678" y="142954"/>
                    <a:pt x="185994" y="116537"/>
                    <a:pt x="214443" y="107632"/>
                  </a:cubicBezTo>
                  <a:lnTo>
                    <a:pt x="214443" y="57150"/>
                  </a:lnTo>
                  <a:cubicBezTo>
                    <a:pt x="214443" y="46629"/>
                    <a:pt x="222972" y="38100"/>
                    <a:pt x="233493" y="38100"/>
                  </a:cubicBezTo>
                  <a:cubicBezTo>
                    <a:pt x="244014" y="38100"/>
                    <a:pt x="252543" y="46629"/>
                    <a:pt x="252543" y="57150"/>
                  </a:cubicBezTo>
                  <a:lnTo>
                    <a:pt x="252543" y="107632"/>
                  </a:lnTo>
                  <a:cubicBezTo>
                    <a:pt x="280989" y="116543"/>
                    <a:pt x="300302" y="142956"/>
                    <a:pt x="300168" y="17276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  <a:sp3d extrusionH="12700" prstMaterial="plastic">
              <a:bevelT w="25400" h="25400" prst="coolSlant"/>
              <a:bevelB h="114300"/>
            </a:sp3d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0DE9EF8-DD24-BED9-BA54-C548B1C8B584}"/>
              </a:ext>
            </a:extLst>
          </p:cNvPr>
          <p:cNvGrpSpPr/>
          <p:nvPr/>
        </p:nvGrpSpPr>
        <p:grpSpPr>
          <a:xfrm>
            <a:off x="1122017" y="3980709"/>
            <a:ext cx="5278783" cy="1309799"/>
            <a:chOff x="1516945" y="4134568"/>
            <a:chExt cx="4883855" cy="1309799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A28ECAD7-766E-9782-75D6-4A08F5BD9CDA}"/>
                </a:ext>
              </a:extLst>
            </p:cNvPr>
            <p:cNvSpPr/>
            <p:nvPr/>
          </p:nvSpPr>
          <p:spPr>
            <a:xfrm>
              <a:off x="1516945" y="4134568"/>
              <a:ext cx="4883855" cy="1309799"/>
            </a:xfrm>
            <a:prstGeom prst="roundRect">
              <a:avLst>
                <a:gd name="adj" fmla="val 38250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68000" tIns="0" rIns="0" bIns="0" rtlCol="0" anchor="t"/>
            <a:lstStyle/>
            <a:p>
              <a:r>
                <a:rPr lang="en-US" sz="1600" dirty="0"/>
                <a:t>The Picture you want to save contains private Information. The filter covered these.</a:t>
              </a:r>
              <a:endParaRPr lang="de-DE" sz="1600" dirty="0"/>
            </a:p>
          </p:txBody>
        </p:sp>
        <p:sp>
          <p:nvSpPr>
            <p:cNvPr id="6" name="Grafik 3" descr="Informationen mit einfarbiger Füllung">
              <a:extLst>
                <a:ext uri="{FF2B5EF4-FFF2-40B4-BE49-F238E27FC236}">
                  <a16:creationId xmlns:a16="http://schemas.microsoft.com/office/drawing/2014/main" id="{88414BE1-4CEA-E58E-D756-4993872898FB}"/>
                </a:ext>
              </a:extLst>
            </p:cNvPr>
            <p:cNvSpPr/>
            <p:nvPr/>
          </p:nvSpPr>
          <p:spPr>
            <a:xfrm>
              <a:off x="1673761" y="4329073"/>
              <a:ext cx="402719" cy="402719"/>
            </a:xfrm>
            <a:custGeom>
              <a:avLst/>
              <a:gdLst>
                <a:gd name="connsiteX0" fmla="*/ 361950 w 723900"/>
                <a:gd name="connsiteY0" fmla="*/ 0 h 723900"/>
                <a:gd name="connsiteX1" fmla="*/ 0 w 723900"/>
                <a:gd name="connsiteY1" fmla="*/ 361950 h 723900"/>
                <a:gd name="connsiteX2" fmla="*/ 361950 w 723900"/>
                <a:gd name="connsiteY2" fmla="*/ 723900 h 723900"/>
                <a:gd name="connsiteX3" fmla="*/ 723900 w 723900"/>
                <a:gd name="connsiteY3" fmla="*/ 361950 h 723900"/>
                <a:gd name="connsiteX4" fmla="*/ 361950 w 723900"/>
                <a:gd name="connsiteY4" fmla="*/ 0 h 723900"/>
                <a:gd name="connsiteX5" fmla="*/ 342900 w 723900"/>
                <a:gd name="connsiteY5" fmla="*/ 95250 h 723900"/>
                <a:gd name="connsiteX6" fmla="*/ 390525 w 723900"/>
                <a:gd name="connsiteY6" fmla="*/ 142875 h 723900"/>
                <a:gd name="connsiteX7" fmla="*/ 342900 w 723900"/>
                <a:gd name="connsiteY7" fmla="*/ 190500 h 723900"/>
                <a:gd name="connsiteX8" fmla="*/ 295275 w 723900"/>
                <a:gd name="connsiteY8" fmla="*/ 142875 h 723900"/>
                <a:gd name="connsiteX9" fmla="*/ 342900 w 723900"/>
                <a:gd name="connsiteY9" fmla="*/ 95250 h 723900"/>
                <a:gd name="connsiteX10" fmla="*/ 457200 w 723900"/>
                <a:gd name="connsiteY10" fmla="*/ 628650 h 723900"/>
                <a:gd name="connsiteX11" fmla="*/ 266700 w 723900"/>
                <a:gd name="connsiteY11" fmla="*/ 628650 h 723900"/>
                <a:gd name="connsiteX12" fmla="*/ 266700 w 723900"/>
                <a:gd name="connsiteY12" fmla="*/ 571500 h 723900"/>
                <a:gd name="connsiteX13" fmla="*/ 333375 w 723900"/>
                <a:gd name="connsiteY13" fmla="*/ 571500 h 723900"/>
                <a:gd name="connsiteX14" fmla="*/ 333375 w 723900"/>
                <a:gd name="connsiteY14" fmla="*/ 285750 h 723900"/>
                <a:gd name="connsiteX15" fmla="*/ 276225 w 723900"/>
                <a:gd name="connsiteY15" fmla="*/ 285750 h 723900"/>
                <a:gd name="connsiteX16" fmla="*/ 276225 w 723900"/>
                <a:gd name="connsiteY16" fmla="*/ 228600 h 723900"/>
                <a:gd name="connsiteX17" fmla="*/ 390525 w 723900"/>
                <a:gd name="connsiteY17" fmla="*/ 228600 h 723900"/>
                <a:gd name="connsiteX18" fmla="*/ 390525 w 723900"/>
                <a:gd name="connsiteY18" fmla="*/ 285750 h 723900"/>
                <a:gd name="connsiteX19" fmla="*/ 390525 w 723900"/>
                <a:gd name="connsiteY19" fmla="*/ 571500 h 723900"/>
                <a:gd name="connsiteX20" fmla="*/ 457200 w 723900"/>
                <a:gd name="connsiteY20" fmla="*/ 571500 h 723900"/>
                <a:gd name="connsiteX21" fmla="*/ 457200 w 723900"/>
                <a:gd name="connsiteY21" fmla="*/ 62865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23900" h="723900"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close/>
                  <a:moveTo>
                    <a:pt x="342900" y="95250"/>
                  </a:moveTo>
                  <a:cubicBezTo>
                    <a:pt x="369570" y="95250"/>
                    <a:pt x="390525" y="116205"/>
                    <a:pt x="390525" y="142875"/>
                  </a:cubicBezTo>
                  <a:cubicBezTo>
                    <a:pt x="390525" y="169545"/>
                    <a:pt x="369570" y="190500"/>
                    <a:pt x="342900" y="190500"/>
                  </a:cubicBezTo>
                  <a:cubicBezTo>
                    <a:pt x="316230" y="190500"/>
                    <a:pt x="295275" y="169545"/>
                    <a:pt x="295275" y="142875"/>
                  </a:cubicBezTo>
                  <a:cubicBezTo>
                    <a:pt x="295275" y="116205"/>
                    <a:pt x="316230" y="95250"/>
                    <a:pt x="342900" y="95250"/>
                  </a:cubicBezTo>
                  <a:close/>
                  <a:moveTo>
                    <a:pt x="457200" y="628650"/>
                  </a:moveTo>
                  <a:lnTo>
                    <a:pt x="266700" y="628650"/>
                  </a:lnTo>
                  <a:lnTo>
                    <a:pt x="266700" y="571500"/>
                  </a:lnTo>
                  <a:lnTo>
                    <a:pt x="333375" y="571500"/>
                  </a:lnTo>
                  <a:lnTo>
                    <a:pt x="333375" y="285750"/>
                  </a:lnTo>
                  <a:lnTo>
                    <a:pt x="276225" y="285750"/>
                  </a:lnTo>
                  <a:lnTo>
                    <a:pt x="276225" y="228600"/>
                  </a:lnTo>
                  <a:lnTo>
                    <a:pt x="390525" y="228600"/>
                  </a:lnTo>
                  <a:lnTo>
                    <a:pt x="390525" y="285750"/>
                  </a:lnTo>
                  <a:lnTo>
                    <a:pt x="390525" y="571500"/>
                  </a:lnTo>
                  <a:lnTo>
                    <a:pt x="457200" y="571500"/>
                  </a:lnTo>
                  <a:lnTo>
                    <a:pt x="457200" y="6286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C2609BB-54D1-A791-1E14-F036E4871DA7}"/>
              </a:ext>
            </a:extLst>
          </p:cNvPr>
          <p:cNvSpPr/>
          <p:nvPr/>
        </p:nvSpPr>
        <p:spPr>
          <a:xfrm>
            <a:off x="1509423" y="4790205"/>
            <a:ext cx="1572168" cy="2828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/>
              <a:t>save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auto</a:t>
            </a:r>
            <a:r>
              <a:rPr lang="de-DE" sz="1400" dirty="0"/>
              <a:t> </a:t>
            </a:r>
            <a:r>
              <a:rPr lang="de-DE" sz="1400" dirty="0" err="1"/>
              <a:t>filter</a:t>
            </a:r>
            <a:endParaRPr lang="de-DE" sz="14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1D76E49-A38C-CD39-D317-0668EAC14BEC}"/>
              </a:ext>
            </a:extLst>
          </p:cNvPr>
          <p:cNvSpPr/>
          <p:nvPr/>
        </p:nvSpPr>
        <p:spPr>
          <a:xfrm>
            <a:off x="3166345" y="4790204"/>
            <a:ext cx="1114875" cy="2828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/>
              <a:t>edit</a:t>
            </a:r>
            <a:r>
              <a:rPr lang="de-DE" sz="1400" dirty="0"/>
              <a:t> </a:t>
            </a:r>
            <a:r>
              <a:rPr lang="de-DE" sz="1400" dirty="0" err="1"/>
              <a:t>filter</a:t>
            </a:r>
            <a:endParaRPr lang="de-DE" sz="1400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EABFC3B-D0F3-B863-900B-9868C4A526B3}"/>
              </a:ext>
            </a:extLst>
          </p:cNvPr>
          <p:cNvSpPr/>
          <p:nvPr/>
        </p:nvSpPr>
        <p:spPr>
          <a:xfrm>
            <a:off x="4365898" y="4790203"/>
            <a:ext cx="1572168" cy="2828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/>
              <a:t>save </a:t>
            </a:r>
            <a:r>
              <a:rPr lang="de-DE" sz="1400" dirty="0" err="1"/>
              <a:t>without</a:t>
            </a:r>
            <a:r>
              <a:rPr lang="de-DE" sz="1400" dirty="0"/>
              <a:t> </a:t>
            </a:r>
            <a:r>
              <a:rPr lang="de-DE" sz="1400" dirty="0" err="1"/>
              <a:t>filter</a:t>
            </a:r>
            <a:endParaRPr lang="de-DE" sz="1400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A4FB27F0-9999-EF1D-95F7-3CCFF57D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37" y="2838802"/>
            <a:ext cx="2769994" cy="1249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88900" cap="sq">
            <a:solidFill>
              <a:schemeClr val="accent3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831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>
            <a:extLst>
              <a:ext uri="{FF2B5EF4-FFF2-40B4-BE49-F238E27FC236}">
                <a16:creationId xmlns:a16="http://schemas.microsoft.com/office/drawing/2014/main" id="{C0CFB16B-C93A-5316-F855-59A3E51B366C}"/>
              </a:ext>
            </a:extLst>
          </p:cNvPr>
          <p:cNvSpPr/>
          <p:nvPr/>
        </p:nvSpPr>
        <p:spPr>
          <a:xfrm>
            <a:off x="380999" y="2753004"/>
            <a:ext cx="6019801" cy="2522885"/>
          </a:xfrm>
          <a:prstGeom prst="rect">
            <a:avLst/>
          </a:prstGeom>
          <a:scene3d>
            <a:camera prst="perspectiveRelaxedModerately">
              <a:rot lat="18290635" lon="0" rev="0"/>
            </a:camera>
            <a:lightRig rig="threePt" dir="t"/>
          </a:scene3d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: gefaltete Ecke 109">
            <a:extLst>
              <a:ext uri="{FF2B5EF4-FFF2-40B4-BE49-F238E27FC236}">
                <a16:creationId xmlns:a16="http://schemas.microsoft.com/office/drawing/2014/main" id="{32C748D5-8582-FFE0-F79C-36C32817066D}"/>
              </a:ext>
            </a:extLst>
          </p:cNvPr>
          <p:cNvSpPr/>
          <p:nvPr/>
        </p:nvSpPr>
        <p:spPr>
          <a:xfrm rot="19927067">
            <a:off x="4420540" y="3756308"/>
            <a:ext cx="564907" cy="347386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CC9B00"/>
            </a:solidFill>
          </a:ln>
          <a:scene3d>
            <a:camera prst="perspectiveRelaxedModerately">
              <a:rot lat="19425763" lon="19712119" rev="105359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PW: 1337</a:t>
            </a: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05DA643A-99BE-4A4F-7E9C-3D74C29FA571}"/>
              </a:ext>
            </a:extLst>
          </p:cNvPr>
          <p:cNvGrpSpPr/>
          <p:nvPr/>
        </p:nvGrpSpPr>
        <p:grpSpPr>
          <a:xfrm>
            <a:off x="4025734" y="1274222"/>
            <a:ext cx="1808061" cy="1444101"/>
            <a:chOff x="4025734" y="1274222"/>
            <a:chExt cx="1808061" cy="1444101"/>
          </a:xfrm>
        </p:grpSpPr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2905056-AD61-D20E-BC1A-9AB589CFF1E8}"/>
                </a:ext>
              </a:extLst>
            </p:cNvPr>
            <p:cNvSpPr/>
            <p:nvPr/>
          </p:nvSpPr>
          <p:spPr>
            <a:xfrm>
              <a:off x="4025734" y="1274222"/>
              <a:ext cx="1794968" cy="144410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ahmen 93">
              <a:extLst>
                <a:ext uri="{FF2B5EF4-FFF2-40B4-BE49-F238E27FC236}">
                  <a16:creationId xmlns:a16="http://schemas.microsoft.com/office/drawing/2014/main" id="{AC542D53-2947-43C0-6BCE-9211E1FB0DA9}"/>
                </a:ext>
              </a:extLst>
            </p:cNvPr>
            <p:cNvSpPr/>
            <p:nvPr/>
          </p:nvSpPr>
          <p:spPr>
            <a:xfrm>
              <a:off x="4025734" y="1274222"/>
              <a:ext cx="1808061" cy="1430385"/>
            </a:xfrm>
            <a:prstGeom prst="frame">
              <a:avLst>
                <a:gd name="adj1" fmla="val 717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89C523A-499B-F341-737E-C1F9567D9D35}"/>
                </a:ext>
              </a:extLst>
            </p:cNvPr>
            <p:cNvSpPr/>
            <p:nvPr/>
          </p:nvSpPr>
          <p:spPr>
            <a:xfrm>
              <a:off x="5755006" y="1836197"/>
              <a:ext cx="45719" cy="32043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8D1D4F5-6846-98B7-AC8A-C589135229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62230" y="1357135"/>
            <a:ext cx="3981600" cy="4111200"/>
          </a:xfrm>
        </p:spPr>
        <p:txBody>
          <a:bodyPr/>
          <a:lstStyle/>
          <a:p>
            <a:r>
              <a:rPr lang="de-DE" dirty="0"/>
              <a:t>You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AR </a:t>
            </a:r>
            <a:r>
              <a:rPr lang="de-DE" dirty="0" err="1"/>
              <a:t>Workplace</a:t>
            </a:r>
            <a:endParaRPr lang="de-DE" dirty="0"/>
          </a:p>
          <a:p>
            <a:r>
              <a:rPr lang="de-DE" dirty="0"/>
              <a:t>You </a:t>
            </a:r>
            <a:r>
              <a:rPr lang="de-DE" dirty="0" err="1"/>
              <a:t>want</a:t>
            </a:r>
            <a:r>
              <a:rPr lang="de-DE" dirty="0"/>
              <a:t> to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r>
              <a:rPr lang="de-DE" dirty="0"/>
              <a:t>you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and </a:t>
            </a:r>
            <a:r>
              <a:rPr lang="de-DE" dirty="0" err="1"/>
              <a:t>where</a:t>
            </a:r>
            <a:endParaRPr lang="de-DE" dirty="0"/>
          </a:p>
          <a:p>
            <a:r>
              <a:rPr lang="en-US" dirty="0"/>
              <a:t>The image is scanned for private information</a:t>
            </a:r>
          </a:p>
          <a:p>
            <a:r>
              <a:rPr lang="en-US" dirty="0"/>
              <a:t>if the filter found any, the Information will be covered and saved</a:t>
            </a:r>
          </a:p>
          <a:p>
            <a:r>
              <a:rPr lang="en-US" dirty="0"/>
              <a:t>you can edit the Filter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E83E24-61F8-1A2D-6730-5A5250E815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cover</a:t>
            </a:r>
            <a:endParaRPr lang="de-DE" dirty="0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D1E13DB9-A184-91A3-5E92-EF518336E0AE}"/>
              </a:ext>
            </a:extLst>
          </p:cNvPr>
          <p:cNvGrpSpPr/>
          <p:nvPr/>
        </p:nvGrpSpPr>
        <p:grpSpPr>
          <a:xfrm>
            <a:off x="452316" y="2268637"/>
            <a:ext cx="2664467" cy="1436238"/>
            <a:chOff x="1464865" y="2377232"/>
            <a:chExt cx="3225023" cy="1738397"/>
          </a:xfrm>
          <a:scene3d>
            <a:camera prst="isometricOffAxis1Right"/>
            <a:lightRig rig="threePt" dir="t"/>
          </a:scene3d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CE5115C-F1DC-D5BA-252A-027901C41872}"/>
                </a:ext>
              </a:extLst>
            </p:cNvPr>
            <p:cNvSpPr/>
            <p:nvPr/>
          </p:nvSpPr>
          <p:spPr>
            <a:xfrm>
              <a:off x="1464865" y="2377232"/>
              <a:ext cx="3225023" cy="17383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6CC5C39-8867-801B-CC27-DC92F5E89B6A}"/>
                </a:ext>
              </a:extLst>
            </p:cNvPr>
            <p:cNvSpPr/>
            <p:nvPr/>
          </p:nvSpPr>
          <p:spPr>
            <a:xfrm>
              <a:off x="2059703" y="2705767"/>
              <a:ext cx="431515" cy="431515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12E16E11-0398-6F34-922F-A953C088092D}"/>
                </a:ext>
              </a:extLst>
            </p:cNvPr>
            <p:cNvCxnSpPr/>
            <p:nvPr/>
          </p:nvCxnSpPr>
          <p:spPr>
            <a:xfrm>
              <a:off x="2943281" y="292949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EF311F7-D302-31D0-770E-AEFBE2AB4876}"/>
                </a:ext>
              </a:extLst>
            </p:cNvPr>
            <p:cNvCxnSpPr/>
            <p:nvPr/>
          </p:nvCxnSpPr>
          <p:spPr>
            <a:xfrm>
              <a:off x="2943281" y="3059635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ED9538F-6D90-E903-BA37-F89254A4FB49}"/>
                </a:ext>
              </a:extLst>
            </p:cNvPr>
            <p:cNvCxnSpPr/>
            <p:nvPr/>
          </p:nvCxnSpPr>
          <p:spPr>
            <a:xfrm>
              <a:off x="2943280" y="319892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7F415A3-8666-A440-5854-7A6FB2CA41AE}"/>
                </a:ext>
              </a:extLst>
            </p:cNvPr>
            <p:cNvSpPr/>
            <p:nvPr/>
          </p:nvSpPr>
          <p:spPr>
            <a:xfrm>
              <a:off x="2753473" y="2649792"/>
              <a:ext cx="1607642" cy="1465837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59BD298C-4F1B-CDC4-DC7C-6B9B11BFAEAD}"/>
                </a:ext>
              </a:extLst>
            </p:cNvPr>
            <p:cNvCxnSpPr/>
            <p:nvPr/>
          </p:nvCxnSpPr>
          <p:spPr>
            <a:xfrm>
              <a:off x="2943280" y="3351326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90B0E83-ECDF-2BC3-9675-C7435A640356}"/>
                </a:ext>
              </a:extLst>
            </p:cNvPr>
            <p:cNvCxnSpPr/>
            <p:nvPr/>
          </p:nvCxnSpPr>
          <p:spPr>
            <a:xfrm>
              <a:off x="2943280" y="3505438"/>
              <a:ext cx="71919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798A605-BCF1-096C-0013-1F9A51A68856}"/>
                </a:ext>
              </a:extLst>
            </p:cNvPr>
            <p:cNvSpPr/>
            <p:nvPr/>
          </p:nvSpPr>
          <p:spPr>
            <a:xfrm>
              <a:off x="4011794" y="4042409"/>
              <a:ext cx="241706" cy="732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E289187-5374-95FA-0BBB-EAE8D678985B}"/>
                </a:ext>
              </a:extLst>
            </p:cNvPr>
            <p:cNvSpPr/>
            <p:nvPr/>
          </p:nvSpPr>
          <p:spPr>
            <a:xfrm>
              <a:off x="4011794" y="3030672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0D49397-21BC-0665-C785-F296CFC386F6}"/>
                </a:ext>
              </a:extLst>
            </p:cNvPr>
            <p:cNvSpPr/>
            <p:nvPr/>
          </p:nvSpPr>
          <p:spPr>
            <a:xfrm>
              <a:off x="4011794" y="3347605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36E0778-FCAA-9E64-0007-62CFEA9EFA50}"/>
                </a:ext>
              </a:extLst>
            </p:cNvPr>
            <p:cNvSpPr/>
            <p:nvPr/>
          </p:nvSpPr>
          <p:spPr>
            <a:xfrm>
              <a:off x="4011794" y="3705901"/>
              <a:ext cx="241706" cy="21575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F7C0616-983E-B88A-6E9A-89357FA61561}"/>
                </a:ext>
              </a:extLst>
            </p:cNvPr>
            <p:cNvSpPr/>
            <p:nvPr/>
          </p:nvSpPr>
          <p:spPr>
            <a:xfrm>
              <a:off x="1507459" y="2420482"/>
              <a:ext cx="3139833" cy="1643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743222A-1212-9790-9B0C-6C06F27EDABE}"/>
                </a:ext>
              </a:extLst>
            </p:cNvPr>
            <p:cNvGrpSpPr/>
            <p:nvPr/>
          </p:nvGrpSpPr>
          <p:grpSpPr>
            <a:xfrm>
              <a:off x="1556269" y="2806768"/>
              <a:ext cx="431515" cy="575942"/>
              <a:chOff x="791109" y="2332884"/>
              <a:chExt cx="719192" cy="575942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084B575E-62EF-5B30-5442-B2BDD2D04E80}"/>
                  </a:ext>
                </a:extLst>
              </p:cNvPr>
              <p:cNvCxnSpPr/>
              <p:nvPr/>
            </p:nvCxnSpPr>
            <p:spPr>
              <a:xfrm>
                <a:off x="791110" y="233288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730CB992-AD87-80D3-A91B-A2275BE6CEF9}"/>
                  </a:ext>
                </a:extLst>
              </p:cNvPr>
              <p:cNvCxnSpPr/>
              <p:nvPr/>
            </p:nvCxnSpPr>
            <p:spPr>
              <a:xfrm>
                <a:off x="791110" y="2463023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EB1FBB52-CE25-19A6-F971-8CC9F0FF7A6E}"/>
                  </a:ext>
                </a:extLst>
              </p:cNvPr>
              <p:cNvCxnSpPr/>
              <p:nvPr/>
            </p:nvCxnSpPr>
            <p:spPr>
              <a:xfrm>
                <a:off x="791109" y="260231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4FAA904D-5443-F1AA-7B91-F6B9705F2FDC}"/>
                  </a:ext>
                </a:extLst>
              </p:cNvPr>
              <p:cNvCxnSpPr/>
              <p:nvPr/>
            </p:nvCxnSpPr>
            <p:spPr>
              <a:xfrm>
                <a:off x="791109" y="2754714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46658AF8-0EF7-D24F-16B0-B53A4A7B5DC6}"/>
                  </a:ext>
                </a:extLst>
              </p:cNvPr>
              <p:cNvCxnSpPr/>
              <p:nvPr/>
            </p:nvCxnSpPr>
            <p:spPr>
              <a:xfrm>
                <a:off x="791109" y="2908826"/>
                <a:ext cx="719191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459844D0-88CB-DC28-AD45-B6F923946640}"/>
                </a:ext>
              </a:extLst>
            </p:cNvPr>
            <p:cNvSpPr/>
            <p:nvPr/>
          </p:nvSpPr>
          <p:spPr>
            <a:xfrm>
              <a:off x="1556269" y="2447641"/>
              <a:ext cx="123825" cy="101001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02B53C48-1E4B-300F-5F4E-607AFA39B53C}"/>
                </a:ext>
              </a:extLst>
            </p:cNvPr>
            <p:cNvCxnSpPr>
              <a:cxnSpLocks/>
            </p:cNvCxnSpPr>
            <p:nvPr/>
          </p:nvCxnSpPr>
          <p:spPr>
            <a:xfrm>
              <a:off x="1915864" y="2498141"/>
              <a:ext cx="244525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41929061-F481-B19E-4F1F-A080961BBB44}"/>
              </a:ext>
            </a:extLst>
          </p:cNvPr>
          <p:cNvGrpSpPr/>
          <p:nvPr/>
        </p:nvGrpSpPr>
        <p:grpSpPr>
          <a:xfrm>
            <a:off x="3273599" y="2268637"/>
            <a:ext cx="2664467" cy="1439934"/>
            <a:chOff x="3021454" y="2113512"/>
            <a:chExt cx="2664467" cy="1439934"/>
          </a:xfrm>
          <a:scene3d>
            <a:camera prst="isometricOffAxis2Left"/>
            <a:lightRig rig="threePt" dir="t"/>
          </a:scene3d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4734B6A-ABB0-C641-92C2-5B6A840669FD}"/>
                </a:ext>
              </a:extLst>
            </p:cNvPr>
            <p:cNvSpPr/>
            <p:nvPr/>
          </p:nvSpPr>
          <p:spPr>
            <a:xfrm>
              <a:off x="3021454" y="2117208"/>
              <a:ext cx="2664467" cy="1436238"/>
            </a:xfrm>
            <a:prstGeom prst="rect">
              <a:avLst/>
            </a:prstGeom>
            <a:solidFill>
              <a:schemeClr val="bg2"/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4961746-2C5E-080B-B8F8-B9B6F434E757}"/>
                </a:ext>
              </a:extLst>
            </p:cNvPr>
            <p:cNvSpPr/>
            <p:nvPr/>
          </p:nvSpPr>
          <p:spPr>
            <a:xfrm>
              <a:off x="3021454" y="2117208"/>
              <a:ext cx="2664467" cy="3121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9589508-9AB8-0892-DF10-C2FE0F942095}"/>
                </a:ext>
              </a:extLst>
            </p:cNvPr>
            <p:cNvSpPr/>
            <p:nvPr/>
          </p:nvSpPr>
          <p:spPr>
            <a:xfrm>
              <a:off x="320127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8205B04-E266-F50E-8EC1-B5780C5D3C2D}"/>
                </a:ext>
              </a:extLst>
            </p:cNvPr>
            <p:cNvSpPr/>
            <p:nvPr/>
          </p:nvSpPr>
          <p:spPr>
            <a:xfrm>
              <a:off x="339204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F0651ACC-30EB-A3F4-26FB-890914E077F4}"/>
                </a:ext>
              </a:extLst>
            </p:cNvPr>
            <p:cNvSpPr/>
            <p:nvPr/>
          </p:nvSpPr>
          <p:spPr>
            <a:xfrm>
              <a:off x="358281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BAE9179E-D7BD-4683-9423-B6F8E7EF7127}"/>
                </a:ext>
              </a:extLst>
            </p:cNvPr>
            <p:cNvSpPr/>
            <p:nvPr/>
          </p:nvSpPr>
          <p:spPr>
            <a:xfrm>
              <a:off x="377358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31B5116B-E59E-07B1-B8EE-D7AB843DBCD2}"/>
                </a:ext>
              </a:extLst>
            </p:cNvPr>
            <p:cNvCxnSpPr/>
            <p:nvPr/>
          </p:nvCxnSpPr>
          <p:spPr>
            <a:xfrm>
              <a:off x="4029075" y="2117208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B98DDD78-966F-7A3B-B31F-06940AA28ADB}"/>
                </a:ext>
              </a:extLst>
            </p:cNvPr>
            <p:cNvCxnSpPr/>
            <p:nvPr/>
          </p:nvCxnSpPr>
          <p:spPr>
            <a:xfrm>
              <a:off x="4467225" y="2117208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70FF1491-D154-37F7-5D96-15E1D13CAF09}"/>
                </a:ext>
              </a:extLst>
            </p:cNvPr>
            <p:cNvCxnSpPr/>
            <p:nvPr/>
          </p:nvCxnSpPr>
          <p:spPr>
            <a:xfrm>
              <a:off x="4895850" y="2113512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DC5D2A52-6A7D-13D7-C481-040921538D3D}"/>
                </a:ext>
              </a:extLst>
            </p:cNvPr>
            <p:cNvCxnSpPr/>
            <p:nvPr/>
          </p:nvCxnSpPr>
          <p:spPr>
            <a:xfrm>
              <a:off x="5238750" y="2118656"/>
              <a:ext cx="0" cy="3121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6F7A8C0-8D83-E441-4D6C-8BAADC75881E}"/>
                </a:ext>
              </a:extLst>
            </p:cNvPr>
            <p:cNvSpPr/>
            <p:nvPr/>
          </p:nvSpPr>
          <p:spPr>
            <a:xfrm>
              <a:off x="4088917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3DC120D7-180B-2C65-28CA-F56779708F0D}"/>
                </a:ext>
              </a:extLst>
            </p:cNvPr>
            <p:cNvSpPr/>
            <p:nvPr/>
          </p:nvSpPr>
          <p:spPr>
            <a:xfrm>
              <a:off x="4527066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4595E601-EE99-9207-8EC4-2A14E2BDA5E1}"/>
                </a:ext>
              </a:extLst>
            </p:cNvPr>
            <p:cNvSpPr/>
            <p:nvPr/>
          </p:nvSpPr>
          <p:spPr>
            <a:xfrm>
              <a:off x="4944209" y="2209391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8A22048-E51E-80F6-51E9-15BF5185953D}"/>
                </a:ext>
              </a:extLst>
            </p:cNvPr>
            <p:cNvSpPr/>
            <p:nvPr/>
          </p:nvSpPr>
          <p:spPr>
            <a:xfrm>
              <a:off x="5489162" y="2176839"/>
              <a:ext cx="92488" cy="924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378B2172-5F9C-AE6B-A473-E9250B4D14FC}"/>
                </a:ext>
              </a:extLst>
            </p:cNvPr>
            <p:cNvCxnSpPr>
              <a:cxnSpLocks/>
            </p:cNvCxnSpPr>
            <p:nvPr/>
          </p:nvCxnSpPr>
          <p:spPr>
            <a:xfrm>
              <a:off x="3201279" y="2357745"/>
              <a:ext cx="572310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44ED9B95-19B3-A79F-9D8A-A2FFC87FFC1B}"/>
                </a:ext>
              </a:extLst>
            </p:cNvPr>
            <p:cNvCxnSpPr>
              <a:cxnSpLocks/>
            </p:cNvCxnSpPr>
            <p:nvPr/>
          </p:nvCxnSpPr>
          <p:spPr>
            <a:xfrm>
              <a:off x="4049766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79652A2-D7EA-A9D1-DD22-BB4BC4E89E95}"/>
                </a:ext>
              </a:extLst>
            </p:cNvPr>
            <p:cNvCxnSpPr>
              <a:cxnSpLocks/>
            </p:cNvCxnSpPr>
            <p:nvPr/>
          </p:nvCxnSpPr>
          <p:spPr>
            <a:xfrm>
              <a:off x="4527066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1F8F363-9E44-1433-FB39-CCCC78C6DD59}"/>
                </a:ext>
              </a:extLst>
            </p:cNvPr>
            <p:cNvCxnSpPr>
              <a:cxnSpLocks/>
            </p:cNvCxnSpPr>
            <p:nvPr/>
          </p:nvCxnSpPr>
          <p:spPr>
            <a:xfrm>
              <a:off x="4924038" y="2357745"/>
              <a:ext cx="18136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1BD89506-E37E-7218-8C6A-9C709BFF7D30}"/>
                </a:ext>
              </a:extLst>
            </p:cNvPr>
            <p:cNvCxnSpPr>
              <a:cxnSpLocks/>
            </p:cNvCxnSpPr>
            <p:nvPr/>
          </p:nvCxnSpPr>
          <p:spPr>
            <a:xfrm>
              <a:off x="5277729" y="2357745"/>
              <a:ext cx="3039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9C7410F4-30C1-991B-170E-B16592724521}"/>
                </a:ext>
              </a:extLst>
            </p:cNvPr>
            <p:cNvSpPr/>
            <p:nvPr/>
          </p:nvSpPr>
          <p:spPr>
            <a:xfrm>
              <a:off x="3422649" y="2550368"/>
              <a:ext cx="1915726" cy="1003078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339876F-C160-01C1-EB58-1C274E4BE72C}"/>
                </a:ext>
              </a:extLst>
            </p:cNvPr>
            <p:cNvCxnSpPr/>
            <p:nvPr/>
          </p:nvCxnSpPr>
          <p:spPr>
            <a:xfrm>
              <a:off x="3675307" y="2720247"/>
              <a:ext cx="67838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FAA5B8E5-58F1-7D3A-5016-D3BEB129A36E}"/>
                </a:ext>
              </a:extLst>
            </p:cNvPr>
            <p:cNvCxnSpPr/>
            <p:nvPr/>
          </p:nvCxnSpPr>
          <p:spPr>
            <a:xfrm>
              <a:off x="3675307" y="3059560"/>
              <a:ext cx="115044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4B111B2D-9130-258E-0C2C-A1AF6A87A85D}"/>
                </a:ext>
              </a:extLst>
            </p:cNvPr>
            <p:cNvCxnSpPr>
              <a:cxnSpLocks/>
            </p:cNvCxnSpPr>
            <p:nvPr/>
          </p:nvCxnSpPr>
          <p:spPr>
            <a:xfrm>
              <a:off x="3675307" y="3230326"/>
              <a:ext cx="791918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DAB97A40-9F14-9A95-166C-63DD4629852A}"/>
                </a:ext>
              </a:extLst>
            </p:cNvPr>
            <p:cNvCxnSpPr/>
            <p:nvPr/>
          </p:nvCxnSpPr>
          <p:spPr>
            <a:xfrm>
              <a:off x="4476750" y="3079354"/>
              <a:ext cx="0" cy="17825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8C04F980-C2E9-BC7F-4620-16BFF797F1E8}"/>
              </a:ext>
            </a:extLst>
          </p:cNvPr>
          <p:cNvGrpSpPr/>
          <p:nvPr/>
        </p:nvGrpSpPr>
        <p:grpSpPr>
          <a:xfrm>
            <a:off x="2454274" y="3777892"/>
            <a:ext cx="876299" cy="381000"/>
            <a:chOff x="2843701" y="3712667"/>
            <a:chExt cx="876299" cy="381000"/>
          </a:xfrm>
          <a:scene3d>
            <a:camera prst="perspectiveRelaxedModerately"/>
            <a:lightRig rig="threePt" dir="t"/>
          </a:scene3d>
        </p:grpSpPr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B4F84325-8909-E0E8-CFE6-C0BA7A9EC2D1}"/>
                </a:ext>
              </a:extLst>
            </p:cNvPr>
            <p:cNvSpPr/>
            <p:nvPr/>
          </p:nvSpPr>
          <p:spPr>
            <a:xfrm>
              <a:off x="2892424" y="3752386"/>
              <a:ext cx="782369" cy="326821"/>
            </a:xfrm>
            <a:prstGeom prst="roundRect">
              <a:avLst>
                <a:gd name="adj" fmla="val 7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Grafik 98" descr="Tastatur mit einfarbiger Füllung">
              <a:extLst>
                <a:ext uri="{FF2B5EF4-FFF2-40B4-BE49-F238E27FC236}">
                  <a16:creationId xmlns:a16="http://schemas.microsoft.com/office/drawing/2014/main" id="{89AA3C7C-4A9F-E412-140B-CA391041E78A}"/>
                </a:ext>
              </a:extLst>
            </p:cNvPr>
            <p:cNvSpPr/>
            <p:nvPr/>
          </p:nvSpPr>
          <p:spPr>
            <a:xfrm>
              <a:off x="2843701" y="3712667"/>
              <a:ext cx="876299" cy="381000"/>
            </a:xfrm>
            <a:custGeom>
              <a:avLst/>
              <a:gdLst>
                <a:gd name="connsiteX0" fmla="*/ 838200 w 876299"/>
                <a:gd name="connsiteY0" fmla="*/ 0 h 381000"/>
                <a:gd name="connsiteX1" fmla="*/ 38100 w 876299"/>
                <a:gd name="connsiteY1" fmla="*/ 0 h 381000"/>
                <a:gd name="connsiteX2" fmla="*/ 0 w 876299"/>
                <a:gd name="connsiteY2" fmla="*/ 38100 h 381000"/>
                <a:gd name="connsiteX3" fmla="*/ 0 w 876299"/>
                <a:gd name="connsiteY3" fmla="*/ 342900 h 381000"/>
                <a:gd name="connsiteX4" fmla="*/ 38100 w 876299"/>
                <a:gd name="connsiteY4" fmla="*/ 381000 h 381000"/>
                <a:gd name="connsiteX5" fmla="*/ 838200 w 876299"/>
                <a:gd name="connsiteY5" fmla="*/ 381000 h 381000"/>
                <a:gd name="connsiteX6" fmla="*/ 876300 w 876299"/>
                <a:gd name="connsiteY6" fmla="*/ 342900 h 381000"/>
                <a:gd name="connsiteX7" fmla="*/ 876300 w 876299"/>
                <a:gd name="connsiteY7" fmla="*/ 38100 h 381000"/>
                <a:gd name="connsiteX8" fmla="*/ 838200 w 876299"/>
                <a:gd name="connsiteY8" fmla="*/ 0 h 381000"/>
                <a:gd name="connsiteX9" fmla="*/ 457200 w 876299"/>
                <a:gd name="connsiteY9" fmla="*/ 66675 h 381000"/>
                <a:gd name="connsiteX10" fmla="*/ 514350 w 876299"/>
                <a:gd name="connsiteY10" fmla="*/ 66675 h 381000"/>
                <a:gd name="connsiteX11" fmla="*/ 514350 w 876299"/>
                <a:gd name="connsiteY11" fmla="*/ 123825 h 381000"/>
                <a:gd name="connsiteX12" fmla="*/ 457200 w 876299"/>
                <a:gd name="connsiteY12" fmla="*/ 123825 h 381000"/>
                <a:gd name="connsiteX13" fmla="*/ 457200 w 876299"/>
                <a:gd name="connsiteY13" fmla="*/ 161925 h 381000"/>
                <a:gd name="connsiteX14" fmla="*/ 514350 w 876299"/>
                <a:gd name="connsiteY14" fmla="*/ 161925 h 381000"/>
                <a:gd name="connsiteX15" fmla="*/ 514350 w 876299"/>
                <a:gd name="connsiteY15" fmla="*/ 219075 h 381000"/>
                <a:gd name="connsiteX16" fmla="*/ 457200 w 876299"/>
                <a:gd name="connsiteY16" fmla="*/ 219075 h 381000"/>
                <a:gd name="connsiteX17" fmla="*/ 361950 w 876299"/>
                <a:gd name="connsiteY17" fmla="*/ 66675 h 381000"/>
                <a:gd name="connsiteX18" fmla="*/ 419100 w 876299"/>
                <a:gd name="connsiteY18" fmla="*/ 66675 h 381000"/>
                <a:gd name="connsiteX19" fmla="*/ 419100 w 876299"/>
                <a:gd name="connsiteY19" fmla="*/ 123825 h 381000"/>
                <a:gd name="connsiteX20" fmla="*/ 361950 w 876299"/>
                <a:gd name="connsiteY20" fmla="*/ 123825 h 381000"/>
                <a:gd name="connsiteX21" fmla="*/ 361950 w 876299"/>
                <a:gd name="connsiteY21" fmla="*/ 161925 h 381000"/>
                <a:gd name="connsiteX22" fmla="*/ 419100 w 876299"/>
                <a:gd name="connsiteY22" fmla="*/ 161925 h 381000"/>
                <a:gd name="connsiteX23" fmla="*/ 419100 w 876299"/>
                <a:gd name="connsiteY23" fmla="*/ 219075 h 381000"/>
                <a:gd name="connsiteX24" fmla="*/ 361950 w 876299"/>
                <a:gd name="connsiteY24" fmla="*/ 219075 h 381000"/>
                <a:gd name="connsiteX25" fmla="*/ 266700 w 876299"/>
                <a:gd name="connsiteY25" fmla="*/ 66675 h 381000"/>
                <a:gd name="connsiteX26" fmla="*/ 323850 w 876299"/>
                <a:gd name="connsiteY26" fmla="*/ 66675 h 381000"/>
                <a:gd name="connsiteX27" fmla="*/ 323850 w 876299"/>
                <a:gd name="connsiteY27" fmla="*/ 123825 h 381000"/>
                <a:gd name="connsiteX28" fmla="*/ 266700 w 876299"/>
                <a:gd name="connsiteY28" fmla="*/ 123825 h 381000"/>
                <a:gd name="connsiteX29" fmla="*/ 266700 w 876299"/>
                <a:gd name="connsiteY29" fmla="*/ 161925 h 381000"/>
                <a:gd name="connsiteX30" fmla="*/ 323850 w 876299"/>
                <a:gd name="connsiteY30" fmla="*/ 161925 h 381000"/>
                <a:gd name="connsiteX31" fmla="*/ 323850 w 876299"/>
                <a:gd name="connsiteY31" fmla="*/ 219075 h 381000"/>
                <a:gd name="connsiteX32" fmla="*/ 266700 w 876299"/>
                <a:gd name="connsiteY32" fmla="*/ 219075 h 381000"/>
                <a:gd name="connsiteX33" fmla="*/ 133350 w 876299"/>
                <a:gd name="connsiteY33" fmla="*/ 314325 h 381000"/>
                <a:gd name="connsiteX34" fmla="*/ 76200 w 876299"/>
                <a:gd name="connsiteY34" fmla="*/ 314325 h 381000"/>
                <a:gd name="connsiteX35" fmla="*/ 76200 w 876299"/>
                <a:gd name="connsiteY35" fmla="*/ 257175 h 381000"/>
                <a:gd name="connsiteX36" fmla="*/ 133350 w 876299"/>
                <a:gd name="connsiteY36" fmla="*/ 257175 h 381000"/>
                <a:gd name="connsiteX37" fmla="*/ 133350 w 876299"/>
                <a:gd name="connsiteY37" fmla="*/ 219075 h 381000"/>
                <a:gd name="connsiteX38" fmla="*/ 76200 w 876299"/>
                <a:gd name="connsiteY38" fmla="*/ 219075 h 381000"/>
                <a:gd name="connsiteX39" fmla="*/ 76200 w 876299"/>
                <a:gd name="connsiteY39" fmla="*/ 161925 h 381000"/>
                <a:gd name="connsiteX40" fmla="*/ 133350 w 876299"/>
                <a:gd name="connsiteY40" fmla="*/ 161925 h 381000"/>
                <a:gd name="connsiteX41" fmla="*/ 133350 w 876299"/>
                <a:gd name="connsiteY41" fmla="*/ 123825 h 381000"/>
                <a:gd name="connsiteX42" fmla="*/ 76200 w 876299"/>
                <a:gd name="connsiteY42" fmla="*/ 123825 h 381000"/>
                <a:gd name="connsiteX43" fmla="*/ 76200 w 876299"/>
                <a:gd name="connsiteY43" fmla="*/ 66675 h 381000"/>
                <a:gd name="connsiteX44" fmla="*/ 133350 w 876299"/>
                <a:gd name="connsiteY44" fmla="*/ 66675 h 381000"/>
                <a:gd name="connsiteX45" fmla="*/ 228600 w 876299"/>
                <a:gd name="connsiteY45" fmla="*/ 314325 h 381000"/>
                <a:gd name="connsiteX46" fmla="*/ 171450 w 876299"/>
                <a:gd name="connsiteY46" fmla="*/ 314325 h 381000"/>
                <a:gd name="connsiteX47" fmla="*/ 171450 w 876299"/>
                <a:gd name="connsiteY47" fmla="*/ 257175 h 381000"/>
                <a:gd name="connsiteX48" fmla="*/ 228600 w 876299"/>
                <a:gd name="connsiteY48" fmla="*/ 257175 h 381000"/>
                <a:gd name="connsiteX49" fmla="*/ 228600 w 876299"/>
                <a:gd name="connsiteY49" fmla="*/ 219075 h 381000"/>
                <a:gd name="connsiteX50" fmla="*/ 171450 w 876299"/>
                <a:gd name="connsiteY50" fmla="*/ 219075 h 381000"/>
                <a:gd name="connsiteX51" fmla="*/ 171450 w 876299"/>
                <a:gd name="connsiteY51" fmla="*/ 161925 h 381000"/>
                <a:gd name="connsiteX52" fmla="*/ 228600 w 876299"/>
                <a:gd name="connsiteY52" fmla="*/ 161925 h 381000"/>
                <a:gd name="connsiteX53" fmla="*/ 228600 w 876299"/>
                <a:gd name="connsiteY53" fmla="*/ 123825 h 381000"/>
                <a:gd name="connsiteX54" fmla="*/ 171450 w 876299"/>
                <a:gd name="connsiteY54" fmla="*/ 123825 h 381000"/>
                <a:gd name="connsiteX55" fmla="*/ 171450 w 876299"/>
                <a:gd name="connsiteY55" fmla="*/ 66675 h 381000"/>
                <a:gd name="connsiteX56" fmla="*/ 228600 w 876299"/>
                <a:gd name="connsiteY56" fmla="*/ 66675 h 381000"/>
                <a:gd name="connsiteX57" fmla="*/ 609600 w 876299"/>
                <a:gd name="connsiteY57" fmla="*/ 314325 h 381000"/>
                <a:gd name="connsiteX58" fmla="*/ 266700 w 876299"/>
                <a:gd name="connsiteY58" fmla="*/ 314325 h 381000"/>
                <a:gd name="connsiteX59" fmla="*/ 266700 w 876299"/>
                <a:gd name="connsiteY59" fmla="*/ 257175 h 381000"/>
                <a:gd name="connsiteX60" fmla="*/ 609600 w 876299"/>
                <a:gd name="connsiteY60" fmla="*/ 257175 h 381000"/>
                <a:gd name="connsiteX61" fmla="*/ 609600 w 876299"/>
                <a:gd name="connsiteY61" fmla="*/ 219075 h 381000"/>
                <a:gd name="connsiteX62" fmla="*/ 552450 w 876299"/>
                <a:gd name="connsiteY62" fmla="*/ 219075 h 381000"/>
                <a:gd name="connsiteX63" fmla="*/ 552450 w 876299"/>
                <a:gd name="connsiteY63" fmla="*/ 161925 h 381000"/>
                <a:gd name="connsiteX64" fmla="*/ 609600 w 876299"/>
                <a:gd name="connsiteY64" fmla="*/ 161925 h 381000"/>
                <a:gd name="connsiteX65" fmla="*/ 609600 w 876299"/>
                <a:gd name="connsiteY65" fmla="*/ 123825 h 381000"/>
                <a:gd name="connsiteX66" fmla="*/ 552450 w 876299"/>
                <a:gd name="connsiteY66" fmla="*/ 123825 h 381000"/>
                <a:gd name="connsiteX67" fmla="*/ 552450 w 876299"/>
                <a:gd name="connsiteY67" fmla="*/ 66675 h 381000"/>
                <a:gd name="connsiteX68" fmla="*/ 609600 w 876299"/>
                <a:gd name="connsiteY68" fmla="*/ 66675 h 381000"/>
                <a:gd name="connsiteX69" fmla="*/ 704850 w 876299"/>
                <a:gd name="connsiteY69" fmla="*/ 314325 h 381000"/>
                <a:gd name="connsiteX70" fmla="*/ 647700 w 876299"/>
                <a:gd name="connsiteY70" fmla="*/ 314325 h 381000"/>
                <a:gd name="connsiteX71" fmla="*/ 647700 w 876299"/>
                <a:gd name="connsiteY71" fmla="*/ 257175 h 381000"/>
                <a:gd name="connsiteX72" fmla="*/ 704850 w 876299"/>
                <a:gd name="connsiteY72" fmla="*/ 257175 h 381000"/>
                <a:gd name="connsiteX73" fmla="*/ 704850 w 876299"/>
                <a:gd name="connsiteY73" fmla="*/ 219075 h 381000"/>
                <a:gd name="connsiteX74" fmla="*/ 647700 w 876299"/>
                <a:gd name="connsiteY74" fmla="*/ 219075 h 381000"/>
                <a:gd name="connsiteX75" fmla="*/ 647700 w 876299"/>
                <a:gd name="connsiteY75" fmla="*/ 161925 h 381000"/>
                <a:gd name="connsiteX76" fmla="*/ 704850 w 876299"/>
                <a:gd name="connsiteY76" fmla="*/ 161925 h 381000"/>
                <a:gd name="connsiteX77" fmla="*/ 704850 w 876299"/>
                <a:gd name="connsiteY77" fmla="*/ 123825 h 381000"/>
                <a:gd name="connsiteX78" fmla="*/ 647700 w 876299"/>
                <a:gd name="connsiteY78" fmla="*/ 123825 h 381000"/>
                <a:gd name="connsiteX79" fmla="*/ 647700 w 876299"/>
                <a:gd name="connsiteY79" fmla="*/ 66675 h 381000"/>
                <a:gd name="connsiteX80" fmla="*/ 704850 w 876299"/>
                <a:gd name="connsiteY80" fmla="*/ 66675 h 381000"/>
                <a:gd name="connsiteX81" fmla="*/ 800100 w 876299"/>
                <a:gd name="connsiteY81" fmla="*/ 314325 h 381000"/>
                <a:gd name="connsiteX82" fmla="*/ 742950 w 876299"/>
                <a:gd name="connsiteY82" fmla="*/ 314325 h 381000"/>
                <a:gd name="connsiteX83" fmla="*/ 742950 w 876299"/>
                <a:gd name="connsiteY83" fmla="*/ 257175 h 381000"/>
                <a:gd name="connsiteX84" fmla="*/ 800100 w 876299"/>
                <a:gd name="connsiteY84" fmla="*/ 257175 h 381000"/>
                <a:gd name="connsiteX85" fmla="*/ 800100 w 876299"/>
                <a:gd name="connsiteY85" fmla="*/ 219075 h 381000"/>
                <a:gd name="connsiteX86" fmla="*/ 742950 w 876299"/>
                <a:gd name="connsiteY86" fmla="*/ 219075 h 381000"/>
                <a:gd name="connsiteX87" fmla="*/ 742950 w 876299"/>
                <a:gd name="connsiteY87" fmla="*/ 161925 h 381000"/>
                <a:gd name="connsiteX88" fmla="*/ 800100 w 876299"/>
                <a:gd name="connsiteY88" fmla="*/ 161925 h 381000"/>
                <a:gd name="connsiteX89" fmla="*/ 800100 w 876299"/>
                <a:gd name="connsiteY89" fmla="*/ 123825 h 381000"/>
                <a:gd name="connsiteX90" fmla="*/ 742950 w 876299"/>
                <a:gd name="connsiteY90" fmla="*/ 123825 h 381000"/>
                <a:gd name="connsiteX91" fmla="*/ 742950 w 876299"/>
                <a:gd name="connsiteY91" fmla="*/ 66675 h 381000"/>
                <a:gd name="connsiteX92" fmla="*/ 800100 w 876299"/>
                <a:gd name="connsiteY92" fmla="*/ 66675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876299" h="381000">
                  <a:moveTo>
                    <a:pt x="838200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342900"/>
                  </a:lnTo>
                  <a:cubicBezTo>
                    <a:pt x="0" y="363942"/>
                    <a:pt x="17058" y="381000"/>
                    <a:pt x="38100" y="381000"/>
                  </a:cubicBezTo>
                  <a:lnTo>
                    <a:pt x="838200" y="381000"/>
                  </a:lnTo>
                  <a:cubicBezTo>
                    <a:pt x="859242" y="381000"/>
                    <a:pt x="876300" y="363942"/>
                    <a:pt x="876300" y="342900"/>
                  </a:cubicBezTo>
                  <a:lnTo>
                    <a:pt x="876300" y="38100"/>
                  </a:lnTo>
                  <a:cubicBezTo>
                    <a:pt x="876300" y="17058"/>
                    <a:pt x="859242" y="0"/>
                    <a:pt x="838200" y="0"/>
                  </a:cubicBezTo>
                  <a:close/>
                  <a:moveTo>
                    <a:pt x="457200" y="66675"/>
                  </a:moveTo>
                  <a:lnTo>
                    <a:pt x="514350" y="66675"/>
                  </a:lnTo>
                  <a:lnTo>
                    <a:pt x="514350" y="123825"/>
                  </a:lnTo>
                  <a:lnTo>
                    <a:pt x="457200" y="123825"/>
                  </a:lnTo>
                  <a:close/>
                  <a:moveTo>
                    <a:pt x="457200" y="161925"/>
                  </a:moveTo>
                  <a:lnTo>
                    <a:pt x="514350" y="161925"/>
                  </a:lnTo>
                  <a:lnTo>
                    <a:pt x="514350" y="219075"/>
                  </a:lnTo>
                  <a:lnTo>
                    <a:pt x="457200" y="219075"/>
                  </a:lnTo>
                  <a:close/>
                  <a:moveTo>
                    <a:pt x="361950" y="66675"/>
                  </a:moveTo>
                  <a:lnTo>
                    <a:pt x="419100" y="66675"/>
                  </a:lnTo>
                  <a:lnTo>
                    <a:pt x="419100" y="123825"/>
                  </a:lnTo>
                  <a:lnTo>
                    <a:pt x="361950" y="123825"/>
                  </a:lnTo>
                  <a:close/>
                  <a:moveTo>
                    <a:pt x="361950" y="161925"/>
                  </a:moveTo>
                  <a:lnTo>
                    <a:pt x="419100" y="161925"/>
                  </a:lnTo>
                  <a:lnTo>
                    <a:pt x="419100" y="219075"/>
                  </a:lnTo>
                  <a:lnTo>
                    <a:pt x="361950" y="219075"/>
                  </a:lnTo>
                  <a:close/>
                  <a:moveTo>
                    <a:pt x="266700" y="66675"/>
                  </a:moveTo>
                  <a:lnTo>
                    <a:pt x="323850" y="66675"/>
                  </a:lnTo>
                  <a:lnTo>
                    <a:pt x="323850" y="123825"/>
                  </a:lnTo>
                  <a:lnTo>
                    <a:pt x="266700" y="123825"/>
                  </a:lnTo>
                  <a:close/>
                  <a:moveTo>
                    <a:pt x="266700" y="161925"/>
                  </a:moveTo>
                  <a:lnTo>
                    <a:pt x="323850" y="161925"/>
                  </a:lnTo>
                  <a:lnTo>
                    <a:pt x="323850" y="219075"/>
                  </a:lnTo>
                  <a:lnTo>
                    <a:pt x="266700" y="219075"/>
                  </a:lnTo>
                  <a:close/>
                  <a:moveTo>
                    <a:pt x="133350" y="314325"/>
                  </a:moveTo>
                  <a:lnTo>
                    <a:pt x="76200" y="314325"/>
                  </a:lnTo>
                  <a:lnTo>
                    <a:pt x="76200" y="257175"/>
                  </a:lnTo>
                  <a:lnTo>
                    <a:pt x="133350" y="257175"/>
                  </a:lnTo>
                  <a:close/>
                  <a:moveTo>
                    <a:pt x="133350" y="219075"/>
                  </a:moveTo>
                  <a:lnTo>
                    <a:pt x="76200" y="219075"/>
                  </a:lnTo>
                  <a:lnTo>
                    <a:pt x="76200" y="161925"/>
                  </a:lnTo>
                  <a:lnTo>
                    <a:pt x="133350" y="161925"/>
                  </a:lnTo>
                  <a:close/>
                  <a:moveTo>
                    <a:pt x="133350" y="123825"/>
                  </a:moveTo>
                  <a:lnTo>
                    <a:pt x="76200" y="123825"/>
                  </a:lnTo>
                  <a:lnTo>
                    <a:pt x="76200" y="66675"/>
                  </a:lnTo>
                  <a:lnTo>
                    <a:pt x="133350" y="66675"/>
                  </a:lnTo>
                  <a:close/>
                  <a:moveTo>
                    <a:pt x="228600" y="314325"/>
                  </a:moveTo>
                  <a:lnTo>
                    <a:pt x="171450" y="314325"/>
                  </a:lnTo>
                  <a:lnTo>
                    <a:pt x="171450" y="257175"/>
                  </a:lnTo>
                  <a:lnTo>
                    <a:pt x="228600" y="257175"/>
                  </a:lnTo>
                  <a:close/>
                  <a:moveTo>
                    <a:pt x="228600" y="219075"/>
                  </a:moveTo>
                  <a:lnTo>
                    <a:pt x="171450" y="219075"/>
                  </a:lnTo>
                  <a:lnTo>
                    <a:pt x="171450" y="161925"/>
                  </a:lnTo>
                  <a:lnTo>
                    <a:pt x="228600" y="161925"/>
                  </a:lnTo>
                  <a:close/>
                  <a:moveTo>
                    <a:pt x="228600" y="123825"/>
                  </a:moveTo>
                  <a:lnTo>
                    <a:pt x="171450" y="123825"/>
                  </a:lnTo>
                  <a:lnTo>
                    <a:pt x="171450" y="66675"/>
                  </a:lnTo>
                  <a:lnTo>
                    <a:pt x="228600" y="66675"/>
                  </a:lnTo>
                  <a:close/>
                  <a:moveTo>
                    <a:pt x="609600" y="314325"/>
                  </a:moveTo>
                  <a:lnTo>
                    <a:pt x="266700" y="314325"/>
                  </a:lnTo>
                  <a:lnTo>
                    <a:pt x="266700" y="257175"/>
                  </a:lnTo>
                  <a:lnTo>
                    <a:pt x="609600" y="257175"/>
                  </a:lnTo>
                  <a:close/>
                  <a:moveTo>
                    <a:pt x="609600" y="219075"/>
                  </a:moveTo>
                  <a:lnTo>
                    <a:pt x="552450" y="219075"/>
                  </a:lnTo>
                  <a:lnTo>
                    <a:pt x="552450" y="161925"/>
                  </a:lnTo>
                  <a:lnTo>
                    <a:pt x="609600" y="161925"/>
                  </a:lnTo>
                  <a:close/>
                  <a:moveTo>
                    <a:pt x="609600" y="123825"/>
                  </a:moveTo>
                  <a:lnTo>
                    <a:pt x="552450" y="123825"/>
                  </a:lnTo>
                  <a:lnTo>
                    <a:pt x="552450" y="66675"/>
                  </a:lnTo>
                  <a:lnTo>
                    <a:pt x="609600" y="66675"/>
                  </a:lnTo>
                  <a:close/>
                  <a:moveTo>
                    <a:pt x="704850" y="314325"/>
                  </a:moveTo>
                  <a:lnTo>
                    <a:pt x="647700" y="314325"/>
                  </a:lnTo>
                  <a:lnTo>
                    <a:pt x="647700" y="257175"/>
                  </a:lnTo>
                  <a:lnTo>
                    <a:pt x="704850" y="257175"/>
                  </a:lnTo>
                  <a:close/>
                  <a:moveTo>
                    <a:pt x="704850" y="219075"/>
                  </a:moveTo>
                  <a:lnTo>
                    <a:pt x="647700" y="219075"/>
                  </a:lnTo>
                  <a:lnTo>
                    <a:pt x="647700" y="161925"/>
                  </a:lnTo>
                  <a:lnTo>
                    <a:pt x="704850" y="161925"/>
                  </a:lnTo>
                  <a:close/>
                  <a:moveTo>
                    <a:pt x="704850" y="123825"/>
                  </a:moveTo>
                  <a:lnTo>
                    <a:pt x="647700" y="123825"/>
                  </a:lnTo>
                  <a:lnTo>
                    <a:pt x="647700" y="66675"/>
                  </a:lnTo>
                  <a:lnTo>
                    <a:pt x="704850" y="66675"/>
                  </a:lnTo>
                  <a:close/>
                  <a:moveTo>
                    <a:pt x="800100" y="314325"/>
                  </a:moveTo>
                  <a:lnTo>
                    <a:pt x="742950" y="314325"/>
                  </a:lnTo>
                  <a:lnTo>
                    <a:pt x="742950" y="257175"/>
                  </a:lnTo>
                  <a:lnTo>
                    <a:pt x="800100" y="257175"/>
                  </a:lnTo>
                  <a:close/>
                  <a:moveTo>
                    <a:pt x="800100" y="219075"/>
                  </a:moveTo>
                  <a:lnTo>
                    <a:pt x="742950" y="219075"/>
                  </a:lnTo>
                  <a:lnTo>
                    <a:pt x="742950" y="161925"/>
                  </a:lnTo>
                  <a:lnTo>
                    <a:pt x="800100" y="161925"/>
                  </a:lnTo>
                  <a:close/>
                  <a:moveTo>
                    <a:pt x="800100" y="123825"/>
                  </a:moveTo>
                  <a:lnTo>
                    <a:pt x="742950" y="123825"/>
                  </a:lnTo>
                  <a:lnTo>
                    <a:pt x="742950" y="66675"/>
                  </a:lnTo>
                  <a:lnTo>
                    <a:pt x="800100" y="6667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  <a:sp3d extrusionH="82550" prstMaterial="dkEdge"/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3B1B8714-7526-4218-E8E6-90DFF10B7399}"/>
              </a:ext>
            </a:extLst>
          </p:cNvPr>
          <p:cNvGrpSpPr/>
          <p:nvPr/>
        </p:nvGrpSpPr>
        <p:grpSpPr>
          <a:xfrm>
            <a:off x="3716524" y="3789976"/>
            <a:ext cx="214936" cy="347387"/>
            <a:chOff x="3601470" y="3724551"/>
            <a:chExt cx="465572" cy="752475"/>
          </a:xfrm>
          <a:scene3d>
            <a:camera prst="perspectiveRelaxedModerately"/>
            <a:lightRig rig="soft" dir="t"/>
          </a:scene3d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539CCF8D-027E-153C-ACE7-C177C78A7963}"/>
                </a:ext>
              </a:extLst>
            </p:cNvPr>
            <p:cNvSpPr/>
            <p:nvPr/>
          </p:nvSpPr>
          <p:spPr>
            <a:xfrm>
              <a:off x="3755231" y="3742876"/>
              <a:ext cx="151654" cy="4806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p3d z="-19050" prstMaterial="plastic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ADDF1A2D-7D69-3974-26E9-F918238D0DA0}"/>
                </a:ext>
              </a:extLst>
            </p:cNvPr>
            <p:cNvSpPr/>
            <p:nvPr/>
          </p:nvSpPr>
          <p:spPr>
            <a:xfrm>
              <a:off x="3806381" y="3867426"/>
              <a:ext cx="57164" cy="142875"/>
            </a:xfrm>
            <a:custGeom>
              <a:avLst/>
              <a:gdLst>
                <a:gd name="connsiteX0" fmla="*/ 28582 w 57164"/>
                <a:gd name="connsiteY0" fmla="*/ 0 h 142875"/>
                <a:gd name="connsiteX1" fmla="*/ 7 w 57164"/>
                <a:gd name="connsiteY1" fmla="*/ 29880 h 142875"/>
                <a:gd name="connsiteX2" fmla="*/ 7 w 57164"/>
                <a:gd name="connsiteY2" fmla="*/ 114300 h 142875"/>
                <a:gd name="connsiteX3" fmla="*/ 28582 w 57164"/>
                <a:gd name="connsiteY3" fmla="*/ 142875 h 142875"/>
                <a:gd name="connsiteX4" fmla="*/ 57157 w 57164"/>
                <a:gd name="connsiteY4" fmla="*/ 114300 h 142875"/>
                <a:gd name="connsiteX5" fmla="*/ 57157 w 57164"/>
                <a:gd name="connsiteY5" fmla="*/ 29880 h 142875"/>
                <a:gd name="connsiteX6" fmla="*/ 28582 w 57164"/>
                <a:gd name="connsiteY6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64" h="142875">
                  <a:moveTo>
                    <a:pt x="28582" y="0"/>
                  </a:moveTo>
                  <a:cubicBezTo>
                    <a:pt x="12442" y="364"/>
                    <a:pt x="-349" y="13740"/>
                    <a:pt x="7" y="29880"/>
                  </a:cubicBezTo>
                  <a:lnTo>
                    <a:pt x="7" y="114300"/>
                  </a:lnTo>
                  <a:cubicBezTo>
                    <a:pt x="7" y="130082"/>
                    <a:pt x="12800" y="142875"/>
                    <a:pt x="28582" y="142875"/>
                  </a:cubicBezTo>
                  <a:cubicBezTo>
                    <a:pt x="44364" y="142875"/>
                    <a:pt x="57157" y="130082"/>
                    <a:pt x="57157" y="114300"/>
                  </a:cubicBezTo>
                  <a:lnTo>
                    <a:pt x="57157" y="29880"/>
                  </a:lnTo>
                  <a:cubicBezTo>
                    <a:pt x="57513" y="13740"/>
                    <a:pt x="44722" y="364"/>
                    <a:pt x="2858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  <a:sp3d z="57150" extrusionH="19050" prstMaterial="plastic">
              <a:bevelT/>
              <a:bevelB/>
            </a:sp3d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16297692-EE93-8C39-ED35-A67309183AC1}"/>
                </a:ext>
              </a:extLst>
            </p:cNvPr>
            <p:cNvSpPr/>
            <p:nvPr/>
          </p:nvSpPr>
          <p:spPr>
            <a:xfrm>
              <a:off x="3601470" y="3724551"/>
              <a:ext cx="465572" cy="752475"/>
            </a:xfrm>
            <a:custGeom>
              <a:avLst/>
              <a:gdLst>
                <a:gd name="connsiteX0" fmla="*/ 463998 w 465572"/>
                <a:gd name="connsiteY0" fmla="*/ 502320 h 752475"/>
                <a:gd name="connsiteX1" fmla="*/ 453111 w 465572"/>
                <a:gd name="connsiteY1" fmla="*/ 348615 h 752475"/>
                <a:gd name="connsiteX2" fmla="*/ 457788 w 465572"/>
                <a:gd name="connsiteY2" fmla="*/ 231800 h 752475"/>
                <a:gd name="connsiteX3" fmla="*/ 261936 w 465572"/>
                <a:gd name="connsiteY3" fmla="*/ 920 h 752475"/>
                <a:gd name="connsiteX4" fmla="*/ 253619 w 465572"/>
                <a:gd name="connsiteY4" fmla="*/ 400 h 752475"/>
                <a:gd name="connsiteX5" fmla="*/ 232807 w 465572"/>
                <a:gd name="connsiteY5" fmla="*/ 0 h 752475"/>
                <a:gd name="connsiteX6" fmla="*/ 211995 w 465572"/>
                <a:gd name="connsiteY6" fmla="*/ 400 h 752475"/>
                <a:gd name="connsiteX7" fmla="*/ 7310 w 465572"/>
                <a:gd name="connsiteY7" fmla="*/ 223486 h 752475"/>
                <a:gd name="connsiteX8" fmla="*/ 7827 w 465572"/>
                <a:gd name="connsiteY8" fmla="*/ 231772 h 752475"/>
                <a:gd name="connsiteX9" fmla="*/ 12513 w 465572"/>
                <a:gd name="connsiteY9" fmla="*/ 348615 h 752475"/>
                <a:gd name="connsiteX10" fmla="*/ 1588 w 465572"/>
                <a:gd name="connsiteY10" fmla="*/ 502349 h 752475"/>
                <a:gd name="connsiteX11" fmla="*/ 197195 w 465572"/>
                <a:gd name="connsiteY11" fmla="*/ 750789 h 752475"/>
                <a:gd name="connsiteX12" fmla="*/ 214072 w 465572"/>
                <a:gd name="connsiteY12" fmla="*/ 752151 h 752475"/>
                <a:gd name="connsiteX13" fmla="*/ 232807 w 465572"/>
                <a:gd name="connsiteY13" fmla="*/ 752475 h 752475"/>
                <a:gd name="connsiteX14" fmla="*/ 251562 w 465572"/>
                <a:gd name="connsiteY14" fmla="*/ 752151 h 752475"/>
                <a:gd name="connsiteX15" fmla="*/ 465364 w 465572"/>
                <a:gd name="connsiteY15" fmla="*/ 519202 h 752475"/>
                <a:gd name="connsiteX16" fmla="*/ 463998 w 465572"/>
                <a:gd name="connsiteY16" fmla="*/ 502320 h 752475"/>
                <a:gd name="connsiteX17" fmla="*/ 300168 w 465572"/>
                <a:gd name="connsiteY17" fmla="*/ 257175 h 752475"/>
                <a:gd name="connsiteX18" fmla="*/ 252543 w 465572"/>
                <a:gd name="connsiteY18" fmla="*/ 322297 h 752475"/>
                <a:gd name="connsiteX19" fmla="*/ 252543 w 465572"/>
                <a:gd name="connsiteY19" fmla="*/ 466725 h 752475"/>
                <a:gd name="connsiteX20" fmla="*/ 233493 w 465572"/>
                <a:gd name="connsiteY20" fmla="*/ 485775 h 752475"/>
                <a:gd name="connsiteX21" fmla="*/ 214443 w 465572"/>
                <a:gd name="connsiteY21" fmla="*/ 466725 h 752475"/>
                <a:gd name="connsiteX22" fmla="*/ 214443 w 465572"/>
                <a:gd name="connsiteY22" fmla="*/ 322297 h 752475"/>
                <a:gd name="connsiteX23" fmla="*/ 166818 w 465572"/>
                <a:gd name="connsiteY23" fmla="*/ 257175 h 752475"/>
                <a:gd name="connsiteX24" fmla="*/ 166818 w 465572"/>
                <a:gd name="connsiteY24" fmla="*/ 172764 h 752475"/>
                <a:gd name="connsiteX25" fmla="*/ 214443 w 465572"/>
                <a:gd name="connsiteY25" fmla="*/ 107632 h 752475"/>
                <a:gd name="connsiteX26" fmla="*/ 214443 w 465572"/>
                <a:gd name="connsiteY26" fmla="*/ 57150 h 752475"/>
                <a:gd name="connsiteX27" fmla="*/ 233493 w 465572"/>
                <a:gd name="connsiteY27" fmla="*/ 38100 h 752475"/>
                <a:gd name="connsiteX28" fmla="*/ 252543 w 465572"/>
                <a:gd name="connsiteY28" fmla="*/ 57150 h 752475"/>
                <a:gd name="connsiteX29" fmla="*/ 252543 w 465572"/>
                <a:gd name="connsiteY29" fmla="*/ 107632 h 752475"/>
                <a:gd name="connsiteX30" fmla="*/ 300168 w 465572"/>
                <a:gd name="connsiteY30" fmla="*/ 17276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65572" h="752475">
                  <a:moveTo>
                    <a:pt x="463998" y="502320"/>
                  </a:moveTo>
                  <a:cubicBezTo>
                    <a:pt x="457606" y="451318"/>
                    <a:pt x="453971" y="400009"/>
                    <a:pt x="453111" y="348615"/>
                  </a:cubicBezTo>
                  <a:cubicBezTo>
                    <a:pt x="453111" y="306705"/>
                    <a:pt x="455016" y="267214"/>
                    <a:pt x="457788" y="231800"/>
                  </a:cubicBezTo>
                  <a:cubicBezTo>
                    <a:pt x="467460" y="113962"/>
                    <a:pt x="379774" y="10593"/>
                    <a:pt x="261936" y="920"/>
                  </a:cubicBezTo>
                  <a:cubicBezTo>
                    <a:pt x="259167" y="693"/>
                    <a:pt x="256395" y="519"/>
                    <a:pt x="253619" y="400"/>
                  </a:cubicBezTo>
                  <a:cubicBezTo>
                    <a:pt x="246812" y="133"/>
                    <a:pt x="239875" y="0"/>
                    <a:pt x="232807" y="0"/>
                  </a:cubicBezTo>
                  <a:cubicBezTo>
                    <a:pt x="225740" y="0"/>
                    <a:pt x="218803" y="133"/>
                    <a:pt x="211995" y="400"/>
                  </a:cubicBezTo>
                  <a:cubicBezTo>
                    <a:pt x="93869" y="5481"/>
                    <a:pt x="2228" y="105361"/>
                    <a:pt x="7310" y="223486"/>
                  </a:cubicBezTo>
                  <a:cubicBezTo>
                    <a:pt x="7429" y="226251"/>
                    <a:pt x="7601" y="229013"/>
                    <a:pt x="7827" y="231772"/>
                  </a:cubicBezTo>
                  <a:cubicBezTo>
                    <a:pt x="10608" y="267186"/>
                    <a:pt x="12513" y="306705"/>
                    <a:pt x="12513" y="348615"/>
                  </a:cubicBezTo>
                  <a:cubicBezTo>
                    <a:pt x="11642" y="400019"/>
                    <a:pt x="7994" y="451338"/>
                    <a:pt x="1588" y="502349"/>
                  </a:cubicBezTo>
                  <a:cubicBezTo>
                    <a:pt x="-13002" y="624969"/>
                    <a:pt x="74575" y="736200"/>
                    <a:pt x="197195" y="750789"/>
                  </a:cubicBezTo>
                  <a:cubicBezTo>
                    <a:pt x="202802" y="751456"/>
                    <a:pt x="208431" y="751910"/>
                    <a:pt x="214072" y="752151"/>
                  </a:cubicBezTo>
                  <a:cubicBezTo>
                    <a:pt x="220206" y="752361"/>
                    <a:pt x="226451" y="752468"/>
                    <a:pt x="232807" y="752475"/>
                  </a:cubicBezTo>
                  <a:cubicBezTo>
                    <a:pt x="239163" y="752482"/>
                    <a:pt x="245416" y="752373"/>
                    <a:pt x="251562" y="752151"/>
                  </a:cubicBezTo>
                  <a:cubicBezTo>
                    <a:pt x="374929" y="746864"/>
                    <a:pt x="470651" y="642569"/>
                    <a:pt x="465364" y="519202"/>
                  </a:cubicBezTo>
                  <a:cubicBezTo>
                    <a:pt x="465122" y="513559"/>
                    <a:pt x="464667" y="507928"/>
                    <a:pt x="463998" y="502320"/>
                  </a:cubicBezTo>
                  <a:close/>
                  <a:moveTo>
                    <a:pt x="300168" y="257175"/>
                  </a:moveTo>
                  <a:cubicBezTo>
                    <a:pt x="300304" y="286982"/>
                    <a:pt x="280989" y="313393"/>
                    <a:pt x="252543" y="322297"/>
                  </a:cubicBezTo>
                  <a:lnTo>
                    <a:pt x="252543" y="466725"/>
                  </a:lnTo>
                  <a:cubicBezTo>
                    <a:pt x="252543" y="477246"/>
                    <a:pt x="244014" y="485775"/>
                    <a:pt x="233493" y="485775"/>
                  </a:cubicBezTo>
                  <a:cubicBezTo>
                    <a:pt x="222972" y="485775"/>
                    <a:pt x="214443" y="477246"/>
                    <a:pt x="214443" y="466725"/>
                  </a:cubicBezTo>
                  <a:lnTo>
                    <a:pt x="214443" y="322297"/>
                  </a:lnTo>
                  <a:cubicBezTo>
                    <a:pt x="186001" y="313388"/>
                    <a:pt x="166689" y="286980"/>
                    <a:pt x="166818" y="257175"/>
                  </a:cubicBezTo>
                  <a:lnTo>
                    <a:pt x="166818" y="172764"/>
                  </a:lnTo>
                  <a:cubicBezTo>
                    <a:pt x="166678" y="142954"/>
                    <a:pt x="185994" y="116537"/>
                    <a:pt x="214443" y="107632"/>
                  </a:cubicBezTo>
                  <a:lnTo>
                    <a:pt x="214443" y="57150"/>
                  </a:lnTo>
                  <a:cubicBezTo>
                    <a:pt x="214443" y="46629"/>
                    <a:pt x="222972" y="38100"/>
                    <a:pt x="233493" y="38100"/>
                  </a:cubicBezTo>
                  <a:cubicBezTo>
                    <a:pt x="244014" y="38100"/>
                    <a:pt x="252543" y="46629"/>
                    <a:pt x="252543" y="57150"/>
                  </a:cubicBezTo>
                  <a:lnTo>
                    <a:pt x="252543" y="107632"/>
                  </a:lnTo>
                  <a:cubicBezTo>
                    <a:pt x="280989" y="116543"/>
                    <a:pt x="300302" y="142956"/>
                    <a:pt x="300168" y="17276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  <a:sp3d extrusionH="12700" prstMaterial="plastic">
              <a:bevelT w="25400" h="25400" prst="coolSlant"/>
              <a:bevelB h="114300"/>
            </a:sp3d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Rahmen 1">
            <a:extLst>
              <a:ext uri="{FF2B5EF4-FFF2-40B4-BE49-F238E27FC236}">
                <a16:creationId xmlns:a16="http://schemas.microsoft.com/office/drawing/2014/main" id="{00426AB5-C203-CD34-E6A5-1AB3DC1C532D}"/>
              </a:ext>
            </a:extLst>
          </p:cNvPr>
          <p:cNvSpPr/>
          <p:nvPr/>
        </p:nvSpPr>
        <p:spPr>
          <a:xfrm>
            <a:off x="-154111" y="1220472"/>
            <a:ext cx="6709024" cy="3616277"/>
          </a:xfrm>
          <a:prstGeom prst="frame">
            <a:avLst>
              <a:gd name="adj1" fmla="val 14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A5C20C7-7A9C-243C-698E-B0C5F2DB7659}"/>
              </a:ext>
            </a:extLst>
          </p:cNvPr>
          <p:cNvSpPr/>
          <p:nvPr/>
        </p:nvSpPr>
        <p:spPr>
          <a:xfrm rot="19978410">
            <a:off x="4421780" y="3710888"/>
            <a:ext cx="499598" cy="31455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>
              <a:rot lat="19425763" lon="19712119" rev="105359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B120B65-12F9-A5CC-25E1-3F74F5492304}"/>
              </a:ext>
            </a:extLst>
          </p:cNvPr>
          <p:cNvSpPr/>
          <p:nvPr/>
        </p:nvSpPr>
        <p:spPr>
          <a:xfrm>
            <a:off x="6164853" y="4158892"/>
            <a:ext cx="697377" cy="13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0AE42EE-4314-9C02-2410-C19936A47DF3}"/>
              </a:ext>
            </a:extLst>
          </p:cNvPr>
          <p:cNvGrpSpPr/>
          <p:nvPr/>
        </p:nvGrpSpPr>
        <p:grpSpPr>
          <a:xfrm rot="19714150">
            <a:off x="4279245" y="3484257"/>
            <a:ext cx="824121" cy="743356"/>
            <a:chOff x="209888" y="1541902"/>
            <a:chExt cx="6007769" cy="2983515"/>
          </a:xfrm>
          <a:scene3d>
            <a:camera prst="perspectiveRelaxed">
              <a:rot lat="20034333" lon="19465721" rev="725294"/>
            </a:camera>
            <a:lightRig rig="threePt" dir="t"/>
          </a:scene3d>
        </p:grpSpPr>
        <p:sp>
          <p:nvSpPr>
            <p:cNvPr id="8" name="Halber Rahmen 7">
              <a:extLst>
                <a:ext uri="{FF2B5EF4-FFF2-40B4-BE49-F238E27FC236}">
                  <a16:creationId xmlns:a16="http://schemas.microsoft.com/office/drawing/2014/main" id="{87724410-0D87-2A1E-96C3-8D9A4FEBA5DB}"/>
                </a:ext>
              </a:extLst>
            </p:cNvPr>
            <p:cNvSpPr/>
            <p:nvPr/>
          </p:nvSpPr>
          <p:spPr>
            <a:xfrm rot="5400000">
              <a:off x="5746788" y="1541902"/>
              <a:ext cx="459101" cy="459101"/>
            </a:xfrm>
            <a:prstGeom prst="halfFrame">
              <a:avLst>
                <a:gd name="adj1" fmla="val 13059"/>
                <a:gd name="adj2" fmla="val 1576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de-DE"/>
            </a:p>
          </p:txBody>
        </p:sp>
        <p:sp>
          <p:nvSpPr>
            <p:cNvPr id="9" name="Halber Rahmen 8">
              <a:extLst>
                <a:ext uri="{FF2B5EF4-FFF2-40B4-BE49-F238E27FC236}">
                  <a16:creationId xmlns:a16="http://schemas.microsoft.com/office/drawing/2014/main" id="{BCA446F5-1756-62EF-F1A4-7CCFE0288C18}"/>
                </a:ext>
              </a:extLst>
            </p:cNvPr>
            <p:cNvSpPr/>
            <p:nvPr/>
          </p:nvSpPr>
          <p:spPr>
            <a:xfrm rot="10800000">
              <a:off x="5758556" y="4044689"/>
              <a:ext cx="459101" cy="459101"/>
            </a:xfrm>
            <a:prstGeom prst="halfFrame">
              <a:avLst>
                <a:gd name="adj1" fmla="val 13059"/>
                <a:gd name="adj2" fmla="val 1576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de-DE"/>
            </a:p>
          </p:txBody>
        </p:sp>
        <p:sp>
          <p:nvSpPr>
            <p:cNvPr id="10" name="Halber Rahmen 9">
              <a:extLst>
                <a:ext uri="{FF2B5EF4-FFF2-40B4-BE49-F238E27FC236}">
                  <a16:creationId xmlns:a16="http://schemas.microsoft.com/office/drawing/2014/main" id="{311564E2-B8FA-2A0D-76A2-6077CAEDB845}"/>
                </a:ext>
              </a:extLst>
            </p:cNvPr>
            <p:cNvSpPr/>
            <p:nvPr/>
          </p:nvSpPr>
          <p:spPr>
            <a:xfrm>
              <a:off x="222765" y="1562064"/>
              <a:ext cx="459101" cy="459101"/>
            </a:xfrm>
            <a:prstGeom prst="halfFrame">
              <a:avLst>
                <a:gd name="adj1" fmla="val 13059"/>
                <a:gd name="adj2" fmla="val 1576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de-DE"/>
            </a:p>
          </p:txBody>
        </p:sp>
        <p:sp>
          <p:nvSpPr>
            <p:cNvPr id="12" name="Halber Rahmen 11">
              <a:extLst>
                <a:ext uri="{FF2B5EF4-FFF2-40B4-BE49-F238E27FC236}">
                  <a16:creationId xmlns:a16="http://schemas.microsoft.com/office/drawing/2014/main" id="{8C6D507F-6BF4-0514-DFF9-6DD27FF49781}"/>
                </a:ext>
              </a:extLst>
            </p:cNvPr>
            <p:cNvSpPr/>
            <p:nvPr/>
          </p:nvSpPr>
          <p:spPr>
            <a:xfrm rot="16200000">
              <a:off x="209888" y="4066316"/>
              <a:ext cx="459101" cy="459101"/>
            </a:xfrm>
            <a:prstGeom prst="halfFrame">
              <a:avLst>
                <a:gd name="adj1" fmla="val 13059"/>
                <a:gd name="adj2" fmla="val 1576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A9E4DC91-77AD-D8CD-7B87-01B2AE34491B}"/>
              </a:ext>
            </a:extLst>
          </p:cNvPr>
          <p:cNvSpPr/>
          <p:nvPr/>
        </p:nvSpPr>
        <p:spPr>
          <a:xfrm>
            <a:off x="2845155" y="2947508"/>
            <a:ext cx="3181993" cy="180553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BB3E427-1FF7-0355-E986-16003DD5069F}"/>
              </a:ext>
            </a:extLst>
          </p:cNvPr>
          <p:cNvGrpSpPr/>
          <p:nvPr/>
        </p:nvGrpSpPr>
        <p:grpSpPr>
          <a:xfrm>
            <a:off x="5433182" y="3158579"/>
            <a:ext cx="357358" cy="420421"/>
            <a:chOff x="5967262" y="4843266"/>
            <a:chExt cx="647700" cy="762000"/>
          </a:xfrm>
          <a:solidFill>
            <a:srgbClr val="FFFF00"/>
          </a:solidFill>
          <a:effectLst>
            <a:glow rad="228600">
              <a:schemeClr val="accent1">
                <a:alpha val="40000"/>
              </a:schemeClr>
            </a:glow>
          </a:effectLst>
        </p:grpSpPr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6E9A774A-85BE-CC9E-D8CD-BDF547D44E5E}"/>
                </a:ext>
              </a:extLst>
            </p:cNvPr>
            <p:cNvSpPr/>
            <p:nvPr/>
          </p:nvSpPr>
          <p:spPr>
            <a:xfrm>
              <a:off x="5967262" y="4843266"/>
              <a:ext cx="647700" cy="190500"/>
            </a:xfrm>
            <a:custGeom>
              <a:avLst/>
              <a:gdLst>
                <a:gd name="connsiteX0" fmla="*/ 609600 w 647700"/>
                <a:gd name="connsiteY0" fmla="*/ 114300 h 190500"/>
                <a:gd name="connsiteX1" fmla="*/ 447675 w 647700"/>
                <a:gd name="connsiteY1" fmla="*/ 114300 h 190500"/>
                <a:gd name="connsiteX2" fmla="*/ 447675 w 647700"/>
                <a:gd name="connsiteY2" fmla="*/ 66675 h 190500"/>
                <a:gd name="connsiteX3" fmla="*/ 381000 w 647700"/>
                <a:gd name="connsiteY3" fmla="*/ 0 h 190500"/>
                <a:gd name="connsiteX4" fmla="*/ 266700 w 647700"/>
                <a:gd name="connsiteY4" fmla="*/ 0 h 190500"/>
                <a:gd name="connsiteX5" fmla="*/ 200025 w 647700"/>
                <a:gd name="connsiteY5" fmla="*/ 66675 h 190500"/>
                <a:gd name="connsiteX6" fmla="*/ 200025 w 647700"/>
                <a:gd name="connsiteY6" fmla="*/ 114300 h 190500"/>
                <a:gd name="connsiteX7" fmla="*/ 38100 w 647700"/>
                <a:gd name="connsiteY7" fmla="*/ 114300 h 190500"/>
                <a:gd name="connsiteX8" fmla="*/ 0 w 647700"/>
                <a:gd name="connsiteY8" fmla="*/ 152400 h 190500"/>
                <a:gd name="connsiteX9" fmla="*/ 0 w 647700"/>
                <a:gd name="connsiteY9" fmla="*/ 190500 h 190500"/>
                <a:gd name="connsiteX10" fmla="*/ 647700 w 647700"/>
                <a:gd name="connsiteY10" fmla="*/ 190500 h 190500"/>
                <a:gd name="connsiteX11" fmla="*/ 647700 w 647700"/>
                <a:gd name="connsiteY11" fmla="*/ 152400 h 190500"/>
                <a:gd name="connsiteX12" fmla="*/ 609600 w 647700"/>
                <a:gd name="connsiteY12" fmla="*/ 114300 h 190500"/>
                <a:gd name="connsiteX13" fmla="*/ 257175 w 647700"/>
                <a:gd name="connsiteY13" fmla="*/ 66675 h 190500"/>
                <a:gd name="connsiteX14" fmla="*/ 266700 w 647700"/>
                <a:gd name="connsiteY14" fmla="*/ 57150 h 190500"/>
                <a:gd name="connsiteX15" fmla="*/ 381000 w 647700"/>
                <a:gd name="connsiteY15" fmla="*/ 57150 h 190500"/>
                <a:gd name="connsiteX16" fmla="*/ 390525 w 647700"/>
                <a:gd name="connsiteY16" fmla="*/ 66675 h 190500"/>
                <a:gd name="connsiteX17" fmla="*/ 390525 w 647700"/>
                <a:gd name="connsiteY17" fmla="*/ 114300 h 190500"/>
                <a:gd name="connsiteX18" fmla="*/ 257175 w 647700"/>
                <a:gd name="connsiteY18" fmla="*/ 114300 h 190500"/>
                <a:gd name="connsiteX19" fmla="*/ 257175 w 647700"/>
                <a:gd name="connsiteY19" fmla="*/ 6667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7700" h="190500">
                  <a:moveTo>
                    <a:pt x="609600" y="114300"/>
                  </a:moveTo>
                  <a:lnTo>
                    <a:pt x="447675" y="114300"/>
                  </a:lnTo>
                  <a:lnTo>
                    <a:pt x="447675" y="66675"/>
                  </a:lnTo>
                  <a:cubicBezTo>
                    <a:pt x="447675" y="29528"/>
                    <a:pt x="418148" y="0"/>
                    <a:pt x="381000" y="0"/>
                  </a:cubicBezTo>
                  <a:lnTo>
                    <a:pt x="266700" y="0"/>
                  </a:lnTo>
                  <a:cubicBezTo>
                    <a:pt x="229552" y="0"/>
                    <a:pt x="200025" y="29528"/>
                    <a:pt x="200025" y="66675"/>
                  </a:cubicBezTo>
                  <a:lnTo>
                    <a:pt x="200025" y="114300"/>
                  </a:lnTo>
                  <a:lnTo>
                    <a:pt x="38100" y="114300"/>
                  </a:lnTo>
                  <a:cubicBezTo>
                    <a:pt x="17145" y="114300"/>
                    <a:pt x="0" y="131445"/>
                    <a:pt x="0" y="152400"/>
                  </a:cubicBezTo>
                  <a:lnTo>
                    <a:pt x="0" y="190500"/>
                  </a:lnTo>
                  <a:lnTo>
                    <a:pt x="647700" y="190500"/>
                  </a:lnTo>
                  <a:lnTo>
                    <a:pt x="647700" y="152400"/>
                  </a:lnTo>
                  <a:cubicBezTo>
                    <a:pt x="647700" y="131445"/>
                    <a:pt x="630555" y="114300"/>
                    <a:pt x="609600" y="114300"/>
                  </a:cubicBezTo>
                  <a:close/>
                  <a:moveTo>
                    <a:pt x="257175" y="66675"/>
                  </a:moveTo>
                  <a:cubicBezTo>
                    <a:pt x="257175" y="60960"/>
                    <a:pt x="260985" y="57150"/>
                    <a:pt x="266700" y="57150"/>
                  </a:cubicBezTo>
                  <a:lnTo>
                    <a:pt x="381000" y="57150"/>
                  </a:lnTo>
                  <a:cubicBezTo>
                    <a:pt x="386715" y="57150"/>
                    <a:pt x="390525" y="60960"/>
                    <a:pt x="390525" y="66675"/>
                  </a:cubicBezTo>
                  <a:lnTo>
                    <a:pt x="390525" y="114300"/>
                  </a:lnTo>
                  <a:lnTo>
                    <a:pt x="257175" y="114300"/>
                  </a:lnTo>
                  <a:lnTo>
                    <a:pt x="257175" y="66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B0040F4-E814-F584-E8D0-C648573221E2}"/>
                </a:ext>
              </a:extLst>
            </p:cNvPr>
            <p:cNvSpPr/>
            <p:nvPr/>
          </p:nvSpPr>
          <p:spPr>
            <a:xfrm>
              <a:off x="6024412" y="5071866"/>
              <a:ext cx="533400" cy="533400"/>
            </a:xfrm>
            <a:custGeom>
              <a:avLst/>
              <a:gdLst>
                <a:gd name="connsiteX0" fmla="*/ 0 w 533400"/>
                <a:gd name="connsiteY0" fmla="*/ 495300 h 533400"/>
                <a:gd name="connsiteX1" fmla="*/ 38100 w 533400"/>
                <a:gd name="connsiteY1" fmla="*/ 533400 h 533400"/>
                <a:gd name="connsiteX2" fmla="*/ 495300 w 533400"/>
                <a:gd name="connsiteY2" fmla="*/ 533400 h 533400"/>
                <a:gd name="connsiteX3" fmla="*/ 533400 w 533400"/>
                <a:gd name="connsiteY3" fmla="*/ 495300 h 533400"/>
                <a:gd name="connsiteX4" fmla="*/ 533400 w 533400"/>
                <a:gd name="connsiteY4" fmla="*/ 0 h 533400"/>
                <a:gd name="connsiteX5" fmla="*/ 0 w 533400"/>
                <a:gd name="connsiteY5" fmla="*/ 0 h 533400"/>
                <a:gd name="connsiteX6" fmla="*/ 0 w 533400"/>
                <a:gd name="connsiteY6" fmla="*/ 495300 h 533400"/>
                <a:gd name="connsiteX7" fmla="*/ 390525 w 533400"/>
                <a:gd name="connsiteY7" fmla="*/ 57150 h 533400"/>
                <a:gd name="connsiteX8" fmla="*/ 447675 w 533400"/>
                <a:gd name="connsiteY8" fmla="*/ 57150 h 533400"/>
                <a:gd name="connsiteX9" fmla="*/ 447675 w 533400"/>
                <a:gd name="connsiteY9" fmla="*/ 476250 h 533400"/>
                <a:gd name="connsiteX10" fmla="*/ 390525 w 533400"/>
                <a:gd name="connsiteY10" fmla="*/ 476250 h 533400"/>
                <a:gd name="connsiteX11" fmla="*/ 390525 w 533400"/>
                <a:gd name="connsiteY11" fmla="*/ 57150 h 533400"/>
                <a:gd name="connsiteX12" fmla="*/ 238125 w 533400"/>
                <a:gd name="connsiteY12" fmla="*/ 57150 h 533400"/>
                <a:gd name="connsiteX13" fmla="*/ 295275 w 533400"/>
                <a:gd name="connsiteY13" fmla="*/ 57150 h 533400"/>
                <a:gd name="connsiteX14" fmla="*/ 295275 w 533400"/>
                <a:gd name="connsiteY14" fmla="*/ 476250 h 533400"/>
                <a:gd name="connsiteX15" fmla="*/ 238125 w 533400"/>
                <a:gd name="connsiteY15" fmla="*/ 476250 h 533400"/>
                <a:gd name="connsiteX16" fmla="*/ 238125 w 533400"/>
                <a:gd name="connsiteY16" fmla="*/ 57150 h 533400"/>
                <a:gd name="connsiteX17" fmla="*/ 85725 w 533400"/>
                <a:gd name="connsiteY17" fmla="*/ 57150 h 533400"/>
                <a:gd name="connsiteX18" fmla="*/ 142875 w 533400"/>
                <a:gd name="connsiteY18" fmla="*/ 57150 h 533400"/>
                <a:gd name="connsiteX19" fmla="*/ 142875 w 533400"/>
                <a:gd name="connsiteY19" fmla="*/ 476250 h 533400"/>
                <a:gd name="connsiteX20" fmla="*/ 85725 w 533400"/>
                <a:gd name="connsiteY20" fmla="*/ 476250 h 533400"/>
                <a:gd name="connsiteX21" fmla="*/ 85725 w 533400"/>
                <a:gd name="connsiteY21" fmla="*/ 571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3400" h="533400">
                  <a:moveTo>
                    <a:pt x="0" y="495300"/>
                  </a:moveTo>
                  <a:cubicBezTo>
                    <a:pt x="0" y="516255"/>
                    <a:pt x="17145" y="533400"/>
                    <a:pt x="38100" y="533400"/>
                  </a:cubicBezTo>
                  <a:lnTo>
                    <a:pt x="495300" y="533400"/>
                  </a:lnTo>
                  <a:cubicBezTo>
                    <a:pt x="516255" y="533400"/>
                    <a:pt x="533400" y="516255"/>
                    <a:pt x="533400" y="495300"/>
                  </a:cubicBezTo>
                  <a:lnTo>
                    <a:pt x="533400" y="0"/>
                  </a:lnTo>
                  <a:lnTo>
                    <a:pt x="0" y="0"/>
                  </a:lnTo>
                  <a:lnTo>
                    <a:pt x="0" y="495300"/>
                  </a:lnTo>
                  <a:close/>
                  <a:moveTo>
                    <a:pt x="390525" y="57150"/>
                  </a:moveTo>
                  <a:lnTo>
                    <a:pt x="447675" y="57150"/>
                  </a:lnTo>
                  <a:lnTo>
                    <a:pt x="447675" y="476250"/>
                  </a:lnTo>
                  <a:lnTo>
                    <a:pt x="390525" y="476250"/>
                  </a:lnTo>
                  <a:lnTo>
                    <a:pt x="390525" y="57150"/>
                  </a:lnTo>
                  <a:close/>
                  <a:moveTo>
                    <a:pt x="238125" y="57150"/>
                  </a:moveTo>
                  <a:lnTo>
                    <a:pt x="295275" y="57150"/>
                  </a:lnTo>
                  <a:lnTo>
                    <a:pt x="295275" y="476250"/>
                  </a:lnTo>
                  <a:lnTo>
                    <a:pt x="238125" y="476250"/>
                  </a:lnTo>
                  <a:lnTo>
                    <a:pt x="238125" y="57150"/>
                  </a:lnTo>
                  <a:close/>
                  <a:moveTo>
                    <a:pt x="85725" y="57150"/>
                  </a:moveTo>
                  <a:lnTo>
                    <a:pt x="142875" y="57150"/>
                  </a:lnTo>
                  <a:lnTo>
                    <a:pt x="142875" y="476250"/>
                  </a:lnTo>
                  <a:lnTo>
                    <a:pt x="85725" y="476250"/>
                  </a:lnTo>
                  <a:lnTo>
                    <a:pt x="85725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52576256-4BD1-29E3-C5FD-937128F05510}"/>
              </a:ext>
            </a:extLst>
          </p:cNvPr>
          <p:cNvSpPr/>
          <p:nvPr/>
        </p:nvSpPr>
        <p:spPr>
          <a:xfrm>
            <a:off x="5407181" y="3721680"/>
            <a:ext cx="425174" cy="425174"/>
          </a:xfrm>
          <a:prstGeom prst="roundRect">
            <a:avLst/>
          </a:prstGeom>
          <a:solidFill>
            <a:srgbClr val="FFFF00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chemeClr val="tx1"/>
                </a:solidFill>
              </a:rPr>
              <a:t>Done</a:t>
            </a:r>
            <a:endParaRPr lang="de-D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7543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848A7489-E40A-E247-AA59-65F245259B10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7CAADE83-5F25-0A48-B83D-03A7471B880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Draft</Template>
  <TotalTime>0</TotalTime>
  <Words>305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Ravil Goetzke</dc:creator>
  <cp:lastModifiedBy>Ravil Goetzke</cp:lastModifiedBy>
  <cp:revision>5</cp:revision>
  <cp:lastPrinted>2021-03-24T16:10:50Z</cp:lastPrinted>
  <dcterms:created xsi:type="dcterms:W3CDTF">2024-07-23T06:52:51Z</dcterms:created>
  <dcterms:modified xsi:type="dcterms:W3CDTF">2024-07-23T08:12:19Z</dcterms:modified>
</cp:coreProperties>
</file>