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079000" y="1604520"/>
            <a:ext cx="4984920" cy="3977280"/>
          </a:xfrm>
          <a:prstGeom prst="rect">
            <a:avLst/>
          </a:prstGeom>
          <a:ln>
            <a:noFill/>
          </a:ln>
        </p:spPr>
      </p:pic>
      <p:pic>
        <p:nvPicPr>
          <p:cNvPr id="36"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079000" y="1604520"/>
            <a:ext cx="4984920" cy="3977280"/>
          </a:xfrm>
          <a:prstGeom prst="rect">
            <a:avLst/>
          </a:prstGeom>
          <a:ln>
            <a:noFill/>
          </a:ln>
        </p:spPr>
      </p:pic>
      <p:pic>
        <p:nvPicPr>
          <p:cNvPr id="73"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flipV="1">
            <a:off x="-41760" y="1319760"/>
            <a:ext cx="9230760" cy="59400"/>
          </a:xfrm>
          <a:prstGeom prst="rect">
            <a:avLst/>
          </a:prstGeom>
          <a:gradFill>
            <a:gsLst>
              <a:gs pos="0">
                <a:srgbClr val="92d050"/>
              </a:gs>
              <a:gs pos="50000">
                <a:srgbClr val="00b0f0"/>
              </a:gs>
              <a:gs pos="100000">
                <a:srgbClr val="92d050"/>
              </a:gs>
            </a:gsLst>
            <a:lin ang="8100000"/>
          </a:gradFill>
          <a:ln w="25560">
            <a:noFill/>
          </a:ln>
        </p:spPr>
        <p:style>
          <a:lnRef idx="0"/>
          <a:fillRef idx="0"/>
          <a:effectRef idx="0"/>
          <a:fontRef idx="minor"/>
        </p:style>
      </p:sp>
      <p:sp>
        <p:nvSpPr>
          <p:cNvPr id="1"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a:t>
            </a:r>
            <a:r>
              <a:rPr b="0" lang="en-US" sz="4400" spc="-1" strike="noStrike">
                <a:solidFill>
                  <a:srgbClr val="000000"/>
                </a:solidFill>
                <a:uFill>
                  <a:solidFill>
                    <a:srgbClr val="ffffff"/>
                  </a:solidFill>
                </a:uFill>
                <a:latin typeface="Arial"/>
              </a:rPr>
              <a:t>the title text </a:t>
            </a:r>
            <a:r>
              <a:rPr b="0" lang="en-US" sz="4400" spc="-1" strike="noStrike">
                <a:solidFill>
                  <a:srgbClr val="000000"/>
                </a:solidFill>
                <a:uFill>
                  <a:solidFill>
                    <a:srgbClr val="ffffff"/>
                  </a:solidFill>
                </a:uFill>
                <a:latin typeface="Arial"/>
              </a:rPr>
              <a:t>format</a:t>
            </a:r>
            <a:endParaRPr b="0" lang="en-US" sz="4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CustomShape 1"/>
          <p:cNvSpPr/>
          <p:nvPr/>
        </p:nvSpPr>
        <p:spPr>
          <a:xfrm flipV="1">
            <a:off x="-41760" y="1319760"/>
            <a:ext cx="9230760" cy="59400"/>
          </a:xfrm>
          <a:prstGeom prst="rect">
            <a:avLst/>
          </a:prstGeom>
          <a:gradFill>
            <a:gsLst>
              <a:gs pos="0">
                <a:srgbClr val="92d050"/>
              </a:gs>
              <a:gs pos="50000">
                <a:srgbClr val="00b0f0"/>
              </a:gs>
              <a:gs pos="100000">
                <a:srgbClr val="92d050"/>
              </a:gs>
            </a:gsLst>
            <a:lin ang="8100000"/>
          </a:gradFill>
          <a:ln w="25560">
            <a:noFill/>
          </a:ln>
        </p:spPr>
        <p:style>
          <a:lnRef idx="0"/>
          <a:fillRef idx="0"/>
          <a:effectRef idx="0"/>
          <a:fontRef idx="minor"/>
        </p:style>
      </p:sp>
      <p:sp>
        <p:nvSpPr>
          <p:cNvPr id="38"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617760" y="46800"/>
            <a:ext cx="7882200" cy="132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000000"/>
                </a:solidFill>
                <a:uFill>
                  <a:solidFill>
                    <a:srgbClr val="ffffff"/>
                  </a:solidFill>
                </a:uFill>
                <a:latin typeface="Calibri Light"/>
                <a:ea typeface="DejaVu Sans"/>
              </a:rPr>
              <a:t>Student Research Report</a:t>
            </a:r>
            <a:endParaRPr b="0" lang="en-US" sz="1800" spc="-1" strike="noStrike">
              <a:solidFill>
                <a:srgbClr val="000000"/>
              </a:solidFill>
              <a:uFill>
                <a:solidFill>
                  <a:srgbClr val="ffffff"/>
                </a:solidFill>
              </a:uFill>
              <a:latin typeface="Arial"/>
            </a:endParaRPr>
          </a:p>
        </p:txBody>
      </p:sp>
      <p:sp>
        <p:nvSpPr>
          <p:cNvPr id="75" name="CustomShape 2"/>
          <p:cNvSpPr/>
          <p:nvPr/>
        </p:nvSpPr>
        <p:spPr>
          <a:xfrm>
            <a:off x="628560" y="1825560"/>
            <a:ext cx="7882200" cy="4346640"/>
          </a:xfrm>
          <a:prstGeom prst="rect">
            <a:avLst/>
          </a:prstGeom>
          <a:noFill/>
          <a:ln>
            <a:noFill/>
          </a:ln>
        </p:spPr>
        <p:style>
          <a:lnRef idx="0"/>
          <a:fillRef idx="0"/>
          <a:effectRef idx="0"/>
          <a:fontRef idx="minor"/>
        </p:style>
      </p:sp>
      <p:sp>
        <p:nvSpPr>
          <p:cNvPr id="76" name="CustomShape 3"/>
          <p:cNvSpPr/>
          <p:nvPr/>
        </p:nvSpPr>
        <p:spPr>
          <a:xfrm>
            <a:off x="628560" y="6356520"/>
            <a:ext cx="2052720" cy="3603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5/24/18</a:t>
            </a:r>
            <a:endParaRPr b="0" lang="en-US" sz="1800" spc="-1" strike="noStrike">
              <a:solidFill>
                <a:srgbClr val="000000"/>
              </a:solidFill>
              <a:uFill>
                <a:solidFill>
                  <a:srgbClr val="ffffff"/>
                </a:solidFill>
              </a:uFill>
              <a:latin typeface="Arial"/>
            </a:endParaRPr>
          </a:p>
        </p:txBody>
      </p:sp>
      <p:sp>
        <p:nvSpPr>
          <p:cNvPr id="77" name="CustomShape 4"/>
          <p:cNvSpPr/>
          <p:nvPr/>
        </p:nvSpPr>
        <p:spPr>
          <a:xfrm>
            <a:off x="3029040" y="6356520"/>
            <a:ext cx="3081600" cy="3603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78" name="CustomShape 5"/>
          <p:cNvSpPr/>
          <p:nvPr/>
        </p:nvSpPr>
        <p:spPr>
          <a:xfrm>
            <a:off x="6458040" y="6356520"/>
            <a:ext cx="2052720" cy="360360"/>
          </a:xfrm>
          <a:prstGeom prst="rect">
            <a:avLst/>
          </a:prstGeom>
          <a:noFill/>
          <a:ln>
            <a:noFill/>
          </a:ln>
        </p:spPr>
        <p:style>
          <a:lnRef idx="0"/>
          <a:fillRef idx="0"/>
          <a:effectRef idx="0"/>
          <a:fontRef idx="minor"/>
        </p:style>
        <p:txBody>
          <a:bodyPr lIns="90000" rIns="90000" tIns="45000" bIns="45000" anchor="ctr"/>
          <a:p>
            <a:pPr algn="r">
              <a:lnSpc>
                <a:spcPct val="100000"/>
              </a:lnSpc>
            </a:pPr>
            <a:fld id="{EF710B12-5B17-45B3-8F02-D9E864F7BB74}"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79" name="CustomShape 6"/>
          <p:cNvSpPr/>
          <p:nvPr/>
        </p:nvSpPr>
        <p:spPr>
          <a:xfrm>
            <a:off x="3624840" y="6356520"/>
            <a:ext cx="1850400" cy="360360"/>
          </a:xfrm>
          <a:prstGeom prst="rect">
            <a:avLst/>
          </a:prstGeom>
          <a:noFill/>
          <a:ln w="19080">
            <a:solidFill>
              <a:srgbClr val="c00000"/>
            </a:solidFill>
            <a:round/>
          </a:ln>
        </p:spPr>
        <p:style>
          <a:lnRef idx="0"/>
          <a:fillRef idx="0"/>
          <a:effectRef idx="0"/>
          <a:fontRef idx="minor"/>
        </p:style>
      </p:sp>
      <p:sp>
        <p:nvSpPr>
          <p:cNvPr id="80" name="CustomShape 7"/>
          <p:cNvSpPr/>
          <p:nvPr/>
        </p:nvSpPr>
        <p:spPr>
          <a:xfrm>
            <a:off x="1463040" y="2003400"/>
            <a:ext cx="6671160" cy="30218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uFill>
                  <a:solidFill>
                    <a:srgbClr val="ffffff"/>
                  </a:solidFill>
                </a:uFill>
                <a:latin typeface="Arial"/>
                <a:ea typeface="DejaVu Sans"/>
              </a:rPr>
              <a:t>DTW time alignment algorithm coded. The reconstruction part is terrible because of crackling noise in the signal. Tried multiple different ways to reconstruct such as phase vocoder and STFT interpolation. Pitch information gets lost in the phase vocoder while STFT interpolation leads to clipping (and hence crackle noise). Coded Demons algorithm with SSD as its loss function. Some bug in the code because of which SSD is increasing after registration and Mutual Information is going down.</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630000" y="274320"/>
            <a:ext cx="7882200" cy="132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uFill>
                  <a:solidFill>
                    <a:srgbClr val="ffffff"/>
                  </a:solidFill>
                </a:uFill>
                <a:latin typeface="Calibri Light"/>
                <a:ea typeface="DejaVu Sans"/>
              </a:rPr>
              <a:t>Looking Backwards</a:t>
            </a:r>
            <a:endParaRPr b="0" lang="en-US" sz="1800" spc="-1" strike="noStrike">
              <a:solidFill>
                <a:srgbClr val="000000"/>
              </a:solidFill>
              <a:uFill>
                <a:solidFill>
                  <a:srgbClr val="ffffff"/>
                </a:solidFill>
              </a:uFill>
              <a:latin typeface="Arial"/>
            </a:endParaRPr>
          </a:p>
        </p:txBody>
      </p:sp>
      <p:sp>
        <p:nvSpPr>
          <p:cNvPr id="82" name="CustomShape 2"/>
          <p:cNvSpPr/>
          <p:nvPr/>
        </p:nvSpPr>
        <p:spPr>
          <a:xfrm>
            <a:off x="630000" y="1681200"/>
            <a:ext cx="3863520" cy="4525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200" spc="-1" strike="noStrike" u="sng">
                <a:solidFill>
                  <a:srgbClr val="000000"/>
                </a:solidFill>
                <a:uFill>
                  <a:solidFill>
                    <a:srgbClr val="ffffff"/>
                  </a:solidFill>
                </a:uFill>
                <a:latin typeface="Calibri"/>
                <a:ea typeface="DejaVu Sans"/>
              </a:rPr>
              <a:t>Last Week’s Feedback</a:t>
            </a:r>
            <a:endParaRPr b="0" lang="en-US" sz="1800" spc="-1" strike="noStrike">
              <a:solidFill>
                <a:srgbClr val="000000"/>
              </a:solidFill>
              <a:uFill>
                <a:solidFill>
                  <a:srgbClr val="ffffff"/>
                </a:solidFill>
              </a:uFill>
              <a:latin typeface="Arial"/>
            </a:endParaRPr>
          </a:p>
        </p:txBody>
      </p:sp>
      <p:sp>
        <p:nvSpPr>
          <p:cNvPr id="83" name="CustomShape 3"/>
          <p:cNvSpPr/>
          <p:nvPr/>
        </p:nvSpPr>
        <p:spPr>
          <a:xfrm>
            <a:off x="630000" y="2194560"/>
            <a:ext cx="3863520" cy="401868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DTW and write demons code. </a:t>
            </a:r>
            <a:endParaRPr b="0" lang="en-US" sz="1800" spc="-1" strike="noStrike">
              <a:solidFill>
                <a:srgbClr val="000000"/>
              </a:solidFill>
              <a:uFill>
                <a:solidFill>
                  <a:srgbClr val="ffffff"/>
                </a:solidFill>
              </a:uFill>
              <a:latin typeface="Arial"/>
            </a:endParaRPr>
          </a:p>
        </p:txBody>
      </p:sp>
      <p:sp>
        <p:nvSpPr>
          <p:cNvPr id="84" name="CustomShape 4"/>
          <p:cNvSpPr/>
          <p:nvPr/>
        </p:nvSpPr>
        <p:spPr>
          <a:xfrm>
            <a:off x="4629240" y="1681200"/>
            <a:ext cx="3882600" cy="4525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Last Week’s Progress</a:t>
            </a:r>
            <a:endParaRPr b="0" lang="en-US" sz="1800" spc="-1" strike="noStrike">
              <a:solidFill>
                <a:srgbClr val="000000"/>
              </a:solidFill>
              <a:uFill>
                <a:solidFill>
                  <a:srgbClr val="ffffff"/>
                </a:solidFill>
              </a:uFill>
              <a:latin typeface="Arial"/>
            </a:endParaRPr>
          </a:p>
        </p:txBody>
      </p:sp>
      <p:sp>
        <p:nvSpPr>
          <p:cNvPr id="85" name="CustomShape 5"/>
          <p:cNvSpPr/>
          <p:nvPr/>
        </p:nvSpPr>
        <p:spPr>
          <a:xfrm>
            <a:off x="4572000" y="2196000"/>
            <a:ext cx="3882600" cy="401868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Font typeface="Arial"/>
              <a:buChar char="•"/>
            </a:pPr>
            <a:r>
              <a:rPr b="0" lang="en-US" sz="2200" spc="-1" strike="noStrike">
                <a:solidFill>
                  <a:srgbClr val="000000"/>
                </a:solidFill>
                <a:uFill>
                  <a:solidFill>
                    <a:srgbClr val="ffffff"/>
                  </a:solidFill>
                </a:uFill>
                <a:latin typeface="Calibri"/>
                <a:ea typeface="DejaVu Sans"/>
              </a:rPr>
              <a:t>Task 1 (50% Completed)</a:t>
            </a:r>
            <a:endParaRPr b="0" lang="en-US" sz="1800" spc="-1" strike="noStrike">
              <a:solidFill>
                <a:srgbClr val="000000"/>
              </a:solidFill>
              <a:uFill>
                <a:solidFill>
                  <a:srgbClr val="ffffff"/>
                </a:solidFill>
              </a:uFill>
              <a:latin typeface="Arial"/>
            </a:endParaRPr>
          </a:p>
        </p:txBody>
      </p:sp>
      <p:sp>
        <p:nvSpPr>
          <p:cNvPr id="86" name="CustomShape 6"/>
          <p:cNvSpPr/>
          <p:nvPr/>
        </p:nvSpPr>
        <p:spPr>
          <a:xfrm>
            <a:off x="628560" y="6356520"/>
            <a:ext cx="2052720" cy="3603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5/24/18</a:t>
            </a:r>
            <a:endParaRPr b="0" lang="en-US" sz="1800" spc="-1" strike="noStrike">
              <a:solidFill>
                <a:srgbClr val="000000"/>
              </a:solidFill>
              <a:uFill>
                <a:solidFill>
                  <a:srgbClr val="ffffff"/>
                </a:solidFill>
              </a:uFill>
              <a:latin typeface="Arial"/>
            </a:endParaRPr>
          </a:p>
        </p:txBody>
      </p:sp>
      <p:sp>
        <p:nvSpPr>
          <p:cNvPr id="87" name="CustomShape 7"/>
          <p:cNvSpPr/>
          <p:nvPr/>
        </p:nvSpPr>
        <p:spPr>
          <a:xfrm>
            <a:off x="3029040" y="6356520"/>
            <a:ext cx="3081600" cy="3603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88" name="CustomShape 8"/>
          <p:cNvSpPr/>
          <p:nvPr/>
        </p:nvSpPr>
        <p:spPr>
          <a:xfrm>
            <a:off x="6458040" y="6356520"/>
            <a:ext cx="2052720" cy="360360"/>
          </a:xfrm>
          <a:prstGeom prst="rect">
            <a:avLst/>
          </a:prstGeom>
          <a:noFill/>
          <a:ln>
            <a:noFill/>
          </a:ln>
        </p:spPr>
        <p:style>
          <a:lnRef idx="0"/>
          <a:fillRef idx="0"/>
          <a:effectRef idx="0"/>
          <a:fontRef idx="minor"/>
        </p:style>
        <p:txBody>
          <a:bodyPr lIns="90000" rIns="90000" tIns="45000" bIns="45000" anchor="ctr"/>
          <a:p>
            <a:pPr algn="r">
              <a:lnSpc>
                <a:spcPct val="100000"/>
              </a:lnSpc>
            </a:pPr>
            <a:fld id="{281C7F53-4BBE-404D-8C0D-93AA3F6CC3EC}"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630000" y="274320"/>
            <a:ext cx="7882200" cy="13208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uFill>
                  <a:solidFill>
                    <a:srgbClr val="ffffff"/>
                  </a:solidFill>
                </a:uFill>
                <a:latin typeface="Calibri Light"/>
                <a:ea typeface="DejaVu Sans"/>
              </a:rPr>
              <a:t>Troubleshooting</a:t>
            </a:r>
            <a:endParaRPr b="0" lang="en-US" sz="1800" spc="-1" strike="noStrike">
              <a:solidFill>
                <a:srgbClr val="000000"/>
              </a:solidFill>
              <a:uFill>
                <a:solidFill>
                  <a:srgbClr val="ffffff"/>
                </a:solidFill>
              </a:uFill>
              <a:latin typeface="Arial"/>
            </a:endParaRPr>
          </a:p>
        </p:txBody>
      </p:sp>
      <p:sp>
        <p:nvSpPr>
          <p:cNvPr id="90" name="CustomShape 2"/>
          <p:cNvSpPr/>
          <p:nvPr/>
        </p:nvSpPr>
        <p:spPr>
          <a:xfrm>
            <a:off x="645120" y="1620720"/>
            <a:ext cx="3863520" cy="4525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Questions/Stumbling Blocks</a:t>
            </a:r>
            <a:endParaRPr b="0" lang="en-US" sz="1800" spc="-1" strike="noStrike">
              <a:solidFill>
                <a:srgbClr val="000000"/>
              </a:solidFill>
              <a:uFill>
                <a:solidFill>
                  <a:srgbClr val="ffffff"/>
                </a:solidFill>
              </a:uFill>
              <a:latin typeface="Arial"/>
            </a:endParaRPr>
          </a:p>
        </p:txBody>
      </p:sp>
      <p:sp>
        <p:nvSpPr>
          <p:cNvPr id="91" name="CustomShape 3"/>
          <p:cNvSpPr/>
          <p:nvPr/>
        </p:nvSpPr>
        <p:spPr>
          <a:xfrm>
            <a:off x="630000" y="2194560"/>
            <a:ext cx="3863520" cy="401868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DTW reconstruction from frames leads to problems.</a:t>
            </a:r>
            <a:endParaRPr b="0" lang="en-US" sz="1800" spc="-1" strike="noStrike">
              <a:solidFill>
                <a:srgbClr val="000000"/>
              </a:solidFill>
              <a:uFill>
                <a:solidFill>
                  <a:srgbClr val="ffffff"/>
                </a:solidFill>
              </a:uFill>
              <a:latin typeface="Arial"/>
            </a:endParaRPr>
          </a:p>
          <a:p>
            <a:pPr marL="216000" indent="-215280">
              <a:lnSpc>
                <a:spcPct val="100000"/>
              </a:lnSpc>
              <a:buClr>
                <a:srgbClr val="000000"/>
              </a:buClr>
              <a:buFont typeface="Arial"/>
              <a:buChar char="•"/>
            </a:pPr>
            <a:r>
              <a:rPr b="0" lang="en-US" sz="1800" spc="-1" strike="noStrike">
                <a:solidFill>
                  <a:srgbClr val="000000"/>
                </a:solidFill>
                <a:uFill>
                  <a:solidFill>
                    <a:srgbClr val="ffffff"/>
                  </a:solidFill>
                </a:uFill>
                <a:latin typeface="Calibri"/>
                <a:ea typeface="DejaVu Sans"/>
              </a:rPr>
              <a:t>Issues in Demons implementation.</a:t>
            </a:r>
            <a:endParaRPr b="0" lang="en-US" sz="1800" spc="-1" strike="noStrike">
              <a:solidFill>
                <a:srgbClr val="000000"/>
              </a:solidFill>
              <a:uFill>
                <a:solidFill>
                  <a:srgbClr val="ffffff"/>
                </a:solidFill>
              </a:uFill>
              <a:latin typeface="Arial"/>
            </a:endParaRPr>
          </a:p>
        </p:txBody>
      </p:sp>
      <p:sp>
        <p:nvSpPr>
          <p:cNvPr id="92" name="CustomShape 4"/>
          <p:cNvSpPr/>
          <p:nvPr/>
        </p:nvSpPr>
        <p:spPr>
          <a:xfrm>
            <a:off x="4629600" y="1463760"/>
            <a:ext cx="3882600" cy="4525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Potential Solutions</a:t>
            </a:r>
            <a:endParaRPr b="0" lang="en-US" sz="1800" spc="-1" strike="noStrike">
              <a:solidFill>
                <a:srgbClr val="000000"/>
              </a:solidFill>
              <a:uFill>
                <a:solidFill>
                  <a:srgbClr val="ffffff"/>
                </a:solidFill>
              </a:uFill>
              <a:latin typeface="Arial"/>
            </a:endParaRPr>
          </a:p>
        </p:txBody>
      </p:sp>
      <p:sp>
        <p:nvSpPr>
          <p:cNvPr id="93" name="CustomShape 5"/>
          <p:cNvSpPr/>
          <p:nvPr/>
        </p:nvSpPr>
        <p:spPr>
          <a:xfrm>
            <a:off x="4612320" y="2172240"/>
            <a:ext cx="3882600" cy="401868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NA</a:t>
            </a:r>
            <a:endParaRPr b="0" lang="en-US" sz="1800" spc="-1" strike="noStrike">
              <a:solidFill>
                <a:srgbClr val="000000"/>
              </a:solidFill>
              <a:uFill>
                <a:solidFill>
                  <a:srgbClr val="ffffff"/>
                </a:solidFill>
              </a:uFill>
              <a:latin typeface="Arial"/>
            </a:endParaRPr>
          </a:p>
        </p:txBody>
      </p:sp>
      <p:sp>
        <p:nvSpPr>
          <p:cNvPr id="94" name="CustomShape 6"/>
          <p:cNvSpPr/>
          <p:nvPr/>
        </p:nvSpPr>
        <p:spPr>
          <a:xfrm>
            <a:off x="628560" y="6356520"/>
            <a:ext cx="2052720" cy="3603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5/24/18</a:t>
            </a:r>
            <a:endParaRPr b="0" lang="en-US" sz="1800" spc="-1" strike="noStrike">
              <a:solidFill>
                <a:srgbClr val="000000"/>
              </a:solidFill>
              <a:uFill>
                <a:solidFill>
                  <a:srgbClr val="ffffff"/>
                </a:solidFill>
              </a:uFill>
              <a:latin typeface="Arial"/>
            </a:endParaRPr>
          </a:p>
        </p:txBody>
      </p:sp>
      <p:sp>
        <p:nvSpPr>
          <p:cNvPr id="95" name="CustomShape 7"/>
          <p:cNvSpPr/>
          <p:nvPr/>
        </p:nvSpPr>
        <p:spPr>
          <a:xfrm>
            <a:off x="3029040" y="6356520"/>
            <a:ext cx="3081600" cy="3603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96" name="CustomShape 8"/>
          <p:cNvSpPr/>
          <p:nvPr/>
        </p:nvSpPr>
        <p:spPr>
          <a:xfrm>
            <a:off x="6458040" y="6356520"/>
            <a:ext cx="2052720" cy="360360"/>
          </a:xfrm>
          <a:prstGeom prst="rect">
            <a:avLst/>
          </a:prstGeom>
          <a:noFill/>
          <a:ln>
            <a:noFill/>
          </a:ln>
        </p:spPr>
        <p:style>
          <a:lnRef idx="0"/>
          <a:fillRef idx="0"/>
          <a:effectRef idx="0"/>
          <a:fontRef idx="minor"/>
        </p:style>
        <p:txBody>
          <a:bodyPr lIns="90000" rIns="90000" tIns="45000" bIns="45000" anchor="ctr"/>
          <a:p>
            <a:pPr algn="r">
              <a:lnSpc>
                <a:spcPct val="100000"/>
              </a:lnSpc>
            </a:pPr>
            <a:fld id="{63AE2EE2-DBAF-4424-BB82-F69E3E385204}"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630000" y="274320"/>
            <a:ext cx="7882560" cy="13212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4400" spc="-1" strike="noStrike">
                <a:solidFill>
                  <a:srgbClr val="000000"/>
                </a:solidFill>
                <a:uFill>
                  <a:solidFill>
                    <a:srgbClr val="ffffff"/>
                  </a:solidFill>
                </a:uFill>
                <a:latin typeface="Calibri Light"/>
                <a:ea typeface="DejaVu Sans"/>
              </a:rPr>
              <a:t>Looking Forwards</a:t>
            </a:r>
            <a:endParaRPr b="0" lang="en-US" sz="1800" spc="-1" strike="noStrike">
              <a:solidFill>
                <a:srgbClr val="000000"/>
              </a:solidFill>
              <a:uFill>
                <a:solidFill>
                  <a:srgbClr val="ffffff"/>
                </a:solidFill>
              </a:uFill>
              <a:latin typeface="Arial"/>
            </a:endParaRPr>
          </a:p>
        </p:txBody>
      </p:sp>
      <p:sp>
        <p:nvSpPr>
          <p:cNvPr id="98" name="CustomShape 2"/>
          <p:cNvSpPr/>
          <p:nvPr/>
        </p:nvSpPr>
        <p:spPr>
          <a:xfrm>
            <a:off x="630000" y="1613160"/>
            <a:ext cx="3863880" cy="4528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Next Week’s Plans</a:t>
            </a:r>
            <a:endParaRPr b="0" lang="en-US" sz="1800" spc="-1" strike="noStrike">
              <a:solidFill>
                <a:srgbClr val="000000"/>
              </a:solidFill>
              <a:uFill>
                <a:solidFill>
                  <a:srgbClr val="ffffff"/>
                </a:solidFill>
              </a:uFill>
              <a:latin typeface="Arial"/>
            </a:endParaRPr>
          </a:p>
        </p:txBody>
      </p:sp>
      <p:sp>
        <p:nvSpPr>
          <p:cNvPr id="99" name="CustomShape 3"/>
          <p:cNvSpPr/>
          <p:nvPr/>
        </p:nvSpPr>
        <p:spPr>
          <a:xfrm>
            <a:off x="630000" y="2194560"/>
            <a:ext cx="3863880" cy="4019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
        <p:nvSpPr>
          <p:cNvPr id="100" name="CustomShape 4"/>
          <p:cNvSpPr/>
          <p:nvPr/>
        </p:nvSpPr>
        <p:spPr>
          <a:xfrm>
            <a:off x="4629240" y="1681200"/>
            <a:ext cx="3882960" cy="4528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2400" spc="-1" strike="noStrike" u="sng">
                <a:solidFill>
                  <a:srgbClr val="000000"/>
                </a:solidFill>
                <a:uFill>
                  <a:solidFill>
                    <a:srgbClr val="ffffff"/>
                  </a:solidFill>
                </a:uFill>
                <a:latin typeface="Calibri"/>
                <a:ea typeface="DejaVu Sans"/>
              </a:rPr>
              <a:t>Long-Term Milestones</a:t>
            </a:r>
            <a:endParaRPr b="0" lang="en-US" sz="1800" spc="-1" strike="noStrike">
              <a:solidFill>
                <a:srgbClr val="000000"/>
              </a:solidFill>
              <a:uFill>
                <a:solidFill>
                  <a:srgbClr val="ffffff"/>
                </a:solidFill>
              </a:uFill>
              <a:latin typeface="Arial"/>
            </a:endParaRPr>
          </a:p>
        </p:txBody>
      </p:sp>
      <p:sp>
        <p:nvSpPr>
          <p:cNvPr id="101" name="CustomShape 5"/>
          <p:cNvSpPr/>
          <p:nvPr/>
        </p:nvSpPr>
        <p:spPr>
          <a:xfrm>
            <a:off x="4629240" y="2194560"/>
            <a:ext cx="3882960" cy="4019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Morphing of emotions.</a:t>
            </a:r>
            <a:endParaRPr b="0" lang="en-US" sz="1800" spc="-1" strike="noStrike">
              <a:solidFill>
                <a:srgbClr val="000000"/>
              </a:solidFill>
              <a:uFill>
                <a:solidFill>
                  <a:srgbClr val="ffffff"/>
                </a:solidFill>
              </a:uFill>
              <a:latin typeface="Arial"/>
            </a:endParaRPr>
          </a:p>
        </p:txBody>
      </p:sp>
      <p:sp>
        <p:nvSpPr>
          <p:cNvPr id="102" name="CustomShape 6"/>
          <p:cNvSpPr/>
          <p:nvPr/>
        </p:nvSpPr>
        <p:spPr>
          <a:xfrm>
            <a:off x="628560" y="6356520"/>
            <a:ext cx="2053080" cy="3607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uFill>
                  <a:solidFill>
                    <a:srgbClr val="ffffff"/>
                  </a:solidFill>
                </a:uFill>
                <a:latin typeface="Calibri"/>
                <a:ea typeface="DejaVu Sans"/>
              </a:rPr>
              <a:t>5/24/18</a:t>
            </a:r>
            <a:endParaRPr b="0" lang="en-US" sz="1800" spc="-1" strike="noStrike">
              <a:solidFill>
                <a:srgbClr val="000000"/>
              </a:solidFill>
              <a:uFill>
                <a:solidFill>
                  <a:srgbClr val="ffffff"/>
                </a:solidFill>
              </a:uFill>
              <a:latin typeface="Arial"/>
            </a:endParaRPr>
          </a:p>
        </p:txBody>
      </p:sp>
      <p:sp>
        <p:nvSpPr>
          <p:cNvPr id="103" name="CustomShape 7"/>
          <p:cNvSpPr/>
          <p:nvPr/>
        </p:nvSpPr>
        <p:spPr>
          <a:xfrm>
            <a:off x="3029040" y="6356520"/>
            <a:ext cx="3081960" cy="3607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uFill>
                  <a:solidFill>
                    <a:srgbClr val="ffffff"/>
                  </a:solidFill>
                </a:uFill>
                <a:latin typeface="Calibri"/>
                <a:ea typeface="DejaVu Sans"/>
              </a:rPr>
              <a:t>Shankar, Ravi</a:t>
            </a:r>
            <a:endParaRPr b="0" lang="en-US" sz="1800" spc="-1" strike="noStrike">
              <a:solidFill>
                <a:srgbClr val="000000"/>
              </a:solidFill>
              <a:uFill>
                <a:solidFill>
                  <a:srgbClr val="ffffff"/>
                </a:solidFill>
              </a:uFill>
              <a:latin typeface="Arial"/>
            </a:endParaRPr>
          </a:p>
        </p:txBody>
      </p:sp>
      <p:sp>
        <p:nvSpPr>
          <p:cNvPr id="104" name="CustomShape 8"/>
          <p:cNvSpPr/>
          <p:nvPr/>
        </p:nvSpPr>
        <p:spPr>
          <a:xfrm>
            <a:off x="6458040" y="6356520"/>
            <a:ext cx="2053080" cy="360720"/>
          </a:xfrm>
          <a:prstGeom prst="rect">
            <a:avLst/>
          </a:prstGeom>
          <a:noFill/>
          <a:ln>
            <a:noFill/>
          </a:ln>
        </p:spPr>
        <p:style>
          <a:lnRef idx="0"/>
          <a:fillRef idx="0"/>
          <a:effectRef idx="0"/>
          <a:fontRef idx="minor"/>
        </p:style>
        <p:txBody>
          <a:bodyPr lIns="90000" rIns="90000" tIns="45000" bIns="45000" anchor="ctr"/>
          <a:p>
            <a:pPr algn="r">
              <a:lnSpc>
                <a:spcPct val="100000"/>
              </a:lnSpc>
            </a:pPr>
            <a:fld id="{2F1EF177-361A-400D-8B6B-4B879FEE16A3}" type="slidenum">
              <a:rPr b="0" lang="en-US" sz="1200" spc="-1" strike="noStrike">
                <a:solidFill>
                  <a:srgbClr val="8b8b8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2018-05-24T11:26:53Z</dcterms:modified>
  <cp:revision>8</cp:revision>
  <dc:subject/>
  <dc:title/>
</cp:coreProperties>
</file>