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079000" y="1604520"/>
            <a:ext cx="4984920" cy="3977280"/>
          </a:xfrm>
          <a:prstGeom prst="rect">
            <a:avLst/>
          </a:prstGeom>
          <a:ln>
            <a:noFill/>
          </a:ln>
        </p:spPr>
      </p:pic>
      <p:pic>
        <p:nvPicPr>
          <p:cNvPr id="36"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079000" y="1604520"/>
            <a:ext cx="4984920" cy="3977280"/>
          </a:xfrm>
          <a:prstGeom prst="rect">
            <a:avLst/>
          </a:prstGeom>
          <a:ln>
            <a:noFill/>
          </a:ln>
        </p:spPr>
      </p:pic>
      <p:pic>
        <p:nvPicPr>
          <p:cNvPr id="73"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V="1">
            <a:off x="-41760" y="1319760"/>
            <a:ext cx="9230400" cy="59040"/>
          </a:xfrm>
          <a:prstGeom prst="rect">
            <a:avLst/>
          </a:prstGeom>
          <a:gradFill>
            <a:gsLst>
              <a:gs pos="0">
                <a:srgbClr val="92d050"/>
              </a:gs>
              <a:gs pos="50000">
                <a:srgbClr val="00b0f0"/>
              </a:gs>
              <a:gs pos="100000">
                <a:srgbClr val="92d050"/>
              </a:gs>
            </a:gsLst>
            <a:lin ang="8100000"/>
          </a:gradFill>
          <a:ln w="25560">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a:t>
            </a:r>
            <a:r>
              <a:rPr b="0" lang="en-US" sz="4400" spc="-1" strike="noStrike">
                <a:solidFill>
                  <a:srgbClr val="000000"/>
                </a:solidFill>
                <a:uFill>
                  <a:solidFill>
                    <a:srgbClr val="ffffff"/>
                  </a:solidFill>
                </a:uFill>
                <a:latin typeface="Arial"/>
              </a:rPr>
              <a:t>the title 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flipV="1">
            <a:off x="-41760" y="1319760"/>
            <a:ext cx="9230400" cy="59040"/>
          </a:xfrm>
          <a:prstGeom prst="rect">
            <a:avLst/>
          </a:prstGeom>
          <a:gradFill>
            <a:gsLst>
              <a:gs pos="0">
                <a:srgbClr val="92d050"/>
              </a:gs>
              <a:gs pos="50000">
                <a:srgbClr val="00b0f0"/>
              </a:gs>
              <a:gs pos="100000">
                <a:srgbClr val="92d050"/>
              </a:gs>
            </a:gsLst>
            <a:lin ang="8100000"/>
          </a:gradFill>
          <a:ln w="25560">
            <a:noFill/>
          </a:ln>
        </p:spPr>
        <p:style>
          <a:lnRef idx="0"/>
          <a:fillRef idx="0"/>
          <a:effectRef idx="0"/>
          <a:fontRef idx="minor"/>
        </p:style>
      </p:sp>
      <p:sp>
        <p:nvSpPr>
          <p:cNvPr id="38"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617760" y="46800"/>
            <a:ext cx="7881840" cy="1320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uFill>
                  <a:solidFill>
                    <a:srgbClr val="ffffff"/>
                  </a:solidFill>
                </a:uFill>
                <a:latin typeface="Calibri Light"/>
                <a:ea typeface="DejaVu Sans"/>
              </a:rPr>
              <a:t>Student Research Report</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628560" y="1825560"/>
            <a:ext cx="7881840" cy="4346280"/>
          </a:xfrm>
          <a:prstGeom prst="rect">
            <a:avLst/>
          </a:prstGeom>
          <a:noFill/>
          <a:ln>
            <a:noFill/>
          </a:ln>
        </p:spPr>
        <p:style>
          <a:lnRef idx="0"/>
          <a:fillRef idx="0"/>
          <a:effectRef idx="0"/>
          <a:fontRef idx="minor"/>
        </p:style>
      </p:sp>
      <p:sp>
        <p:nvSpPr>
          <p:cNvPr id="76" name="CustomShape 3"/>
          <p:cNvSpPr/>
          <p:nvPr/>
        </p:nvSpPr>
        <p:spPr>
          <a:xfrm>
            <a:off x="628560" y="6356520"/>
            <a:ext cx="2052360" cy="3600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5/31/18</a:t>
            </a:r>
            <a:endParaRPr b="0" lang="en-US" sz="1800" spc="-1" strike="noStrike">
              <a:solidFill>
                <a:srgbClr val="000000"/>
              </a:solidFill>
              <a:uFill>
                <a:solidFill>
                  <a:srgbClr val="ffffff"/>
                </a:solidFill>
              </a:uFill>
              <a:latin typeface="Arial"/>
            </a:endParaRPr>
          </a:p>
        </p:txBody>
      </p:sp>
      <p:sp>
        <p:nvSpPr>
          <p:cNvPr id="77" name="CustomShape 4"/>
          <p:cNvSpPr/>
          <p:nvPr/>
        </p:nvSpPr>
        <p:spPr>
          <a:xfrm>
            <a:off x="3029040" y="6356520"/>
            <a:ext cx="30812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78" name="CustomShape 5"/>
          <p:cNvSpPr/>
          <p:nvPr/>
        </p:nvSpPr>
        <p:spPr>
          <a:xfrm>
            <a:off x="6458040" y="6356520"/>
            <a:ext cx="2052360" cy="360000"/>
          </a:xfrm>
          <a:prstGeom prst="rect">
            <a:avLst/>
          </a:prstGeom>
          <a:noFill/>
          <a:ln>
            <a:noFill/>
          </a:ln>
        </p:spPr>
        <p:style>
          <a:lnRef idx="0"/>
          <a:fillRef idx="0"/>
          <a:effectRef idx="0"/>
          <a:fontRef idx="minor"/>
        </p:style>
        <p:txBody>
          <a:bodyPr lIns="90000" rIns="90000" tIns="45000" bIns="45000" anchor="ctr"/>
          <a:p>
            <a:pPr algn="r">
              <a:lnSpc>
                <a:spcPct val="100000"/>
              </a:lnSpc>
            </a:pPr>
            <a:fld id="{86E3B385-0C2D-466C-B535-AFC769B20EB1}"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79" name="CustomShape 6"/>
          <p:cNvSpPr/>
          <p:nvPr/>
        </p:nvSpPr>
        <p:spPr>
          <a:xfrm>
            <a:off x="3624840" y="6356520"/>
            <a:ext cx="1850040" cy="360000"/>
          </a:xfrm>
          <a:prstGeom prst="rect">
            <a:avLst/>
          </a:prstGeom>
          <a:noFill/>
          <a:ln w="19080">
            <a:solidFill>
              <a:srgbClr val="c00000"/>
            </a:solidFill>
            <a:round/>
          </a:ln>
        </p:spPr>
        <p:style>
          <a:lnRef idx="0"/>
          <a:fillRef idx="0"/>
          <a:effectRef idx="0"/>
          <a:fontRef idx="minor"/>
        </p:style>
      </p:sp>
      <p:sp>
        <p:nvSpPr>
          <p:cNvPr id="80" name="CustomShape 7"/>
          <p:cNvSpPr/>
          <p:nvPr/>
        </p:nvSpPr>
        <p:spPr>
          <a:xfrm>
            <a:off x="1463040" y="2003400"/>
            <a:ext cx="6670800" cy="30214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ea typeface="DejaVu Sans"/>
              </a:rPr>
              <a:t>Fixed the Thirion Demons’ Algorithms. Magnitude spectrogram registration works fine but phase is still a problem. Coded both additive and compositive demons algorithm. No clear winner among these two on the pairs of emotion tested till now. Also, coded the diffeomorphic registration algorithm for SSD cost function. Additive diffeomorphism works better than compositive but its not interpretable. Signal reconstruction is carried out by estimating phase using Griffin and Lim Algorithm. It is insensitive to the starting phase provided. The reconstruction is much better if phase of target emotion is directly used (proved that registration is valid).   </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30000" y="274320"/>
            <a:ext cx="7881840" cy="1320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Looking Backwards</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630000" y="1681200"/>
            <a:ext cx="3863160" cy="4521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200" spc="-1" strike="noStrike" u="sng">
                <a:solidFill>
                  <a:srgbClr val="000000"/>
                </a:solidFill>
                <a:uFill>
                  <a:solidFill>
                    <a:srgbClr val="ffffff"/>
                  </a:solidFill>
                </a:uFill>
                <a:latin typeface="Calibri"/>
                <a:ea typeface="DejaVu Sans"/>
              </a:rPr>
              <a:t>Last Week’s Feedback</a:t>
            </a:r>
            <a:endParaRPr b="0" lang="en-US" sz="1800" spc="-1" strike="noStrike">
              <a:solidFill>
                <a:srgbClr val="000000"/>
              </a:solidFill>
              <a:uFill>
                <a:solidFill>
                  <a:srgbClr val="ffffff"/>
                </a:solidFill>
              </a:uFill>
              <a:latin typeface="Arial"/>
            </a:endParaRPr>
          </a:p>
        </p:txBody>
      </p:sp>
      <p:sp>
        <p:nvSpPr>
          <p:cNvPr id="83" name="CustomShape 3"/>
          <p:cNvSpPr/>
          <p:nvPr/>
        </p:nvSpPr>
        <p:spPr>
          <a:xfrm>
            <a:off x="630000" y="2194560"/>
            <a:ext cx="3863160" cy="401832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Fix the Thirion Demons Algorithm.</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Code Diffeomorphic Registration</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Phase estimation </a:t>
            </a:r>
            <a:endParaRPr b="0" lang="en-US" sz="1800" spc="-1" strike="noStrike">
              <a:solidFill>
                <a:srgbClr val="000000"/>
              </a:solidFill>
              <a:uFill>
                <a:solidFill>
                  <a:srgbClr val="ffffff"/>
                </a:solidFill>
              </a:uFill>
              <a:latin typeface="Arial"/>
            </a:endParaRPr>
          </a:p>
        </p:txBody>
      </p:sp>
      <p:sp>
        <p:nvSpPr>
          <p:cNvPr id="84" name="CustomShape 4"/>
          <p:cNvSpPr/>
          <p:nvPr/>
        </p:nvSpPr>
        <p:spPr>
          <a:xfrm>
            <a:off x="4629240" y="1681200"/>
            <a:ext cx="3882240" cy="4521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Last Week’s Progress</a:t>
            </a:r>
            <a:endParaRPr b="0" lang="en-US" sz="1800" spc="-1" strike="noStrike">
              <a:solidFill>
                <a:srgbClr val="000000"/>
              </a:solidFill>
              <a:uFill>
                <a:solidFill>
                  <a:srgbClr val="ffffff"/>
                </a:solidFill>
              </a:uFill>
              <a:latin typeface="Arial"/>
            </a:endParaRPr>
          </a:p>
        </p:txBody>
      </p:sp>
      <p:sp>
        <p:nvSpPr>
          <p:cNvPr id="85" name="CustomShape 5"/>
          <p:cNvSpPr/>
          <p:nvPr/>
        </p:nvSpPr>
        <p:spPr>
          <a:xfrm>
            <a:off x="4572000" y="2196000"/>
            <a:ext cx="3882240" cy="401832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Font typeface="Arial"/>
              <a:buChar char="•"/>
            </a:pPr>
            <a:r>
              <a:rPr b="0" lang="en-US" sz="2200" spc="-1" strike="noStrike">
                <a:solidFill>
                  <a:srgbClr val="000000"/>
                </a:solidFill>
                <a:uFill>
                  <a:solidFill>
                    <a:srgbClr val="ffffff"/>
                  </a:solidFill>
                </a:uFill>
                <a:latin typeface="Calibri"/>
                <a:ea typeface="DejaVu Sans"/>
              </a:rPr>
              <a:t>Task 1 (100% Completed)</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Font typeface="Arial"/>
              <a:buChar char="•"/>
            </a:pPr>
            <a:r>
              <a:rPr b="0" lang="en-US" sz="2200" spc="-1" strike="noStrike">
                <a:solidFill>
                  <a:srgbClr val="000000"/>
                </a:solidFill>
                <a:uFill>
                  <a:solidFill>
                    <a:srgbClr val="ffffff"/>
                  </a:solidFill>
                </a:uFill>
                <a:latin typeface="Calibri"/>
                <a:ea typeface="DejaVu Sans"/>
              </a:rPr>
              <a:t>Task 2 (100% Completed)</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Font typeface="Arial"/>
              <a:buChar char="•"/>
            </a:pPr>
            <a:r>
              <a:rPr b="0" lang="en-US" sz="2200" spc="-1" strike="noStrike">
                <a:solidFill>
                  <a:srgbClr val="000000"/>
                </a:solidFill>
                <a:uFill>
                  <a:solidFill>
                    <a:srgbClr val="ffffff"/>
                  </a:solidFill>
                </a:uFill>
                <a:latin typeface="Calibri"/>
                <a:ea typeface="DejaVu Sans"/>
              </a:rPr>
              <a:t>Task 3 (NA)</a:t>
            </a:r>
            <a:endParaRPr b="0" lang="en-US" sz="1800" spc="-1" strike="noStrike">
              <a:solidFill>
                <a:srgbClr val="000000"/>
              </a:solidFill>
              <a:uFill>
                <a:solidFill>
                  <a:srgbClr val="ffffff"/>
                </a:solidFill>
              </a:uFill>
              <a:latin typeface="Arial"/>
            </a:endParaRPr>
          </a:p>
        </p:txBody>
      </p:sp>
      <p:sp>
        <p:nvSpPr>
          <p:cNvPr id="86" name="CustomShape 6"/>
          <p:cNvSpPr/>
          <p:nvPr/>
        </p:nvSpPr>
        <p:spPr>
          <a:xfrm>
            <a:off x="628560" y="6356520"/>
            <a:ext cx="2052360" cy="3600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5/31/18</a:t>
            </a:r>
            <a:endParaRPr b="0" lang="en-US" sz="1800" spc="-1" strike="noStrike">
              <a:solidFill>
                <a:srgbClr val="000000"/>
              </a:solidFill>
              <a:uFill>
                <a:solidFill>
                  <a:srgbClr val="ffffff"/>
                </a:solidFill>
              </a:uFill>
              <a:latin typeface="Arial"/>
            </a:endParaRPr>
          </a:p>
        </p:txBody>
      </p:sp>
      <p:sp>
        <p:nvSpPr>
          <p:cNvPr id="87" name="CustomShape 7"/>
          <p:cNvSpPr/>
          <p:nvPr/>
        </p:nvSpPr>
        <p:spPr>
          <a:xfrm>
            <a:off x="3029040" y="6356520"/>
            <a:ext cx="30812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88" name="CustomShape 8"/>
          <p:cNvSpPr/>
          <p:nvPr/>
        </p:nvSpPr>
        <p:spPr>
          <a:xfrm>
            <a:off x="6458040" y="6356520"/>
            <a:ext cx="2052360" cy="360000"/>
          </a:xfrm>
          <a:prstGeom prst="rect">
            <a:avLst/>
          </a:prstGeom>
          <a:noFill/>
          <a:ln>
            <a:noFill/>
          </a:ln>
        </p:spPr>
        <p:style>
          <a:lnRef idx="0"/>
          <a:fillRef idx="0"/>
          <a:effectRef idx="0"/>
          <a:fontRef idx="minor"/>
        </p:style>
        <p:txBody>
          <a:bodyPr lIns="90000" rIns="90000" tIns="45000" bIns="45000" anchor="ctr"/>
          <a:p>
            <a:pPr algn="r">
              <a:lnSpc>
                <a:spcPct val="100000"/>
              </a:lnSpc>
            </a:pPr>
            <a:fld id="{B891FAB6-7EF0-4C56-AE6D-2A83612567D3}"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30000" y="274320"/>
            <a:ext cx="7881840" cy="1320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Troubleshooting</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645120" y="1620720"/>
            <a:ext cx="3863160" cy="4521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Questions/Stumbling Blocks</a:t>
            </a:r>
            <a:endParaRPr b="0" lang="en-US" sz="1800" spc="-1" strike="noStrike">
              <a:solidFill>
                <a:srgbClr val="000000"/>
              </a:solidFill>
              <a:uFill>
                <a:solidFill>
                  <a:srgbClr val="ffffff"/>
                </a:solidFill>
              </a:uFill>
              <a:latin typeface="Arial"/>
            </a:endParaRPr>
          </a:p>
        </p:txBody>
      </p:sp>
      <p:sp>
        <p:nvSpPr>
          <p:cNvPr id="91" name="CustomShape 3"/>
          <p:cNvSpPr/>
          <p:nvPr/>
        </p:nvSpPr>
        <p:spPr>
          <a:xfrm>
            <a:off x="630000" y="2194560"/>
            <a:ext cx="3863160" cy="401832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Phase reconstruction gives intelligible information but speaker info is lost.</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Issues in interpretation of Additive diffeomorphic registration.</a:t>
            </a:r>
            <a:endParaRPr b="0" lang="en-US" sz="1800" spc="-1" strike="noStrike">
              <a:solidFill>
                <a:srgbClr val="000000"/>
              </a:solidFill>
              <a:uFill>
                <a:solidFill>
                  <a:srgbClr val="ffffff"/>
                </a:solidFill>
              </a:uFill>
              <a:latin typeface="Arial"/>
            </a:endParaRPr>
          </a:p>
        </p:txBody>
      </p:sp>
      <p:sp>
        <p:nvSpPr>
          <p:cNvPr id="92" name="CustomShape 4"/>
          <p:cNvSpPr/>
          <p:nvPr/>
        </p:nvSpPr>
        <p:spPr>
          <a:xfrm>
            <a:off x="4606920" y="1618920"/>
            <a:ext cx="3882240" cy="4521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Potential Solutions</a:t>
            </a:r>
            <a:endParaRPr b="0" lang="en-US" sz="1800" spc="-1" strike="noStrike">
              <a:solidFill>
                <a:srgbClr val="000000"/>
              </a:solidFill>
              <a:uFill>
                <a:solidFill>
                  <a:srgbClr val="ffffff"/>
                </a:solidFill>
              </a:uFill>
              <a:latin typeface="Arial"/>
            </a:endParaRPr>
          </a:p>
        </p:txBody>
      </p:sp>
      <p:sp>
        <p:nvSpPr>
          <p:cNvPr id="93" name="CustomShape 5"/>
          <p:cNvSpPr/>
          <p:nvPr/>
        </p:nvSpPr>
        <p:spPr>
          <a:xfrm>
            <a:off x="4612320" y="2172240"/>
            <a:ext cx="3882240" cy="401832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NA</a:t>
            </a:r>
            <a:endParaRPr b="0" lang="en-US" sz="1800" spc="-1" strike="noStrike">
              <a:solidFill>
                <a:srgbClr val="000000"/>
              </a:solidFill>
              <a:uFill>
                <a:solidFill>
                  <a:srgbClr val="ffffff"/>
                </a:solidFill>
              </a:uFill>
              <a:latin typeface="Arial"/>
            </a:endParaRPr>
          </a:p>
        </p:txBody>
      </p:sp>
      <p:sp>
        <p:nvSpPr>
          <p:cNvPr id="94" name="CustomShape 6"/>
          <p:cNvSpPr/>
          <p:nvPr/>
        </p:nvSpPr>
        <p:spPr>
          <a:xfrm>
            <a:off x="628560" y="6356520"/>
            <a:ext cx="2052360" cy="3600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5/31/18</a:t>
            </a:r>
            <a:endParaRPr b="0" lang="en-US" sz="1800" spc="-1" strike="noStrike">
              <a:solidFill>
                <a:srgbClr val="000000"/>
              </a:solidFill>
              <a:uFill>
                <a:solidFill>
                  <a:srgbClr val="ffffff"/>
                </a:solidFill>
              </a:uFill>
              <a:latin typeface="Arial"/>
            </a:endParaRPr>
          </a:p>
        </p:txBody>
      </p:sp>
      <p:sp>
        <p:nvSpPr>
          <p:cNvPr id="95" name="CustomShape 7"/>
          <p:cNvSpPr/>
          <p:nvPr/>
        </p:nvSpPr>
        <p:spPr>
          <a:xfrm>
            <a:off x="3029040" y="6356520"/>
            <a:ext cx="30812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96" name="CustomShape 8"/>
          <p:cNvSpPr/>
          <p:nvPr/>
        </p:nvSpPr>
        <p:spPr>
          <a:xfrm>
            <a:off x="6458040" y="6356520"/>
            <a:ext cx="2052360" cy="360000"/>
          </a:xfrm>
          <a:prstGeom prst="rect">
            <a:avLst/>
          </a:prstGeom>
          <a:noFill/>
          <a:ln>
            <a:noFill/>
          </a:ln>
        </p:spPr>
        <p:style>
          <a:lnRef idx="0"/>
          <a:fillRef idx="0"/>
          <a:effectRef idx="0"/>
          <a:fontRef idx="minor"/>
        </p:style>
        <p:txBody>
          <a:bodyPr lIns="90000" rIns="90000" tIns="45000" bIns="45000" anchor="ctr"/>
          <a:p>
            <a:pPr algn="r">
              <a:lnSpc>
                <a:spcPct val="100000"/>
              </a:lnSpc>
            </a:pPr>
            <a:fld id="{6AD72055-E1F4-4269-B9AE-7BA9A92FCF09}"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30000" y="274320"/>
            <a:ext cx="7882200" cy="132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Looking Forwards</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630000" y="1685160"/>
            <a:ext cx="3863520" cy="4525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Next Week’s Plans</a:t>
            </a:r>
            <a:endParaRPr b="0" lang="en-US" sz="1800" spc="-1" strike="noStrike">
              <a:solidFill>
                <a:srgbClr val="000000"/>
              </a:solidFill>
              <a:uFill>
                <a:solidFill>
                  <a:srgbClr val="ffffff"/>
                </a:solidFill>
              </a:uFill>
              <a:latin typeface="Arial"/>
            </a:endParaRPr>
          </a:p>
        </p:txBody>
      </p:sp>
      <p:sp>
        <p:nvSpPr>
          <p:cNvPr id="99" name="CustomShape 3"/>
          <p:cNvSpPr/>
          <p:nvPr/>
        </p:nvSpPr>
        <p:spPr>
          <a:xfrm>
            <a:off x="630000" y="2194560"/>
            <a:ext cx="3863520" cy="401868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Phase mapping/learning.</a:t>
            </a:r>
            <a:endParaRPr b="0" lang="en-US" sz="1800" spc="-1" strike="noStrike">
              <a:solidFill>
                <a:srgbClr val="000000"/>
              </a:solidFill>
              <a:uFill>
                <a:solidFill>
                  <a:srgbClr val="ffffff"/>
                </a:solidFill>
              </a:uFill>
              <a:latin typeface="Arial"/>
            </a:endParaRPr>
          </a:p>
          <a:p>
            <a:pPr marL="216000" indent="-21492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Registration based on MI.</a:t>
            </a:r>
            <a:endParaRPr b="0" lang="en-US" sz="1800" spc="-1" strike="noStrike">
              <a:solidFill>
                <a:srgbClr val="000000"/>
              </a:solidFill>
              <a:uFill>
                <a:solidFill>
                  <a:srgbClr val="ffffff"/>
                </a:solidFill>
              </a:uFill>
              <a:latin typeface="Arial"/>
            </a:endParaRPr>
          </a:p>
        </p:txBody>
      </p:sp>
      <p:sp>
        <p:nvSpPr>
          <p:cNvPr id="100" name="CustomShape 4"/>
          <p:cNvSpPr/>
          <p:nvPr/>
        </p:nvSpPr>
        <p:spPr>
          <a:xfrm>
            <a:off x="4629240" y="1681200"/>
            <a:ext cx="3882600" cy="4525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Long-Term Milestones</a:t>
            </a:r>
            <a:endParaRPr b="0" lang="en-US" sz="1800" spc="-1" strike="noStrike">
              <a:solidFill>
                <a:srgbClr val="000000"/>
              </a:solidFill>
              <a:uFill>
                <a:solidFill>
                  <a:srgbClr val="ffffff"/>
                </a:solidFill>
              </a:uFill>
              <a:latin typeface="Arial"/>
            </a:endParaRPr>
          </a:p>
        </p:txBody>
      </p:sp>
      <p:sp>
        <p:nvSpPr>
          <p:cNvPr id="101" name="CustomShape 5"/>
          <p:cNvSpPr/>
          <p:nvPr/>
        </p:nvSpPr>
        <p:spPr>
          <a:xfrm>
            <a:off x="4629240" y="2194560"/>
            <a:ext cx="3882600" cy="401868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Morphing of emotions.</a:t>
            </a:r>
            <a:endParaRPr b="0" lang="en-US" sz="1800" spc="-1" strike="noStrike">
              <a:solidFill>
                <a:srgbClr val="000000"/>
              </a:solidFill>
              <a:uFill>
                <a:solidFill>
                  <a:srgbClr val="ffffff"/>
                </a:solidFill>
              </a:uFill>
              <a:latin typeface="Arial"/>
            </a:endParaRPr>
          </a:p>
        </p:txBody>
      </p:sp>
      <p:sp>
        <p:nvSpPr>
          <p:cNvPr id="102" name="CustomShape 6"/>
          <p:cNvSpPr/>
          <p:nvPr/>
        </p:nvSpPr>
        <p:spPr>
          <a:xfrm>
            <a:off x="628560" y="6356520"/>
            <a:ext cx="2052720" cy="3603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5/31/18</a:t>
            </a:r>
            <a:endParaRPr b="0" lang="en-US" sz="1800" spc="-1" strike="noStrike">
              <a:solidFill>
                <a:srgbClr val="000000"/>
              </a:solidFill>
              <a:uFill>
                <a:solidFill>
                  <a:srgbClr val="ffffff"/>
                </a:solidFill>
              </a:uFill>
              <a:latin typeface="Arial"/>
            </a:endParaRPr>
          </a:p>
        </p:txBody>
      </p:sp>
      <p:sp>
        <p:nvSpPr>
          <p:cNvPr id="103" name="CustomShape 7"/>
          <p:cNvSpPr/>
          <p:nvPr/>
        </p:nvSpPr>
        <p:spPr>
          <a:xfrm>
            <a:off x="3029040" y="6356520"/>
            <a:ext cx="3081600" cy="36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104" name="CustomShape 8"/>
          <p:cNvSpPr/>
          <p:nvPr/>
        </p:nvSpPr>
        <p:spPr>
          <a:xfrm>
            <a:off x="6458040" y="6356520"/>
            <a:ext cx="2052720" cy="360360"/>
          </a:xfrm>
          <a:prstGeom prst="rect">
            <a:avLst/>
          </a:prstGeom>
          <a:noFill/>
          <a:ln>
            <a:noFill/>
          </a:ln>
        </p:spPr>
        <p:style>
          <a:lnRef idx="0"/>
          <a:fillRef idx="0"/>
          <a:effectRef idx="0"/>
          <a:fontRef idx="minor"/>
        </p:style>
        <p:txBody>
          <a:bodyPr lIns="90000" rIns="90000" tIns="45000" bIns="45000" anchor="ctr"/>
          <a:p>
            <a:pPr algn="r">
              <a:lnSpc>
                <a:spcPct val="100000"/>
              </a:lnSpc>
            </a:pPr>
            <a:fld id="{D56F4EBE-71C9-4124-9875-0400B700431B}"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2018-05-31T12:15:12Z</dcterms:modified>
  <cp:revision>17</cp:revision>
  <dc:subject/>
  <dc:title/>
</cp:coreProperties>
</file>