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67" r:id="rId2"/>
    <p:sldId id="271" r:id="rId3"/>
    <p:sldId id="272" r:id="rId4"/>
    <p:sldId id="273" r:id="rId5"/>
    <p:sldId id="274" r:id="rId6"/>
    <p:sldId id="261" r:id="rId7"/>
    <p:sldId id="262" r:id="rId8"/>
    <p:sldId id="264" r:id="rId9"/>
    <p:sldId id="275" r:id="rId10"/>
    <p:sldId id="265" r:id="rId11"/>
    <p:sldId id="276" r:id="rId12"/>
    <p:sldId id="277" r:id="rId13"/>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706" autoAdjust="0"/>
  </p:normalViewPr>
  <p:slideViewPr>
    <p:cSldViewPr>
      <p:cViewPr varScale="1">
        <p:scale>
          <a:sx n="78" d="100"/>
          <a:sy n="78" d="100"/>
        </p:scale>
        <p:origin x="636" y="48"/>
      </p:cViewPr>
      <p:guideLst>
        <p:guide pos="3839"/>
        <p:guide orient="horz" pos="216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985FFBF-2C64-42CD-9E2F-09E2049D891B}" type="datetimeFigureOut">
              <a:rPr lang="en-US"/>
              <a:t>5/31/2024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4AF2C6B-0C1B-4F88-BCBA-898BA50DE788}" type="slidenum">
              <a:rPr/>
              <a:t>‹#›</a:t>
            </a:fld>
            <a:endParaRPr/>
          </a:p>
        </p:txBody>
      </p:sp>
    </p:spTree>
    <p:extLst>
      <p:ext uri="{BB962C8B-B14F-4D97-AF65-F5344CB8AC3E}">
        <p14:creationId xmlns:p14="http://schemas.microsoft.com/office/powerpoint/2010/main" val="24109302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A3DF44-BBF1-44C7-A0B1-7B7B2F7B3880}" type="datetimeFigureOut">
              <a:rPr lang="en-US"/>
              <a:t>5/31/2024</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8E53BB-F993-49A1-9E37-CA3E5BE0709B}" type="slidenum">
              <a:rPr/>
              <a:t>‹#›</a:t>
            </a:fld>
            <a:endParaRPr/>
          </a:p>
        </p:txBody>
      </p:sp>
    </p:spTree>
    <p:extLst>
      <p:ext uri="{BB962C8B-B14F-4D97-AF65-F5344CB8AC3E}">
        <p14:creationId xmlns:p14="http://schemas.microsoft.com/office/powerpoint/2010/main" val="60987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2" name="Rectangle 11"/>
          <p:cNvSpPr/>
          <p:nvPr/>
        </p:nvSpPr>
        <p:spPr>
          <a:xfrm>
            <a:off x="0" y="0"/>
            <a:ext cx="12188825" cy="4449836"/>
          </a:xfrm>
          <a:custGeom>
            <a:avLst/>
            <a:gdLst>
              <a:gd name="connsiteX0" fmla="*/ 0 w 12188825"/>
              <a:gd name="connsiteY0" fmla="*/ 0 h 5545334"/>
              <a:gd name="connsiteX1" fmla="*/ 12188825 w 12188825"/>
              <a:gd name="connsiteY1" fmla="*/ 0 h 5545334"/>
              <a:gd name="connsiteX2" fmla="*/ 12188825 w 12188825"/>
              <a:gd name="connsiteY2" fmla="*/ 4181566 h 5545334"/>
              <a:gd name="connsiteX3" fmla="*/ 6105607 w 12188825"/>
              <a:gd name="connsiteY3" fmla="*/ 4449836 h 5545334"/>
              <a:gd name="connsiteX4" fmla="*/ 1 w 12188825"/>
              <a:gd name="connsiteY4" fmla="*/ 4179342 h 5545334"/>
              <a:gd name="connsiteX5" fmla="*/ 1 w 12188825"/>
              <a:gd name="connsiteY5" fmla="*/ 5545334 h 5545334"/>
              <a:gd name="connsiteX6" fmla="*/ 0 w 12188825"/>
              <a:gd name="connsiteY6" fmla="*/ 0 h 5545334"/>
              <a:gd name="connsiteX0" fmla="*/ 0 w 12188825"/>
              <a:gd name="connsiteY0" fmla="*/ 0 h 4449836"/>
              <a:gd name="connsiteX1" fmla="*/ 12188825 w 12188825"/>
              <a:gd name="connsiteY1" fmla="*/ 0 h 4449836"/>
              <a:gd name="connsiteX2" fmla="*/ 12188825 w 12188825"/>
              <a:gd name="connsiteY2" fmla="*/ 4181566 h 4449836"/>
              <a:gd name="connsiteX3" fmla="*/ 6105607 w 12188825"/>
              <a:gd name="connsiteY3" fmla="*/ 4449836 h 4449836"/>
              <a:gd name="connsiteX4" fmla="*/ 1 w 12188825"/>
              <a:gd name="connsiteY4" fmla="*/ 4179342 h 4449836"/>
              <a:gd name="connsiteX5" fmla="*/ 0 w 12188825"/>
              <a:gd name="connsiteY5" fmla="*/ 0 h 4449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88825" h="4449836">
                <a:moveTo>
                  <a:pt x="0" y="0"/>
                </a:moveTo>
                <a:lnTo>
                  <a:pt x="12188825" y="0"/>
                </a:lnTo>
                <a:lnTo>
                  <a:pt x="12188825" y="4181566"/>
                </a:lnTo>
                <a:cubicBezTo>
                  <a:pt x="10420785" y="4351787"/>
                  <a:pt x="8336850" y="4449836"/>
                  <a:pt x="6105607" y="4449836"/>
                </a:cubicBezTo>
                <a:cubicBezTo>
                  <a:pt x="3864934" y="4449836"/>
                  <a:pt x="1772815" y="4350957"/>
                  <a:pt x="1" y="4179342"/>
                </a:cubicBezTo>
                <a:cubicBezTo>
                  <a:pt x="1" y="2786228"/>
                  <a:pt x="0" y="1393114"/>
                  <a:pt x="0" y="0"/>
                </a:cubicBez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12"/>
          <p:cNvSpPr/>
          <p:nvPr/>
        </p:nvSpPr>
        <p:spPr>
          <a:xfrm flipV="1">
            <a:off x="1" y="4179342"/>
            <a:ext cx="12188824" cy="1785092"/>
          </a:xfrm>
          <a:custGeom>
            <a:avLst/>
            <a:gdLst/>
            <a:ahLst/>
            <a:cxnLst/>
            <a:rect l="l" t="t" r="r" b="b"/>
            <a:pathLst>
              <a:path w="12188824" h="1785092">
                <a:moveTo>
                  <a:pt x="0" y="0"/>
                </a:moveTo>
                <a:lnTo>
                  <a:pt x="12188824" y="0"/>
                </a:lnTo>
                <a:lnTo>
                  <a:pt x="12188824" y="1782868"/>
                </a:lnTo>
                <a:cubicBezTo>
                  <a:pt x="10420784" y="1612647"/>
                  <a:pt x="8336849" y="1514598"/>
                  <a:pt x="6105606" y="1514598"/>
                </a:cubicBezTo>
                <a:cubicBezTo>
                  <a:pt x="3864933" y="1514598"/>
                  <a:pt x="1772814" y="1613477"/>
                  <a:pt x="0" y="178509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16"/>
          <p:cNvSpPr/>
          <p:nvPr/>
        </p:nvSpPr>
        <p:spPr>
          <a:xfrm flipV="1">
            <a:off x="0" y="4232668"/>
            <a:ext cx="12188825" cy="2625332"/>
          </a:xfrm>
          <a:custGeom>
            <a:avLst/>
            <a:gdLst/>
            <a:ahLst/>
            <a:cxnLst/>
            <a:rect l="l" t="t" r="r" b="b"/>
            <a:pathLst>
              <a:path w="12188825" h="2625332">
                <a:moveTo>
                  <a:pt x="12188819" y="2625332"/>
                </a:moveTo>
                <a:lnTo>
                  <a:pt x="12188819" y="1143000"/>
                </a:lnTo>
                <a:lnTo>
                  <a:pt x="12188819" y="1066800"/>
                </a:lnTo>
                <a:lnTo>
                  <a:pt x="12188825" y="1066800"/>
                </a:lnTo>
                <a:lnTo>
                  <a:pt x="12188825" y="0"/>
                </a:lnTo>
                <a:lnTo>
                  <a:pt x="1" y="0"/>
                </a:lnTo>
                <a:lnTo>
                  <a:pt x="1" y="762000"/>
                </a:lnTo>
                <a:lnTo>
                  <a:pt x="1" y="893566"/>
                </a:lnTo>
                <a:lnTo>
                  <a:pt x="0" y="893566"/>
                </a:lnTo>
                <a:lnTo>
                  <a:pt x="0" y="2417303"/>
                </a:lnTo>
                <a:cubicBezTo>
                  <a:pt x="1730673" y="2256633"/>
                  <a:pt x="3842817" y="2181652"/>
                  <a:pt x="6121030" y="2221419"/>
                </a:cubicBezTo>
                <a:cubicBezTo>
                  <a:pt x="8380478" y="2260858"/>
                  <a:pt x="10472741" y="2407392"/>
                  <a:pt x="12188819" y="2625332"/>
                </a:cubicBez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522413" y="1371600"/>
            <a:ext cx="9144000" cy="2743200"/>
          </a:xfrm>
        </p:spPr>
        <p:txBody>
          <a:bodyPr>
            <a:noAutofit/>
          </a:bodyPr>
          <a:lstStyle>
            <a:lvl1pPr>
              <a:lnSpc>
                <a:spcPct val="85000"/>
              </a:lnSpc>
              <a:defRPr sz="6600"/>
            </a:lvl1pPr>
          </a:lstStyle>
          <a:p>
            <a:r>
              <a:rPr lang="en-US"/>
              <a:t>Click to edit Master title style</a:t>
            </a:r>
            <a:endParaRPr dirty="0"/>
          </a:p>
        </p:txBody>
      </p:sp>
      <p:sp>
        <p:nvSpPr>
          <p:cNvPr id="5" name="Text Placeholder 4"/>
          <p:cNvSpPr>
            <a:spLocks noGrp="1"/>
          </p:cNvSpPr>
          <p:nvPr>
            <p:ph type="body" sz="quarter" idx="10"/>
          </p:nvPr>
        </p:nvSpPr>
        <p:spPr>
          <a:xfrm>
            <a:off x="1499616" y="4800600"/>
            <a:ext cx="7333488" cy="1371600"/>
          </a:xfrm>
        </p:spPr>
        <p:txBody>
          <a:bodyPr/>
          <a:lstStyle>
            <a:lvl1pPr marL="0" indent="0">
              <a:spcBef>
                <a:spcPts val="0"/>
              </a:spcBef>
              <a:buFontTx/>
              <a:buNone/>
              <a:defRPr/>
            </a:lvl1pPr>
            <a:lvl2pPr marL="279082" indent="0">
              <a:buNone/>
              <a:defRPr/>
            </a:lvl2pPr>
          </a:lstStyle>
          <a:p>
            <a:pPr lvl="0"/>
            <a:r>
              <a:rPr lang="en-US"/>
              <a:t>Click to edit Master text styles</a:t>
            </a:r>
          </a:p>
        </p:txBody>
      </p:sp>
    </p:spTree>
    <p:extLst>
      <p:ext uri="{BB962C8B-B14F-4D97-AF65-F5344CB8AC3E}">
        <p14:creationId xmlns:p14="http://schemas.microsoft.com/office/powerpoint/2010/main" val="1741104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4" name="Rectangle 12"/>
          <p:cNvSpPr/>
          <p:nvPr userDrawn="1"/>
        </p:nvSpPr>
        <p:spPr>
          <a:xfrm>
            <a:off x="7466013" y="1"/>
            <a:ext cx="4722806" cy="6353183"/>
          </a:xfrm>
          <a:custGeom>
            <a:avLst/>
            <a:gdLst/>
            <a:ahLst/>
            <a:cxnLst/>
            <a:rect l="l" t="t" r="r" b="b"/>
            <a:pathLst>
              <a:path w="4722806" h="6353183">
                <a:moveTo>
                  <a:pt x="0" y="0"/>
                </a:moveTo>
                <a:lnTo>
                  <a:pt x="4722806" y="0"/>
                </a:lnTo>
                <a:lnTo>
                  <a:pt x="4722806" y="6098225"/>
                </a:lnTo>
                <a:cubicBezTo>
                  <a:pt x="3319459" y="6233334"/>
                  <a:pt x="1717095" y="6322975"/>
                  <a:pt x="0" y="6353183"/>
                </a:cubicBez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2"/>
          <p:cNvSpPr/>
          <p:nvPr/>
        </p:nvSpPr>
        <p:spPr>
          <a:xfrm flipV="1">
            <a:off x="1" y="6096000"/>
            <a:ext cx="12188824" cy="762000"/>
          </a:xfrm>
          <a:custGeom>
            <a:avLst/>
            <a:gdLst/>
            <a:ahLst/>
            <a:cxnLst/>
            <a:rect l="l" t="t" r="r" b="b"/>
            <a:pathLst>
              <a:path w="12188824" h="762000">
                <a:moveTo>
                  <a:pt x="0" y="762000"/>
                </a:moveTo>
                <a:cubicBezTo>
                  <a:pt x="1772814" y="590385"/>
                  <a:pt x="3864933" y="491506"/>
                  <a:pt x="6105606" y="491506"/>
                </a:cubicBezTo>
                <a:cubicBezTo>
                  <a:pt x="8336849" y="491506"/>
                  <a:pt x="10420784" y="589555"/>
                  <a:pt x="12188824" y="759776"/>
                </a:cubicBezTo>
                <a:lnTo>
                  <a:pt x="12188824" y="0"/>
                </a:lnTo>
                <a:lnTo>
                  <a:pt x="0" y="0"/>
                </a:lnTo>
                <a:close/>
              </a:path>
            </a:pathLst>
          </a:custGeom>
          <a:solidFill>
            <a:schemeClr val="bg2">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2"/>
          <p:cNvSpPr/>
          <p:nvPr/>
        </p:nvSpPr>
        <p:spPr>
          <a:xfrm flipV="1">
            <a:off x="3" y="6158960"/>
            <a:ext cx="12188823" cy="699040"/>
          </a:xfrm>
          <a:custGeom>
            <a:avLst/>
            <a:gdLst/>
            <a:ahLst/>
            <a:cxnLst/>
            <a:rect l="l" t="t" r="r" b="b"/>
            <a:pathLst>
              <a:path w="12188823" h="699040">
                <a:moveTo>
                  <a:pt x="12188823" y="699040"/>
                </a:moveTo>
                <a:lnTo>
                  <a:pt x="12188823" y="0"/>
                </a:lnTo>
                <a:lnTo>
                  <a:pt x="0" y="0"/>
                </a:lnTo>
                <a:lnTo>
                  <a:pt x="0" y="609601"/>
                </a:lnTo>
                <a:cubicBezTo>
                  <a:pt x="1772814" y="437986"/>
                  <a:pt x="4065905" y="369154"/>
                  <a:pt x="6105606" y="384827"/>
                </a:cubicBezTo>
                <a:cubicBezTo>
                  <a:pt x="8126376" y="400355"/>
                  <a:pt x="10427037" y="530961"/>
                  <a:pt x="12188823" y="699040"/>
                </a:cubicBez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bwMode="black">
          <a:xfrm>
            <a:off x="7923211" y="457200"/>
            <a:ext cx="3781439" cy="3276600"/>
          </a:xfrm>
        </p:spPr>
        <p:txBody>
          <a:bodyPr anchor="b">
            <a:noAutofit/>
          </a:bodyPr>
          <a:lstStyle>
            <a:lvl1pPr algn="l">
              <a:defRPr sz="4000" b="0">
                <a:solidFill>
                  <a:schemeClr val="tx1"/>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3026" y="0"/>
            <a:ext cx="7469039" cy="6366494"/>
          </a:xfrm>
          <a:custGeom>
            <a:avLst/>
            <a:gdLst>
              <a:gd name="connsiteX0" fmla="*/ 0 w 7469039"/>
              <a:gd name="connsiteY0" fmla="*/ 0 h 6508480"/>
              <a:gd name="connsiteX1" fmla="*/ 7469039 w 7469039"/>
              <a:gd name="connsiteY1" fmla="*/ 0 h 6508480"/>
              <a:gd name="connsiteX2" fmla="*/ 7469039 w 7469039"/>
              <a:gd name="connsiteY2" fmla="*/ 6353183 h 6508480"/>
              <a:gd name="connsiteX3" fmla="*/ 6108633 w 7469039"/>
              <a:gd name="connsiteY3" fmla="*/ 6366494 h 6508480"/>
              <a:gd name="connsiteX4" fmla="*/ 3027 w 7469039"/>
              <a:gd name="connsiteY4" fmla="*/ 6096000 h 6508480"/>
              <a:gd name="connsiteX5" fmla="*/ 3027 w 7469039"/>
              <a:gd name="connsiteY5" fmla="*/ 6508480 h 6508480"/>
              <a:gd name="connsiteX6" fmla="*/ 0 w 7469039"/>
              <a:gd name="connsiteY6" fmla="*/ 0 h 6508480"/>
              <a:gd name="connsiteX0" fmla="*/ 0 w 7469039"/>
              <a:gd name="connsiteY0" fmla="*/ 0 h 6366494"/>
              <a:gd name="connsiteX1" fmla="*/ 7469039 w 7469039"/>
              <a:gd name="connsiteY1" fmla="*/ 0 h 6366494"/>
              <a:gd name="connsiteX2" fmla="*/ 7469039 w 7469039"/>
              <a:gd name="connsiteY2" fmla="*/ 6353183 h 6366494"/>
              <a:gd name="connsiteX3" fmla="*/ 6108633 w 7469039"/>
              <a:gd name="connsiteY3" fmla="*/ 6366494 h 6366494"/>
              <a:gd name="connsiteX4" fmla="*/ 3027 w 7469039"/>
              <a:gd name="connsiteY4" fmla="*/ 6096000 h 6366494"/>
              <a:gd name="connsiteX5" fmla="*/ 0 w 7469039"/>
              <a:gd name="connsiteY5" fmla="*/ 0 h 6366494"/>
              <a:gd name="connsiteX0" fmla="*/ 0 w 7469039"/>
              <a:gd name="connsiteY0" fmla="*/ 0 h 6366494"/>
              <a:gd name="connsiteX1" fmla="*/ 7469039 w 7469039"/>
              <a:gd name="connsiteY1" fmla="*/ 0 h 6366494"/>
              <a:gd name="connsiteX2" fmla="*/ 7469039 w 7469039"/>
              <a:gd name="connsiteY2" fmla="*/ 6353183 h 6366494"/>
              <a:gd name="connsiteX3" fmla="*/ 6108633 w 7469039"/>
              <a:gd name="connsiteY3" fmla="*/ 6366494 h 6366494"/>
              <a:gd name="connsiteX4" fmla="*/ 645 w 7469039"/>
              <a:gd name="connsiteY4" fmla="*/ 6096000 h 6366494"/>
              <a:gd name="connsiteX5" fmla="*/ 0 w 7469039"/>
              <a:gd name="connsiteY5" fmla="*/ 0 h 6366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69039" h="6366494">
                <a:moveTo>
                  <a:pt x="0" y="0"/>
                </a:moveTo>
                <a:lnTo>
                  <a:pt x="7469039" y="0"/>
                </a:lnTo>
                <a:lnTo>
                  <a:pt x="7469039" y="6353183"/>
                </a:lnTo>
                <a:cubicBezTo>
                  <a:pt x="7022837" y="6362323"/>
                  <a:pt x="6568869" y="6366494"/>
                  <a:pt x="6108633" y="6366494"/>
                </a:cubicBezTo>
                <a:cubicBezTo>
                  <a:pt x="3867960" y="6366494"/>
                  <a:pt x="1773459" y="6267615"/>
                  <a:pt x="645" y="6096000"/>
                </a:cubicBezTo>
                <a:lnTo>
                  <a:pt x="0" y="0"/>
                </a:lnTo>
                <a:close/>
              </a:path>
            </a:pathLst>
          </a:custGeom>
          <a:noFill/>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923211" y="3962400"/>
            <a:ext cx="3781439" cy="1828800"/>
          </a:xfrm>
        </p:spPr>
        <p:txBody>
          <a:bodyPr>
            <a:normAutofit/>
          </a:bodyPr>
          <a:lstStyle>
            <a:lvl1pPr marL="0" indent="0">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bwMode="white"/>
        <p:txBody>
          <a:bodyPr/>
          <a:lstStyle>
            <a:lvl1pPr>
              <a:defRPr>
                <a:solidFill>
                  <a:schemeClr val="bg1"/>
                </a:solidFill>
              </a:defRPr>
            </a:lvl1pPr>
          </a:lstStyle>
          <a:p>
            <a:r>
              <a:rPr lang="en-US"/>
              <a:t>Add a footer</a:t>
            </a:r>
            <a:endParaRPr lang="en-US" dirty="0"/>
          </a:p>
        </p:txBody>
      </p:sp>
      <p:sp>
        <p:nvSpPr>
          <p:cNvPr id="5" name="Date Placeholder 4"/>
          <p:cNvSpPr>
            <a:spLocks noGrp="1"/>
          </p:cNvSpPr>
          <p:nvPr>
            <p:ph type="dt" sz="half" idx="10"/>
          </p:nvPr>
        </p:nvSpPr>
        <p:spPr bwMode="white"/>
        <p:txBody>
          <a:bodyPr/>
          <a:lstStyle>
            <a:lvl1pPr>
              <a:defRPr>
                <a:solidFill>
                  <a:schemeClr val="bg1"/>
                </a:solidFill>
              </a:defRPr>
            </a:lvl1pPr>
          </a:lstStyle>
          <a:p>
            <a:fld id="{14F042A8-43C1-4815-A5CF-022104463224}" type="datetimeFigureOut">
              <a:rPr lang="en-US" smtClean="0"/>
              <a:pPr/>
              <a:t>5/31/2024</a:t>
            </a:fld>
            <a:endParaRPr lang="en-US"/>
          </a:p>
        </p:txBody>
      </p:sp>
      <p:sp>
        <p:nvSpPr>
          <p:cNvPr id="7" name="Slide Number Placeholder 6"/>
          <p:cNvSpPr>
            <a:spLocks noGrp="1"/>
          </p:cNvSpPr>
          <p:nvPr>
            <p:ph type="sldNum" sz="quarter" idx="12"/>
          </p:nvPr>
        </p:nvSpPr>
        <p:spPr bwMode="white"/>
        <p:txBody>
          <a:bodyPr/>
          <a:lstStyle>
            <a:lvl1pPr>
              <a:defRPr>
                <a:solidFill>
                  <a:schemeClr val="bg1"/>
                </a:solidFill>
              </a:defRPr>
            </a:lvl1pPr>
          </a:lstStyle>
          <a:p>
            <a:fld id="{5382E9EE-A870-438B-947A-FF671DFAFC96}" type="slidenum">
              <a:rPr lang="en-US" smtClean="0"/>
              <a:pPr/>
              <a:t>‹#›</a:t>
            </a:fld>
            <a:endParaRPr lang="en-US"/>
          </a:p>
        </p:txBody>
      </p:sp>
    </p:spTree>
    <p:extLst>
      <p:ext uri="{BB962C8B-B14F-4D97-AF65-F5344CB8AC3E}">
        <p14:creationId xmlns:p14="http://schemas.microsoft.com/office/powerpoint/2010/main" val="673497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1pPr>
              <a:defRPr/>
            </a:lvl1pPr>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14F042A8-43C1-4815-A5CF-022104463224}" type="datetimeFigureOut">
              <a:rPr lang="en-US"/>
              <a:t>5/31/2024</a:t>
            </a:fld>
            <a:endParaRPr/>
          </a:p>
        </p:txBody>
      </p:sp>
      <p:sp>
        <p:nvSpPr>
          <p:cNvPr id="6" name="Slide Number Placeholder 5"/>
          <p:cNvSpPr>
            <a:spLocks noGrp="1"/>
          </p:cNvSpPr>
          <p:nvPr>
            <p:ph type="sldNum" sz="quarter" idx="12"/>
          </p:nvPr>
        </p:nvSpPr>
        <p:spPr/>
        <p:txBody>
          <a:bodyPr/>
          <a:lstStyle/>
          <a:p>
            <a:fld id="{5382E9EE-A870-438B-947A-FF671DFAFC96}" type="slidenum">
              <a:rPr/>
              <a:t>‹#›</a:t>
            </a:fld>
            <a:endParaRPr/>
          </a:p>
        </p:txBody>
      </p:sp>
    </p:spTree>
    <p:extLst>
      <p:ext uri="{BB962C8B-B14F-4D97-AF65-F5344CB8AC3E}">
        <p14:creationId xmlns:p14="http://schemas.microsoft.com/office/powerpoint/2010/main" val="62593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12"/>
          <p:cNvSpPr/>
          <p:nvPr/>
        </p:nvSpPr>
        <p:spPr>
          <a:xfrm flipV="1">
            <a:off x="1" y="6096000"/>
            <a:ext cx="12188824" cy="762000"/>
          </a:xfrm>
          <a:custGeom>
            <a:avLst/>
            <a:gdLst/>
            <a:ahLst/>
            <a:cxnLst/>
            <a:rect l="l" t="t" r="r" b="b"/>
            <a:pathLst>
              <a:path w="12188824" h="762000">
                <a:moveTo>
                  <a:pt x="0" y="762000"/>
                </a:moveTo>
                <a:cubicBezTo>
                  <a:pt x="1772814" y="590385"/>
                  <a:pt x="3864933" y="491506"/>
                  <a:pt x="6105606" y="491506"/>
                </a:cubicBezTo>
                <a:cubicBezTo>
                  <a:pt x="8336849" y="491506"/>
                  <a:pt x="10420784" y="589555"/>
                  <a:pt x="12188824" y="759776"/>
                </a:cubicBezTo>
                <a:lnTo>
                  <a:pt x="12188824" y="0"/>
                </a:lnTo>
                <a:lnTo>
                  <a:pt x="0" y="0"/>
                </a:lnTo>
                <a:close/>
              </a:path>
            </a:pathLst>
          </a:custGeom>
          <a:solidFill>
            <a:schemeClr val="bg2">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12"/>
          <p:cNvSpPr/>
          <p:nvPr/>
        </p:nvSpPr>
        <p:spPr>
          <a:xfrm flipV="1">
            <a:off x="3" y="6158960"/>
            <a:ext cx="12188823" cy="699040"/>
          </a:xfrm>
          <a:custGeom>
            <a:avLst/>
            <a:gdLst/>
            <a:ahLst/>
            <a:cxnLst/>
            <a:rect l="l" t="t" r="r" b="b"/>
            <a:pathLst>
              <a:path w="12188823" h="699040">
                <a:moveTo>
                  <a:pt x="12188823" y="699040"/>
                </a:moveTo>
                <a:lnTo>
                  <a:pt x="12188823" y="0"/>
                </a:lnTo>
                <a:lnTo>
                  <a:pt x="0" y="0"/>
                </a:lnTo>
                <a:lnTo>
                  <a:pt x="0" y="609601"/>
                </a:lnTo>
                <a:cubicBezTo>
                  <a:pt x="1772814" y="437986"/>
                  <a:pt x="4065905" y="369154"/>
                  <a:pt x="6105606" y="384827"/>
                </a:cubicBezTo>
                <a:cubicBezTo>
                  <a:pt x="8126376" y="400355"/>
                  <a:pt x="10427037" y="530961"/>
                  <a:pt x="12188823" y="699040"/>
                </a:cubicBez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bwMode="black">
          <a:xfrm>
            <a:off x="9294812" y="274639"/>
            <a:ext cx="1371602" cy="5897561"/>
          </a:xfrm>
        </p:spPr>
        <p:txBody>
          <a:bodyPr vert="eaVert"/>
          <a:lstStyle>
            <a:lvl1pPr>
              <a:defRPr>
                <a:solidFill>
                  <a:schemeClr val="tx1"/>
                </a:solidFill>
              </a:defRPr>
            </a:lvl1pPr>
          </a:lstStyle>
          <a:p>
            <a:r>
              <a:rPr lang="en-US"/>
              <a:t>Click to edit Master title style</a:t>
            </a:r>
            <a:endParaRPr/>
          </a:p>
        </p:txBody>
      </p:sp>
      <p:sp>
        <p:nvSpPr>
          <p:cNvPr id="3" name="Vertical Text Placeholder 2"/>
          <p:cNvSpPr>
            <a:spLocks noGrp="1"/>
          </p:cNvSpPr>
          <p:nvPr>
            <p:ph type="body" orient="vert" idx="1"/>
          </p:nvPr>
        </p:nvSpPr>
        <p:spPr>
          <a:xfrm>
            <a:off x="1522413" y="274639"/>
            <a:ext cx="7619999" cy="5884321"/>
          </a:xfrm>
        </p:spPr>
        <p:txBody>
          <a:bodyPr vert="eaVert"/>
          <a:lstStyle>
            <a:lvl1pPr>
              <a:defRPr/>
            </a:lvl1pPr>
            <a:lvl5pPr>
              <a:defRPr/>
            </a:lvl5pPr>
            <a:lvl6pPr>
              <a:defRPr baseline="0"/>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bwMode="white"/>
        <p:txBody>
          <a:bodyPr/>
          <a:lstStyle>
            <a:lvl1pPr>
              <a:defRPr>
                <a:solidFill>
                  <a:schemeClr val="bg1"/>
                </a:solidFill>
              </a:defRPr>
            </a:lvl1pPr>
          </a:lstStyle>
          <a:p>
            <a:r>
              <a:rPr lang="en-US"/>
              <a:t>Add a footer</a:t>
            </a:r>
            <a:endParaRPr lang="en-US" dirty="0"/>
          </a:p>
        </p:txBody>
      </p:sp>
      <p:sp>
        <p:nvSpPr>
          <p:cNvPr id="4" name="Date Placeholder 3"/>
          <p:cNvSpPr>
            <a:spLocks noGrp="1"/>
          </p:cNvSpPr>
          <p:nvPr>
            <p:ph type="dt" sz="half" idx="10"/>
          </p:nvPr>
        </p:nvSpPr>
        <p:spPr bwMode="white"/>
        <p:txBody>
          <a:bodyPr/>
          <a:lstStyle>
            <a:lvl1pPr>
              <a:defRPr>
                <a:solidFill>
                  <a:schemeClr val="bg1"/>
                </a:solidFill>
              </a:defRPr>
            </a:lvl1pPr>
          </a:lstStyle>
          <a:p>
            <a:fld id="{14F042A8-43C1-4815-A5CF-022104463224}" type="datetimeFigureOut">
              <a:rPr lang="en-US" smtClean="0"/>
              <a:pPr/>
              <a:t>5/31/2024</a:t>
            </a:fld>
            <a:endParaRPr lang="en-US"/>
          </a:p>
        </p:txBody>
      </p:sp>
      <p:sp>
        <p:nvSpPr>
          <p:cNvPr id="6" name="Slide Number Placeholder 5"/>
          <p:cNvSpPr>
            <a:spLocks noGrp="1"/>
          </p:cNvSpPr>
          <p:nvPr>
            <p:ph type="sldNum" sz="quarter" idx="12"/>
          </p:nvPr>
        </p:nvSpPr>
        <p:spPr bwMode="white"/>
        <p:txBody>
          <a:bodyPr/>
          <a:lstStyle>
            <a:lvl1pPr>
              <a:defRPr>
                <a:solidFill>
                  <a:schemeClr val="bg1"/>
                </a:solidFill>
              </a:defRPr>
            </a:lvl1pPr>
          </a:lstStyle>
          <a:p>
            <a:fld id="{5382E9EE-A870-438B-947A-FF671DFAFC96}" type="slidenum">
              <a:rPr lang="en-US" smtClean="0"/>
              <a:pPr/>
              <a:t>‹#›</a:t>
            </a:fld>
            <a:endParaRPr lang="en-US"/>
          </a:p>
        </p:txBody>
      </p:sp>
    </p:spTree>
    <p:extLst>
      <p:ext uri="{BB962C8B-B14F-4D97-AF65-F5344CB8AC3E}">
        <p14:creationId xmlns:p14="http://schemas.microsoft.com/office/powerpoint/2010/main" val="4185769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1pPr>
              <a:defRPr/>
            </a:lvl1pPr>
            <a:lvl5pPr>
              <a:defRPr/>
            </a:lvl5pPr>
            <a:lvl6pPr>
              <a:defRPr/>
            </a:lvl6pPr>
            <a:lvl7pPr>
              <a:defRPr/>
            </a:lvl7pPr>
            <a:lvl8pPr>
              <a:defRPr/>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14F042A8-43C1-4815-A5CF-022104463224}" type="datetimeFigureOut">
              <a:rPr lang="en-US"/>
              <a:t>5/31/2024</a:t>
            </a:fld>
            <a:endParaRPr/>
          </a:p>
        </p:txBody>
      </p:sp>
      <p:sp>
        <p:nvSpPr>
          <p:cNvPr id="6" name="Slide Number Placeholder 5"/>
          <p:cNvSpPr>
            <a:spLocks noGrp="1"/>
          </p:cNvSpPr>
          <p:nvPr>
            <p:ph type="sldNum" sz="quarter" idx="12"/>
          </p:nvPr>
        </p:nvSpPr>
        <p:spPr/>
        <p:txBody>
          <a:bodyPr/>
          <a:lstStyle/>
          <a:p>
            <a:fld id="{5382E9EE-A870-438B-947A-FF671DFAFC96}" type="slidenum">
              <a:rPr/>
              <a:t>‹#›</a:t>
            </a:fld>
            <a:endParaRPr/>
          </a:p>
        </p:txBody>
      </p:sp>
    </p:spTree>
    <p:extLst>
      <p:ext uri="{BB962C8B-B14F-4D97-AF65-F5344CB8AC3E}">
        <p14:creationId xmlns:p14="http://schemas.microsoft.com/office/powerpoint/2010/main" val="2245627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hoto">
    <p:spTree>
      <p:nvGrpSpPr>
        <p:cNvPr id="1" name=""/>
        <p:cNvGrpSpPr/>
        <p:nvPr/>
      </p:nvGrpSpPr>
      <p:grpSpPr>
        <a:xfrm>
          <a:off x="0" y="0"/>
          <a:ext cx="0" cy="0"/>
          <a:chOff x="0" y="0"/>
          <a:chExt cx="0" cy="0"/>
        </a:xfrm>
      </p:grpSpPr>
      <p:sp>
        <p:nvSpPr>
          <p:cNvPr id="12" name="Rectangle 11"/>
          <p:cNvSpPr/>
          <p:nvPr/>
        </p:nvSpPr>
        <p:spPr>
          <a:xfrm flipH="1">
            <a:off x="0" y="0"/>
            <a:ext cx="12188825" cy="3245754"/>
          </a:xfrm>
          <a:custGeom>
            <a:avLst/>
            <a:gdLst/>
            <a:ahLst/>
            <a:cxnLst/>
            <a:rect l="l" t="t" r="r" b="b"/>
            <a:pathLst>
              <a:path w="12188825" h="3245754">
                <a:moveTo>
                  <a:pt x="12188825" y="0"/>
                </a:moveTo>
                <a:lnTo>
                  <a:pt x="0" y="0"/>
                </a:lnTo>
                <a:lnTo>
                  <a:pt x="1" y="2975260"/>
                </a:lnTo>
                <a:cubicBezTo>
                  <a:pt x="1772815" y="3146875"/>
                  <a:pt x="3864934" y="3245754"/>
                  <a:pt x="6105607" y="3245754"/>
                </a:cubicBezTo>
                <a:cubicBezTo>
                  <a:pt x="8336850" y="3245754"/>
                  <a:pt x="10420785" y="3147705"/>
                  <a:pt x="12188825" y="2977484"/>
                </a:cubicBez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12"/>
          <p:cNvSpPr/>
          <p:nvPr/>
        </p:nvSpPr>
        <p:spPr>
          <a:xfrm flipH="1" flipV="1">
            <a:off x="0" y="2975260"/>
            <a:ext cx="12188824" cy="1785092"/>
          </a:xfrm>
          <a:custGeom>
            <a:avLst/>
            <a:gdLst/>
            <a:ahLst/>
            <a:cxnLst/>
            <a:rect l="l" t="t" r="r" b="b"/>
            <a:pathLst>
              <a:path w="12188824" h="1785092">
                <a:moveTo>
                  <a:pt x="0" y="0"/>
                </a:moveTo>
                <a:lnTo>
                  <a:pt x="12188824" y="0"/>
                </a:lnTo>
                <a:lnTo>
                  <a:pt x="12188824" y="1782868"/>
                </a:lnTo>
                <a:cubicBezTo>
                  <a:pt x="10420784" y="1612647"/>
                  <a:pt x="8336849" y="1514598"/>
                  <a:pt x="6105606" y="1514598"/>
                </a:cubicBezTo>
                <a:cubicBezTo>
                  <a:pt x="3864933" y="1514598"/>
                  <a:pt x="1772814" y="1613477"/>
                  <a:pt x="0" y="178509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16"/>
          <p:cNvSpPr/>
          <p:nvPr/>
        </p:nvSpPr>
        <p:spPr>
          <a:xfrm flipH="1" flipV="1">
            <a:off x="0" y="3028586"/>
            <a:ext cx="12188825" cy="3829414"/>
          </a:xfrm>
          <a:custGeom>
            <a:avLst/>
            <a:gdLst>
              <a:gd name="connsiteX0" fmla="*/ 12188819 w 12188825"/>
              <a:gd name="connsiteY0" fmla="*/ 3829414 h 3829414"/>
              <a:gd name="connsiteX1" fmla="*/ 6121030 w 12188825"/>
              <a:gd name="connsiteY1" fmla="*/ 3425501 h 3829414"/>
              <a:gd name="connsiteX2" fmla="*/ 0 w 12188825"/>
              <a:gd name="connsiteY2" fmla="*/ 3621385 h 3829414"/>
              <a:gd name="connsiteX3" fmla="*/ 0 w 12188825"/>
              <a:gd name="connsiteY3" fmla="*/ 2097648 h 3829414"/>
              <a:gd name="connsiteX4" fmla="*/ 1 w 12188825"/>
              <a:gd name="connsiteY4" fmla="*/ 2097648 h 3829414"/>
              <a:gd name="connsiteX5" fmla="*/ 1 w 12188825"/>
              <a:gd name="connsiteY5" fmla="*/ 1966082 h 3829414"/>
              <a:gd name="connsiteX6" fmla="*/ 1 w 12188825"/>
              <a:gd name="connsiteY6" fmla="*/ 1600200 h 3829414"/>
              <a:gd name="connsiteX7" fmla="*/ 1 w 12188825"/>
              <a:gd name="connsiteY7" fmla="*/ 1204082 h 3829414"/>
              <a:gd name="connsiteX8" fmla="*/ 1 w 12188825"/>
              <a:gd name="connsiteY8" fmla="*/ 0 h 3829414"/>
              <a:gd name="connsiteX9" fmla="*/ 12188825 w 12188825"/>
              <a:gd name="connsiteY9" fmla="*/ 0 h 3829414"/>
              <a:gd name="connsiteX10" fmla="*/ 12188825 w 12188825"/>
              <a:gd name="connsiteY10" fmla="*/ 1204082 h 3829414"/>
              <a:gd name="connsiteX11" fmla="*/ 12188825 w 12188825"/>
              <a:gd name="connsiteY11" fmla="*/ 1600200 h 3829414"/>
              <a:gd name="connsiteX12" fmla="*/ 12188825 w 12188825"/>
              <a:gd name="connsiteY12" fmla="*/ 2270882 h 3829414"/>
              <a:gd name="connsiteX13" fmla="*/ 12188819 w 12188825"/>
              <a:gd name="connsiteY13" fmla="*/ 2270882 h 3829414"/>
              <a:gd name="connsiteX14" fmla="*/ 12188819 w 12188825"/>
              <a:gd name="connsiteY14" fmla="*/ 3829414 h 3829414"/>
              <a:gd name="connsiteX0" fmla="*/ 12188819 w 12188825"/>
              <a:gd name="connsiteY0" fmla="*/ 3829414 h 3829414"/>
              <a:gd name="connsiteX1" fmla="*/ 6121030 w 12188825"/>
              <a:gd name="connsiteY1" fmla="*/ 3425501 h 3829414"/>
              <a:gd name="connsiteX2" fmla="*/ 0 w 12188825"/>
              <a:gd name="connsiteY2" fmla="*/ 3621385 h 3829414"/>
              <a:gd name="connsiteX3" fmla="*/ 0 w 12188825"/>
              <a:gd name="connsiteY3" fmla="*/ 2097648 h 3829414"/>
              <a:gd name="connsiteX4" fmla="*/ 1 w 12188825"/>
              <a:gd name="connsiteY4" fmla="*/ 2097648 h 3829414"/>
              <a:gd name="connsiteX5" fmla="*/ 1 w 12188825"/>
              <a:gd name="connsiteY5" fmla="*/ 1966082 h 3829414"/>
              <a:gd name="connsiteX6" fmla="*/ 1 w 12188825"/>
              <a:gd name="connsiteY6" fmla="*/ 1600200 h 3829414"/>
              <a:gd name="connsiteX7" fmla="*/ 1 w 12188825"/>
              <a:gd name="connsiteY7" fmla="*/ 1204082 h 3829414"/>
              <a:gd name="connsiteX8" fmla="*/ 1 w 12188825"/>
              <a:gd name="connsiteY8" fmla="*/ 0 h 3829414"/>
              <a:gd name="connsiteX9" fmla="*/ 12188825 w 12188825"/>
              <a:gd name="connsiteY9" fmla="*/ 0 h 3829414"/>
              <a:gd name="connsiteX10" fmla="*/ 12188825 w 12188825"/>
              <a:gd name="connsiteY10" fmla="*/ 1204082 h 3829414"/>
              <a:gd name="connsiteX11" fmla="*/ 12188825 w 12188825"/>
              <a:gd name="connsiteY11" fmla="*/ 1600200 h 3829414"/>
              <a:gd name="connsiteX12" fmla="*/ 12188825 w 12188825"/>
              <a:gd name="connsiteY12" fmla="*/ 2270882 h 3829414"/>
              <a:gd name="connsiteX13" fmla="*/ 12188819 w 12188825"/>
              <a:gd name="connsiteY13" fmla="*/ 3829414 h 3829414"/>
              <a:gd name="connsiteX0" fmla="*/ 12188819 w 12188825"/>
              <a:gd name="connsiteY0" fmla="*/ 3829414 h 3829414"/>
              <a:gd name="connsiteX1" fmla="*/ 6121030 w 12188825"/>
              <a:gd name="connsiteY1" fmla="*/ 3425501 h 3829414"/>
              <a:gd name="connsiteX2" fmla="*/ 0 w 12188825"/>
              <a:gd name="connsiteY2" fmla="*/ 3621385 h 3829414"/>
              <a:gd name="connsiteX3" fmla="*/ 0 w 12188825"/>
              <a:gd name="connsiteY3" fmla="*/ 2097648 h 3829414"/>
              <a:gd name="connsiteX4" fmla="*/ 1 w 12188825"/>
              <a:gd name="connsiteY4" fmla="*/ 2097648 h 3829414"/>
              <a:gd name="connsiteX5" fmla="*/ 1 w 12188825"/>
              <a:gd name="connsiteY5" fmla="*/ 1966082 h 3829414"/>
              <a:gd name="connsiteX6" fmla="*/ 1 w 12188825"/>
              <a:gd name="connsiteY6" fmla="*/ 1600200 h 3829414"/>
              <a:gd name="connsiteX7" fmla="*/ 1 w 12188825"/>
              <a:gd name="connsiteY7" fmla="*/ 1204082 h 3829414"/>
              <a:gd name="connsiteX8" fmla="*/ 1 w 12188825"/>
              <a:gd name="connsiteY8" fmla="*/ 0 h 3829414"/>
              <a:gd name="connsiteX9" fmla="*/ 12188825 w 12188825"/>
              <a:gd name="connsiteY9" fmla="*/ 0 h 3829414"/>
              <a:gd name="connsiteX10" fmla="*/ 12188825 w 12188825"/>
              <a:gd name="connsiteY10" fmla="*/ 1204082 h 3829414"/>
              <a:gd name="connsiteX11" fmla="*/ 12188825 w 12188825"/>
              <a:gd name="connsiteY11" fmla="*/ 1600200 h 3829414"/>
              <a:gd name="connsiteX12" fmla="*/ 12188819 w 12188825"/>
              <a:gd name="connsiteY12" fmla="*/ 3829414 h 3829414"/>
              <a:gd name="connsiteX0" fmla="*/ 12188819 w 12188825"/>
              <a:gd name="connsiteY0" fmla="*/ 3829414 h 3829414"/>
              <a:gd name="connsiteX1" fmla="*/ 6121030 w 12188825"/>
              <a:gd name="connsiteY1" fmla="*/ 3425501 h 3829414"/>
              <a:gd name="connsiteX2" fmla="*/ 0 w 12188825"/>
              <a:gd name="connsiteY2" fmla="*/ 3621385 h 3829414"/>
              <a:gd name="connsiteX3" fmla="*/ 0 w 12188825"/>
              <a:gd name="connsiteY3" fmla="*/ 2097648 h 3829414"/>
              <a:gd name="connsiteX4" fmla="*/ 1 w 12188825"/>
              <a:gd name="connsiteY4" fmla="*/ 2097648 h 3829414"/>
              <a:gd name="connsiteX5" fmla="*/ 1 w 12188825"/>
              <a:gd name="connsiteY5" fmla="*/ 1966082 h 3829414"/>
              <a:gd name="connsiteX6" fmla="*/ 1 w 12188825"/>
              <a:gd name="connsiteY6" fmla="*/ 1600200 h 3829414"/>
              <a:gd name="connsiteX7" fmla="*/ 1 w 12188825"/>
              <a:gd name="connsiteY7" fmla="*/ 1204082 h 3829414"/>
              <a:gd name="connsiteX8" fmla="*/ 1 w 12188825"/>
              <a:gd name="connsiteY8" fmla="*/ 0 h 3829414"/>
              <a:gd name="connsiteX9" fmla="*/ 12188825 w 12188825"/>
              <a:gd name="connsiteY9" fmla="*/ 0 h 3829414"/>
              <a:gd name="connsiteX10" fmla="*/ 12188825 w 12188825"/>
              <a:gd name="connsiteY10" fmla="*/ 1204082 h 3829414"/>
              <a:gd name="connsiteX11" fmla="*/ 12188819 w 12188825"/>
              <a:gd name="connsiteY11" fmla="*/ 3829414 h 3829414"/>
              <a:gd name="connsiteX0" fmla="*/ 12188819 w 12188825"/>
              <a:gd name="connsiteY0" fmla="*/ 3829414 h 3829414"/>
              <a:gd name="connsiteX1" fmla="*/ 6121030 w 12188825"/>
              <a:gd name="connsiteY1" fmla="*/ 3425501 h 3829414"/>
              <a:gd name="connsiteX2" fmla="*/ 0 w 12188825"/>
              <a:gd name="connsiteY2" fmla="*/ 3621385 h 3829414"/>
              <a:gd name="connsiteX3" fmla="*/ 0 w 12188825"/>
              <a:gd name="connsiteY3" fmla="*/ 2097648 h 3829414"/>
              <a:gd name="connsiteX4" fmla="*/ 1 w 12188825"/>
              <a:gd name="connsiteY4" fmla="*/ 2097648 h 3829414"/>
              <a:gd name="connsiteX5" fmla="*/ 1 w 12188825"/>
              <a:gd name="connsiteY5" fmla="*/ 1966082 h 3829414"/>
              <a:gd name="connsiteX6" fmla="*/ 1 w 12188825"/>
              <a:gd name="connsiteY6" fmla="*/ 1600200 h 3829414"/>
              <a:gd name="connsiteX7" fmla="*/ 1 w 12188825"/>
              <a:gd name="connsiteY7" fmla="*/ 1204082 h 3829414"/>
              <a:gd name="connsiteX8" fmla="*/ 1 w 12188825"/>
              <a:gd name="connsiteY8" fmla="*/ 0 h 3829414"/>
              <a:gd name="connsiteX9" fmla="*/ 12188825 w 12188825"/>
              <a:gd name="connsiteY9" fmla="*/ 0 h 3829414"/>
              <a:gd name="connsiteX10" fmla="*/ 12188819 w 12188825"/>
              <a:gd name="connsiteY10" fmla="*/ 3829414 h 3829414"/>
              <a:gd name="connsiteX0" fmla="*/ 12188819 w 12188825"/>
              <a:gd name="connsiteY0" fmla="*/ 3829414 h 3829414"/>
              <a:gd name="connsiteX1" fmla="*/ 6121030 w 12188825"/>
              <a:gd name="connsiteY1" fmla="*/ 3425501 h 3829414"/>
              <a:gd name="connsiteX2" fmla="*/ 0 w 12188825"/>
              <a:gd name="connsiteY2" fmla="*/ 3621385 h 3829414"/>
              <a:gd name="connsiteX3" fmla="*/ 0 w 12188825"/>
              <a:gd name="connsiteY3" fmla="*/ 2097648 h 3829414"/>
              <a:gd name="connsiteX4" fmla="*/ 1 w 12188825"/>
              <a:gd name="connsiteY4" fmla="*/ 2097648 h 3829414"/>
              <a:gd name="connsiteX5" fmla="*/ 1 w 12188825"/>
              <a:gd name="connsiteY5" fmla="*/ 1966082 h 3829414"/>
              <a:gd name="connsiteX6" fmla="*/ 1 w 12188825"/>
              <a:gd name="connsiteY6" fmla="*/ 1600200 h 3829414"/>
              <a:gd name="connsiteX7" fmla="*/ 1 w 12188825"/>
              <a:gd name="connsiteY7" fmla="*/ 0 h 3829414"/>
              <a:gd name="connsiteX8" fmla="*/ 12188825 w 12188825"/>
              <a:gd name="connsiteY8" fmla="*/ 0 h 3829414"/>
              <a:gd name="connsiteX9" fmla="*/ 12188819 w 12188825"/>
              <a:gd name="connsiteY9" fmla="*/ 3829414 h 3829414"/>
              <a:gd name="connsiteX0" fmla="*/ 12188819 w 12188825"/>
              <a:gd name="connsiteY0" fmla="*/ 3829414 h 3829414"/>
              <a:gd name="connsiteX1" fmla="*/ 6121030 w 12188825"/>
              <a:gd name="connsiteY1" fmla="*/ 3425501 h 3829414"/>
              <a:gd name="connsiteX2" fmla="*/ 0 w 12188825"/>
              <a:gd name="connsiteY2" fmla="*/ 3621385 h 3829414"/>
              <a:gd name="connsiteX3" fmla="*/ 0 w 12188825"/>
              <a:gd name="connsiteY3" fmla="*/ 2097648 h 3829414"/>
              <a:gd name="connsiteX4" fmla="*/ 1 w 12188825"/>
              <a:gd name="connsiteY4" fmla="*/ 2097648 h 3829414"/>
              <a:gd name="connsiteX5" fmla="*/ 1 w 12188825"/>
              <a:gd name="connsiteY5" fmla="*/ 1966082 h 3829414"/>
              <a:gd name="connsiteX6" fmla="*/ 1 w 12188825"/>
              <a:gd name="connsiteY6" fmla="*/ 0 h 3829414"/>
              <a:gd name="connsiteX7" fmla="*/ 12188825 w 12188825"/>
              <a:gd name="connsiteY7" fmla="*/ 0 h 3829414"/>
              <a:gd name="connsiteX8" fmla="*/ 12188819 w 12188825"/>
              <a:gd name="connsiteY8" fmla="*/ 3829414 h 3829414"/>
              <a:gd name="connsiteX0" fmla="*/ 12188819 w 12188825"/>
              <a:gd name="connsiteY0" fmla="*/ 3829414 h 3829414"/>
              <a:gd name="connsiteX1" fmla="*/ 6121030 w 12188825"/>
              <a:gd name="connsiteY1" fmla="*/ 3425501 h 3829414"/>
              <a:gd name="connsiteX2" fmla="*/ 0 w 12188825"/>
              <a:gd name="connsiteY2" fmla="*/ 3621385 h 3829414"/>
              <a:gd name="connsiteX3" fmla="*/ 0 w 12188825"/>
              <a:gd name="connsiteY3" fmla="*/ 2097648 h 3829414"/>
              <a:gd name="connsiteX4" fmla="*/ 1 w 12188825"/>
              <a:gd name="connsiteY4" fmla="*/ 2097648 h 3829414"/>
              <a:gd name="connsiteX5" fmla="*/ 1 w 12188825"/>
              <a:gd name="connsiteY5" fmla="*/ 0 h 3829414"/>
              <a:gd name="connsiteX6" fmla="*/ 12188825 w 12188825"/>
              <a:gd name="connsiteY6" fmla="*/ 0 h 3829414"/>
              <a:gd name="connsiteX7" fmla="*/ 12188819 w 12188825"/>
              <a:gd name="connsiteY7" fmla="*/ 3829414 h 3829414"/>
              <a:gd name="connsiteX0" fmla="*/ 12188819 w 12188825"/>
              <a:gd name="connsiteY0" fmla="*/ 3829414 h 3829414"/>
              <a:gd name="connsiteX1" fmla="*/ 6121030 w 12188825"/>
              <a:gd name="connsiteY1" fmla="*/ 3425501 h 3829414"/>
              <a:gd name="connsiteX2" fmla="*/ 0 w 12188825"/>
              <a:gd name="connsiteY2" fmla="*/ 3621385 h 3829414"/>
              <a:gd name="connsiteX3" fmla="*/ 0 w 12188825"/>
              <a:gd name="connsiteY3" fmla="*/ 2097648 h 3829414"/>
              <a:gd name="connsiteX4" fmla="*/ 1 w 12188825"/>
              <a:gd name="connsiteY4" fmla="*/ 0 h 3829414"/>
              <a:gd name="connsiteX5" fmla="*/ 12188825 w 12188825"/>
              <a:gd name="connsiteY5" fmla="*/ 0 h 3829414"/>
              <a:gd name="connsiteX6" fmla="*/ 12188819 w 12188825"/>
              <a:gd name="connsiteY6" fmla="*/ 3829414 h 3829414"/>
              <a:gd name="connsiteX0" fmla="*/ 12188819 w 12188825"/>
              <a:gd name="connsiteY0" fmla="*/ 3829414 h 3829414"/>
              <a:gd name="connsiteX1" fmla="*/ 6121030 w 12188825"/>
              <a:gd name="connsiteY1" fmla="*/ 3425501 h 3829414"/>
              <a:gd name="connsiteX2" fmla="*/ 0 w 12188825"/>
              <a:gd name="connsiteY2" fmla="*/ 3621385 h 3829414"/>
              <a:gd name="connsiteX3" fmla="*/ 1 w 12188825"/>
              <a:gd name="connsiteY3" fmla="*/ 0 h 3829414"/>
              <a:gd name="connsiteX4" fmla="*/ 12188825 w 12188825"/>
              <a:gd name="connsiteY4" fmla="*/ 0 h 3829414"/>
              <a:gd name="connsiteX5" fmla="*/ 12188819 w 12188825"/>
              <a:gd name="connsiteY5" fmla="*/ 3829414 h 3829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88825" h="3829414">
                <a:moveTo>
                  <a:pt x="12188819" y="3829414"/>
                </a:moveTo>
                <a:cubicBezTo>
                  <a:pt x="10472741" y="3611474"/>
                  <a:pt x="8380478" y="3464940"/>
                  <a:pt x="6121030" y="3425501"/>
                </a:cubicBezTo>
                <a:cubicBezTo>
                  <a:pt x="3842817" y="3385734"/>
                  <a:pt x="1730673" y="3460715"/>
                  <a:pt x="0" y="3621385"/>
                </a:cubicBezTo>
                <a:cubicBezTo>
                  <a:pt x="0" y="2414257"/>
                  <a:pt x="1" y="1207128"/>
                  <a:pt x="1" y="0"/>
                </a:cubicBezTo>
                <a:lnTo>
                  <a:pt x="12188825" y="0"/>
                </a:lnTo>
                <a:cubicBezTo>
                  <a:pt x="12188823" y="1276471"/>
                  <a:pt x="12188821" y="2552943"/>
                  <a:pt x="12188819" y="382941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522413" y="3505200"/>
            <a:ext cx="9144000" cy="1908446"/>
          </a:xfrm>
        </p:spPr>
        <p:txBody>
          <a:bodyPr>
            <a:noAutofit/>
          </a:bodyPr>
          <a:lstStyle>
            <a:lvl1pPr>
              <a:lnSpc>
                <a:spcPct val="85000"/>
              </a:lnSpc>
              <a:defRPr sz="6600"/>
            </a:lvl1pPr>
          </a:lstStyle>
          <a:p>
            <a:r>
              <a:rPr lang="en-US"/>
              <a:t>Click to edit Master title style</a:t>
            </a:r>
            <a:endParaRPr/>
          </a:p>
        </p:txBody>
      </p:sp>
      <p:sp>
        <p:nvSpPr>
          <p:cNvPr id="17" name="Picture Placeholder 16" descr="An empty placeholder to add an image. Click on the placeholder and select the image that you wish to add"/>
          <p:cNvSpPr>
            <a:spLocks noGrp="1"/>
          </p:cNvSpPr>
          <p:nvPr>
            <p:ph type="pic" sz="quarter" idx="13"/>
          </p:nvPr>
        </p:nvSpPr>
        <p:spPr>
          <a:xfrm>
            <a:off x="0" y="0"/>
            <a:ext cx="12188825" cy="3141318"/>
          </a:xfrm>
          <a:custGeom>
            <a:avLst/>
            <a:gdLst>
              <a:gd name="connsiteX0" fmla="*/ 0 w 12188825"/>
              <a:gd name="connsiteY0" fmla="*/ 0 h 3867150"/>
              <a:gd name="connsiteX1" fmla="*/ 12188825 w 12188825"/>
              <a:gd name="connsiteY1" fmla="*/ 0 h 3867150"/>
              <a:gd name="connsiteX2" fmla="*/ 12188825 w 12188825"/>
              <a:gd name="connsiteY2" fmla="*/ 3867150 h 3867150"/>
              <a:gd name="connsiteX3" fmla="*/ 12188824 w 12188825"/>
              <a:gd name="connsiteY3" fmla="*/ 2819066 h 3867150"/>
              <a:gd name="connsiteX4" fmla="*/ 6324758 w 12188825"/>
              <a:gd name="connsiteY4" fmla="*/ 3141318 h 3867150"/>
              <a:gd name="connsiteX5" fmla="*/ 0 w 12188825"/>
              <a:gd name="connsiteY5" fmla="*/ 2907554 h 3867150"/>
              <a:gd name="connsiteX6" fmla="*/ 0 w 12188825"/>
              <a:gd name="connsiteY6" fmla="*/ 0 h 3867150"/>
              <a:gd name="connsiteX0" fmla="*/ 0 w 12188825"/>
              <a:gd name="connsiteY0" fmla="*/ 0 h 3141318"/>
              <a:gd name="connsiteX1" fmla="*/ 12188825 w 12188825"/>
              <a:gd name="connsiteY1" fmla="*/ 0 h 3141318"/>
              <a:gd name="connsiteX2" fmla="*/ 12188824 w 12188825"/>
              <a:gd name="connsiteY2" fmla="*/ 2819066 h 3141318"/>
              <a:gd name="connsiteX3" fmla="*/ 6324758 w 12188825"/>
              <a:gd name="connsiteY3" fmla="*/ 3141318 h 3141318"/>
              <a:gd name="connsiteX4" fmla="*/ 0 w 12188825"/>
              <a:gd name="connsiteY4" fmla="*/ 2907554 h 3141318"/>
              <a:gd name="connsiteX5" fmla="*/ 0 w 12188825"/>
              <a:gd name="connsiteY5" fmla="*/ 0 h 3141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88825" h="3141318">
                <a:moveTo>
                  <a:pt x="0" y="0"/>
                </a:moveTo>
                <a:lnTo>
                  <a:pt x="12188825" y="0"/>
                </a:lnTo>
                <a:cubicBezTo>
                  <a:pt x="12188825" y="939689"/>
                  <a:pt x="12188824" y="1879377"/>
                  <a:pt x="12188824" y="2819066"/>
                </a:cubicBezTo>
                <a:cubicBezTo>
                  <a:pt x="10416010" y="2990681"/>
                  <a:pt x="8565431" y="3141318"/>
                  <a:pt x="6324758" y="3141318"/>
                </a:cubicBezTo>
                <a:cubicBezTo>
                  <a:pt x="4093515" y="3141318"/>
                  <a:pt x="1768040" y="3077775"/>
                  <a:pt x="0" y="2907554"/>
                </a:cubicBezTo>
                <a:lnTo>
                  <a:pt x="0" y="0"/>
                </a:lnTo>
                <a:close/>
              </a:path>
            </a:pathLst>
          </a:custGeom>
        </p:spPr>
        <p:txBody>
          <a:bodyPr tIns="457200"/>
          <a:lstStyle>
            <a:lvl1pPr marL="0" indent="0" algn="ctr">
              <a:buNone/>
              <a:defRPr/>
            </a:lvl1pPr>
          </a:lstStyle>
          <a:p>
            <a:r>
              <a:rPr lang="en-US"/>
              <a:t>Click icon to add picture</a:t>
            </a:r>
            <a:endParaRPr/>
          </a:p>
        </p:txBody>
      </p:sp>
      <p:sp>
        <p:nvSpPr>
          <p:cNvPr id="3" name="Subtitle 2"/>
          <p:cNvSpPr>
            <a:spLocks noGrp="1"/>
          </p:cNvSpPr>
          <p:nvPr>
            <p:ph type="subTitle" idx="1" hasCustomPrompt="1"/>
          </p:nvPr>
        </p:nvSpPr>
        <p:spPr bwMode="white">
          <a:xfrm>
            <a:off x="1501775" y="5562600"/>
            <a:ext cx="7335837" cy="838200"/>
          </a:xfrm>
        </p:spPr>
        <p:txBody>
          <a:bodyPr/>
          <a:lstStyle>
            <a:lvl1pPr marL="0" indent="0" algn="l">
              <a:spcBef>
                <a:spcPts val="0"/>
              </a:spcBef>
              <a:buNone/>
              <a:defRPr>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Edit Master subtitle style</a:t>
            </a:r>
            <a:endParaRPr dirty="0"/>
          </a:p>
        </p:txBody>
      </p:sp>
    </p:spTree>
    <p:extLst>
      <p:ext uri="{BB962C8B-B14F-4D97-AF65-F5344CB8AC3E}">
        <p14:creationId xmlns:p14="http://schemas.microsoft.com/office/powerpoint/2010/main" val="2236174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Rectangle 12"/>
          <p:cNvSpPr/>
          <p:nvPr userDrawn="1"/>
        </p:nvSpPr>
        <p:spPr>
          <a:xfrm flipH="1">
            <a:off x="2" y="789993"/>
            <a:ext cx="12188825" cy="5080598"/>
          </a:xfrm>
          <a:custGeom>
            <a:avLst/>
            <a:gdLst/>
            <a:ahLst/>
            <a:cxnLst/>
            <a:rect l="l" t="t" r="r" b="b"/>
            <a:pathLst>
              <a:path w="12188825" h="5080598">
                <a:moveTo>
                  <a:pt x="12188824" y="0"/>
                </a:moveTo>
                <a:cubicBezTo>
                  <a:pt x="10416010" y="171615"/>
                  <a:pt x="8323891" y="270494"/>
                  <a:pt x="6083218" y="270494"/>
                </a:cubicBezTo>
                <a:cubicBezTo>
                  <a:pt x="3851975" y="270494"/>
                  <a:pt x="1768040" y="172445"/>
                  <a:pt x="0" y="2224"/>
                </a:cubicBezTo>
                <a:lnTo>
                  <a:pt x="0" y="1496008"/>
                </a:lnTo>
                <a:lnTo>
                  <a:pt x="0" y="1785092"/>
                </a:lnTo>
                <a:lnTo>
                  <a:pt x="0" y="3295506"/>
                </a:lnTo>
                <a:lnTo>
                  <a:pt x="0" y="3553408"/>
                </a:lnTo>
                <a:lnTo>
                  <a:pt x="0" y="5080598"/>
                </a:lnTo>
                <a:cubicBezTo>
                  <a:pt x="1772814" y="4908983"/>
                  <a:pt x="3864933" y="4810104"/>
                  <a:pt x="6105606" y="4810104"/>
                </a:cubicBezTo>
                <a:cubicBezTo>
                  <a:pt x="8336849" y="4810104"/>
                  <a:pt x="10420784" y="4908153"/>
                  <a:pt x="12188824" y="5078374"/>
                </a:cubicBezTo>
                <a:lnTo>
                  <a:pt x="12188824" y="3553408"/>
                </a:lnTo>
                <a:lnTo>
                  <a:pt x="12188825" y="3553408"/>
                </a:lnTo>
                <a:lnTo>
                  <a:pt x="12188825" y="1496008"/>
                </a:lnTo>
                <a:lnTo>
                  <a:pt x="12188824" y="1496008"/>
                </a:lnTo>
                <a:close/>
              </a:path>
            </a:pathLst>
          </a:custGeom>
          <a:solidFill>
            <a:schemeClr val="bg2">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5" name="Rectangle 12"/>
          <p:cNvSpPr/>
          <p:nvPr userDrawn="1"/>
        </p:nvSpPr>
        <p:spPr>
          <a:xfrm flipH="1">
            <a:off x="2" y="792217"/>
            <a:ext cx="12188825" cy="5078374"/>
          </a:xfrm>
          <a:custGeom>
            <a:avLst/>
            <a:gdLst/>
            <a:ahLst/>
            <a:cxnLst/>
            <a:rect l="l" t="t" r="r" b="b"/>
            <a:pathLst>
              <a:path w="12188825" h="5078374">
                <a:moveTo>
                  <a:pt x="0" y="0"/>
                </a:moveTo>
                <a:lnTo>
                  <a:pt x="0" y="1493784"/>
                </a:lnTo>
                <a:lnTo>
                  <a:pt x="0" y="1782868"/>
                </a:lnTo>
                <a:lnTo>
                  <a:pt x="0" y="3293282"/>
                </a:lnTo>
                <a:lnTo>
                  <a:pt x="0" y="3551184"/>
                </a:lnTo>
                <a:lnTo>
                  <a:pt x="0" y="5078374"/>
                </a:lnTo>
                <a:lnTo>
                  <a:pt x="2" y="5078374"/>
                </a:lnTo>
                <a:lnTo>
                  <a:pt x="2" y="4101849"/>
                </a:lnTo>
                <a:lnTo>
                  <a:pt x="8" y="4101849"/>
                </a:lnTo>
                <a:lnTo>
                  <a:pt x="8" y="4825486"/>
                </a:lnTo>
                <a:cubicBezTo>
                  <a:pt x="1730681" y="4664816"/>
                  <a:pt x="3842825" y="4589835"/>
                  <a:pt x="6121038" y="4629602"/>
                </a:cubicBezTo>
                <a:cubicBezTo>
                  <a:pt x="8380486" y="4669041"/>
                  <a:pt x="10472749" y="4815575"/>
                  <a:pt x="12188824" y="5033515"/>
                </a:cubicBezTo>
                <a:lnTo>
                  <a:pt x="12188824" y="3551184"/>
                </a:lnTo>
                <a:lnTo>
                  <a:pt x="12188825" y="3551184"/>
                </a:lnTo>
                <a:lnTo>
                  <a:pt x="12188825" y="1493784"/>
                </a:lnTo>
                <a:lnTo>
                  <a:pt x="12188824" y="1493784"/>
                </a:lnTo>
                <a:lnTo>
                  <a:pt x="12188824" y="254012"/>
                </a:lnTo>
                <a:cubicBezTo>
                  <a:pt x="10458154" y="414682"/>
                  <a:pt x="8346010" y="489663"/>
                  <a:pt x="6067797" y="449896"/>
                </a:cubicBezTo>
                <a:cubicBezTo>
                  <a:pt x="3808349" y="410457"/>
                  <a:pt x="1716086" y="263923"/>
                  <a:pt x="8" y="45983"/>
                </a:cubicBezTo>
                <a:lnTo>
                  <a:pt x="8" y="977649"/>
                </a:lnTo>
                <a:lnTo>
                  <a:pt x="2" y="977649"/>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bwMode="black">
          <a:xfrm>
            <a:off x="1522413" y="1371600"/>
            <a:ext cx="9144000" cy="2743200"/>
          </a:xfrm>
        </p:spPr>
        <p:txBody>
          <a:bodyPr anchor="b">
            <a:normAutofit/>
          </a:bodyPr>
          <a:lstStyle>
            <a:lvl1pPr algn="l">
              <a:lnSpc>
                <a:spcPct val="85000"/>
              </a:lnSpc>
              <a:defRPr sz="6000" b="0" cap="none" baseline="0">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1522414" y="4267201"/>
            <a:ext cx="7315198" cy="1066800"/>
          </a:xfrm>
        </p:spPr>
        <p:txBody>
          <a:bodyPr anchor="t">
            <a:normAutofit/>
          </a:bodyPr>
          <a:lstStyle>
            <a:lvl1pPr marL="0" indent="0">
              <a:spcBef>
                <a:spcPts val="60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14F042A8-43C1-4815-A5CF-022104463224}" type="datetimeFigureOut">
              <a:rPr lang="en-US"/>
              <a:t>5/31/2024</a:t>
            </a:fld>
            <a:endParaRPr/>
          </a:p>
        </p:txBody>
      </p:sp>
      <p:sp>
        <p:nvSpPr>
          <p:cNvPr id="6" name="Slide Number Placeholder 5"/>
          <p:cNvSpPr>
            <a:spLocks noGrp="1"/>
          </p:cNvSpPr>
          <p:nvPr>
            <p:ph type="sldNum" sz="quarter" idx="12"/>
          </p:nvPr>
        </p:nvSpPr>
        <p:spPr/>
        <p:txBody>
          <a:bodyPr/>
          <a:lstStyle/>
          <a:p>
            <a:fld id="{5382E9EE-A870-438B-947A-FF671DFAFC96}" type="slidenum">
              <a:rPr/>
              <a:t>‹#›</a:t>
            </a:fld>
            <a:endParaRPr/>
          </a:p>
        </p:txBody>
      </p:sp>
    </p:spTree>
    <p:extLst>
      <p:ext uri="{BB962C8B-B14F-4D97-AF65-F5344CB8AC3E}">
        <p14:creationId xmlns:p14="http://schemas.microsoft.com/office/powerpoint/2010/main" val="2570375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22413" y="1905000"/>
            <a:ext cx="4419599" cy="42672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baseline="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249862" y="1905000"/>
            <a:ext cx="4416552" cy="42672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baseline="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14F042A8-43C1-4815-A5CF-022104463224}" type="datetimeFigureOut">
              <a:rPr lang="en-US"/>
              <a:t>5/31/2024</a:t>
            </a:fld>
            <a:endParaRPr/>
          </a:p>
        </p:txBody>
      </p:sp>
      <p:sp>
        <p:nvSpPr>
          <p:cNvPr id="7" name="Slide Number Placeholder 6"/>
          <p:cNvSpPr>
            <a:spLocks noGrp="1"/>
          </p:cNvSpPr>
          <p:nvPr>
            <p:ph type="sldNum" sz="quarter" idx="12"/>
          </p:nvPr>
        </p:nvSpPr>
        <p:spPr/>
        <p:txBody>
          <a:bodyPr/>
          <a:lstStyle/>
          <a:p>
            <a:fld id="{5382E9EE-A870-438B-947A-FF671DFAFC96}" type="slidenum">
              <a:rPr/>
              <a:t>‹#›</a:t>
            </a:fld>
            <a:endParaRPr/>
          </a:p>
        </p:txBody>
      </p:sp>
    </p:spTree>
    <p:extLst>
      <p:ext uri="{BB962C8B-B14F-4D97-AF65-F5344CB8AC3E}">
        <p14:creationId xmlns:p14="http://schemas.microsoft.com/office/powerpoint/2010/main" val="3544186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3" y="1905000"/>
            <a:ext cx="4416552" cy="685800"/>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666999"/>
            <a:ext cx="4416552" cy="35052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191754" y="1905000"/>
            <a:ext cx="4416552" cy="685800"/>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1754" y="2666999"/>
            <a:ext cx="4416552" cy="3505201"/>
          </a:xfrm>
        </p:spPr>
        <p:txBody>
          <a:bodyPr>
            <a:normAutofit/>
          </a:bodyPr>
          <a:lstStyle>
            <a:lvl1pPr>
              <a:defRPr sz="2000"/>
            </a:lvl1pPr>
            <a:lvl2pPr>
              <a:defRPr sz="1800"/>
            </a:lvl2pPr>
            <a:lvl3pPr>
              <a:defRPr sz="1600"/>
            </a:lvl3pPr>
            <a:lvl4pPr>
              <a:defRPr sz="1400"/>
            </a:lvl4pPr>
            <a:lvl5pPr>
              <a:defRPr sz="1400"/>
            </a:lvl5pPr>
            <a:lvl6pPr>
              <a:defRPr sz="1400" baseline="0"/>
            </a:lvl6pPr>
            <a:lvl7pPr>
              <a:defRPr sz="1400" baseline="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7" name="Date Placeholder 6"/>
          <p:cNvSpPr>
            <a:spLocks noGrp="1"/>
          </p:cNvSpPr>
          <p:nvPr>
            <p:ph type="dt" sz="half" idx="10"/>
          </p:nvPr>
        </p:nvSpPr>
        <p:spPr/>
        <p:txBody>
          <a:bodyPr/>
          <a:lstStyle/>
          <a:p>
            <a:fld id="{14F042A8-43C1-4815-A5CF-022104463224}" type="datetimeFigureOut">
              <a:rPr lang="en-US"/>
              <a:t>5/31/2024</a:t>
            </a:fld>
            <a:endParaRPr/>
          </a:p>
        </p:txBody>
      </p:sp>
      <p:sp>
        <p:nvSpPr>
          <p:cNvPr id="9" name="Slide Number Placeholder 8"/>
          <p:cNvSpPr>
            <a:spLocks noGrp="1"/>
          </p:cNvSpPr>
          <p:nvPr>
            <p:ph type="sldNum" sz="quarter" idx="12"/>
          </p:nvPr>
        </p:nvSpPr>
        <p:spPr/>
        <p:txBody>
          <a:bodyPr/>
          <a:lstStyle/>
          <a:p>
            <a:fld id="{5382E9EE-A870-438B-947A-FF671DFAFC96}" type="slidenum">
              <a:rPr/>
              <a:t>‹#›</a:t>
            </a:fld>
            <a:endParaRPr/>
          </a:p>
        </p:txBody>
      </p:sp>
    </p:spTree>
    <p:extLst>
      <p:ext uri="{BB962C8B-B14F-4D97-AF65-F5344CB8AC3E}">
        <p14:creationId xmlns:p14="http://schemas.microsoft.com/office/powerpoint/2010/main" val="2266106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3" name="Date Placeholder 2"/>
          <p:cNvSpPr>
            <a:spLocks noGrp="1"/>
          </p:cNvSpPr>
          <p:nvPr>
            <p:ph type="dt" sz="half" idx="10"/>
          </p:nvPr>
        </p:nvSpPr>
        <p:spPr/>
        <p:txBody>
          <a:bodyPr/>
          <a:lstStyle/>
          <a:p>
            <a:fld id="{14F042A8-43C1-4815-A5CF-022104463224}" type="datetimeFigureOut">
              <a:rPr lang="en-US"/>
              <a:t>5/31/2024</a:t>
            </a:fld>
            <a:endParaRPr/>
          </a:p>
        </p:txBody>
      </p:sp>
      <p:sp>
        <p:nvSpPr>
          <p:cNvPr id="5" name="Slide Number Placeholder 4"/>
          <p:cNvSpPr>
            <a:spLocks noGrp="1"/>
          </p:cNvSpPr>
          <p:nvPr>
            <p:ph type="sldNum" sz="quarter" idx="12"/>
          </p:nvPr>
        </p:nvSpPr>
        <p:spPr/>
        <p:txBody>
          <a:bodyPr/>
          <a:lstStyle/>
          <a:p>
            <a:fld id="{5382E9EE-A870-438B-947A-FF671DFAFC96}" type="slidenum">
              <a:rPr/>
              <a:t>‹#›</a:t>
            </a:fld>
            <a:endParaRPr/>
          </a:p>
        </p:txBody>
      </p:sp>
    </p:spTree>
    <p:extLst>
      <p:ext uri="{BB962C8B-B14F-4D97-AF65-F5344CB8AC3E}">
        <p14:creationId xmlns:p14="http://schemas.microsoft.com/office/powerpoint/2010/main" val="1183385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Rectangle 12"/>
          <p:cNvSpPr/>
          <p:nvPr/>
        </p:nvSpPr>
        <p:spPr>
          <a:xfrm flipV="1">
            <a:off x="1" y="6096000"/>
            <a:ext cx="12188824" cy="762000"/>
          </a:xfrm>
          <a:custGeom>
            <a:avLst/>
            <a:gdLst/>
            <a:ahLst/>
            <a:cxnLst/>
            <a:rect l="l" t="t" r="r" b="b"/>
            <a:pathLst>
              <a:path w="12188824" h="762000">
                <a:moveTo>
                  <a:pt x="0" y="762000"/>
                </a:moveTo>
                <a:cubicBezTo>
                  <a:pt x="1772814" y="590385"/>
                  <a:pt x="3864933" y="491506"/>
                  <a:pt x="6105606" y="491506"/>
                </a:cubicBezTo>
                <a:cubicBezTo>
                  <a:pt x="8336849" y="491506"/>
                  <a:pt x="10420784" y="589555"/>
                  <a:pt x="12188824" y="759776"/>
                </a:cubicBezTo>
                <a:lnTo>
                  <a:pt x="12188824" y="0"/>
                </a:lnTo>
                <a:lnTo>
                  <a:pt x="0" y="0"/>
                </a:lnTo>
                <a:close/>
              </a:path>
            </a:pathLst>
          </a:custGeom>
          <a:solidFill>
            <a:schemeClr val="bg2">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12"/>
          <p:cNvSpPr/>
          <p:nvPr/>
        </p:nvSpPr>
        <p:spPr>
          <a:xfrm flipV="1">
            <a:off x="3" y="6158960"/>
            <a:ext cx="12188823" cy="699040"/>
          </a:xfrm>
          <a:custGeom>
            <a:avLst/>
            <a:gdLst/>
            <a:ahLst/>
            <a:cxnLst/>
            <a:rect l="l" t="t" r="r" b="b"/>
            <a:pathLst>
              <a:path w="12188823" h="699040">
                <a:moveTo>
                  <a:pt x="12188823" y="699040"/>
                </a:moveTo>
                <a:lnTo>
                  <a:pt x="12188823" y="0"/>
                </a:lnTo>
                <a:lnTo>
                  <a:pt x="0" y="0"/>
                </a:lnTo>
                <a:lnTo>
                  <a:pt x="0" y="609601"/>
                </a:lnTo>
                <a:cubicBezTo>
                  <a:pt x="1772814" y="437986"/>
                  <a:pt x="4065905" y="369154"/>
                  <a:pt x="6105606" y="384827"/>
                </a:cubicBezTo>
                <a:cubicBezTo>
                  <a:pt x="8126376" y="400355"/>
                  <a:pt x="10427037" y="530961"/>
                  <a:pt x="12188823" y="699040"/>
                </a:cubicBez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 name="Footer Placeholder 2"/>
          <p:cNvSpPr>
            <a:spLocks noGrp="1"/>
          </p:cNvSpPr>
          <p:nvPr>
            <p:ph type="ftr" sz="quarter" idx="11"/>
          </p:nvPr>
        </p:nvSpPr>
        <p:spPr bwMode="white"/>
        <p:txBody>
          <a:bodyPr/>
          <a:lstStyle>
            <a:lvl1pPr>
              <a:defRPr>
                <a:solidFill>
                  <a:schemeClr val="bg1"/>
                </a:solidFill>
              </a:defRPr>
            </a:lvl1pPr>
          </a:lstStyle>
          <a:p>
            <a:r>
              <a:rPr lang="en-US"/>
              <a:t>Add a footer</a:t>
            </a:r>
            <a:endParaRPr lang="en-US" dirty="0"/>
          </a:p>
        </p:txBody>
      </p:sp>
      <p:sp>
        <p:nvSpPr>
          <p:cNvPr id="2" name="Date Placeholder 1"/>
          <p:cNvSpPr>
            <a:spLocks noGrp="1"/>
          </p:cNvSpPr>
          <p:nvPr>
            <p:ph type="dt" sz="half" idx="10"/>
          </p:nvPr>
        </p:nvSpPr>
        <p:spPr bwMode="white"/>
        <p:txBody>
          <a:bodyPr/>
          <a:lstStyle>
            <a:lvl1pPr>
              <a:defRPr>
                <a:solidFill>
                  <a:schemeClr val="bg1"/>
                </a:solidFill>
              </a:defRPr>
            </a:lvl1pPr>
          </a:lstStyle>
          <a:p>
            <a:fld id="{14F042A8-43C1-4815-A5CF-022104463224}" type="datetimeFigureOut">
              <a:rPr lang="en-US" smtClean="0"/>
              <a:pPr/>
              <a:t>5/31/2024</a:t>
            </a:fld>
            <a:endParaRPr lang="en-US"/>
          </a:p>
        </p:txBody>
      </p:sp>
      <p:sp>
        <p:nvSpPr>
          <p:cNvPr id="4" name="Slide Number Placeholder 3"/>
          <p:cNvSpPr>
            <a:spLocks noGrp="1"/>
          </p:cNvSpPr>
          <p:nvPr>
            <p:ph type="sldNum" sz="quarter" idx="12"/>
          </p:nvPr>
        </p:nvSpPr>
        <p:spPr bwMode="white"/>
        <p:txBody>
          <a:bodyPr/>
          <a:lstStyle>
            <a:lvl1pPr>
              <a:defRPr>
                <a:solidFill>
                  <a:schemeClr val="bg1"/>
                </a:solidFill>
              </a:defRPr>
            </a:lvl1pPr>
          </a:lstStyle>
          <a:p>
            <a:fld id="{5382E9EE-A870-438B-947A-FF671DFAFC96}" type="slidenum">
              <a:rPr lang="en-US" smtClean="0"/>
              <a:pPr/>
              <a:t>‹#›</a:t>
            </a:fld>
            <a:endParaRPr lang="en-US"/>
          </a:p>
        </p:txBody>
      </p:sp>
    </p:spTree>
    <p:extLst>
      <p:ext uri="{BB962C8B-B14F-4D97-AF65-F5344CB8AC3E}">
        <p14:creationId xmlns:p14="http://schemas.microsoft.com/office/powerpoint/2010/main" val="2879412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3" name="Rectangle 12"/>
          <p:cNvSpPr/>
          <p:nvPr/>
        </p:nvSpPr>
        <p:spPr>
          <a:xfrm>
            <a:off x="7466013" y="1"/>
            <a:ext cx="4722806" cy="6353183"/>
          </a:xfrm>
          <a:custGeom>
            <a:avLst/>
            <a:gdLst/>
            <a:ahLst/>
            <a:cxnLst/>
            <a:rect l="l" t="t" r="r" b="b"/>
            <a:pathLst>
              <a:path w="4722806" h="6353183">
                <a:moveTo>
                  <a:pt x="0" y="0"/>
                </a:moveTo>
                <a:lnTo>
                  <a:pt x="4722806" y="0"/>
                </a:lnTo>
                <a:lnTo>
                  <a:pt x="4722806" y="6098225"/>
                </a:lnTo>
                <a:cubicBezTo>
                  <a:pt x="3319459" y="6233334"/>
                  <a:pt x="1717095" y="6322975"/>
                  <a:pt x="0" y="6353183"/>
                </a:cubicBez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2"/>
          <p:cNvSpPr/>
          <p:nvPr/>
        </p:nvSpPr>
        <p:spPr>
          <a:xfrm flipV="1">
            <a:off x="1" y="6096000"/>
            <a:ext cx="12188824" cy="762000"/>
          </a:xfrm>
          <a:custGeom>
            <a:avLst/>
            <a:gdLst/>
            <a:ahLst/>
            <a:cxnLst/>
            <a:rect l="l" t="t" r="r" b="b"/>
            <a:pathLst>
              <a:path w="12188824" h="762000">
                <a:moveTo>
                  <a:pt x="0" y="762000"/>
                </a:moveTo>
                <a:cubicBezTo>
                  <a:pt x="1772814" y="590385"/>
                  <a:pt x="3864933" y="491506"/>
                  <a:pt x="6105606" y="491506"/>
                </a:cubicBezTo>
                <a:cubicBezTo>
                  <a:pt x="8336849" y="491506"/>
                  <a:pt x="10420784" y="589555"/>
                  <a:pt x="12188824" y="759776"/>
                </a:cubicBezTo>
                <a:lnTo>
                  <a:pt x="12188824" y="0"/>
                </a:lnTo>
                <a:lnTo>
                  <a:pt x="0" y="0"/>
                </a:lnTo>
                <a:close/>
              </a:path>
            </a:pathLst>
          </a:custGeom>
          <a:solidFill>
            <a:schemeClr val="bg2">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2"/>
          <p:cNvSpPr/>
          <p:nvPr/>
        </p:nvSpPr>
        <p:spPr>
          <a:xfrm flipV="1">
            <a:off x="3" y="6158960"/>
            <a:ext cx="12188823" cy="699040"/>
          </a:xfrm>
          <a:custGeom>
            <a:avLst/>
            <a:gdLst/>
            <a:ahLst/>
            <a:cxnLst/>
            <a:rect l="l" t="t" r="r" b="b"/>
            <a:pathLst>
              <a:path w="12188823" h="699040">
                <a:moveTo>
                  <a:pt x="12188823" y="699040"/>
                </a:moveTo>
                <a:lnTo>
                  <a:pt x="12188823" y="0"/>
                </a:lnTo>
                <a:lnTo>
                  <a:pt x="0" y="0"/>
                </a:lnTo>
                <a:lnTo>
                  <a:pt x="0" y="609601"/>
                </a:lnTo>
                <a:cubicBezTo>
                  <a:pt x="1772814" y="437986"/>
                  <a:pt x="4065905" y="369154"/>
                  <a:pt x="6105606" y="384827"/>
                </a:cubicBezTo>
                <a:cubicBezTo>
                  <a:pt x="8126376" y="400355"/>
                  <a:pt x="10427037" y="530961"/>
                  <a:pt x="12188823" y="699040"/>
                </a:cubicBez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bwMode="black">
          <a:xfrm>
            <a:off x="7923212" y="457200"/>
            <a:ext cx="3781439" cy="3276600"/>
          </a:xfrm>
        </p:spPr>
        <p:txBody>
          <a:bodyPr anchor="b">
            <a:noAutofit/>
          </a:bodyPr>
          <a:lstStyle>
            <a:lvl1pPr algn="l">
              <a:defRPr sz="4000" b="0">
                <a:solidFill>
                  <a:schemeClr val="tx1"/>
                </a:solidFill>
              </a:defRPr>
            </a:lvl1pPr>
          </a:lstStyle>
          <a:p>
            <a:r>
              <a:rPr lang="en-US"/>
              <a:t>Click to edit Master title style</a:t>
            </a:r>
            <a:endParaRPr/>
          </a:p>
        </p:txBody>
      </p:sp>
      <p:sp>
        <p:nvSpPr>
          <p:cNvPr id="3" name="Content Placeholder 2"/>
          <p:cNvSpPr>
            <a:spLocks noGrp="1"/>
          </p:cNvSpPr>
          <p:nvPr>
            <p:ph idx="1"/>
          </p:nvPr>
        </p:nvSpPr>
        <p:spPr>
          <a:xfrm>
            <a:off x="608013" y="457200"/>
            <a:ext cx="6324599"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7923212" y="3962400"/>
            <a:ext cx="3781439" cy="1828800"/>
          </a:xfrm>
        </p:spPr>
        <p:txBody>
          <a:bodyPr>
            <a:normAutofit/>
          </a:bodyPr>
          <a:lstStyle>
            <a:lvl1pPr marL="0" indent="0">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bwMode="white"/>
        <p:txBody>
          <a:bodyPr/>
          <a:lstStyle>
            <a:lvl1pPr>
              <a:defRPr>
                <a:solidFill>
                  <a:schemeClr val="bg1"/>
                </a:solidFill>
              </a:defRPr>
            </a:lvl1pPr>
          </a:lstStyle>
          <a:p>
            <a:r>
              <a:rPr lang="en-US"/>
              <a:t>Add a footer</a:t>
            </a:r>
            <a:endParaRPr lang="en-US" dirty="0"/>
          </a:p>
        </p:txBody>
      </p:sp>
      <p:sp>
        <p:nvSpPr>
          <p:cNvPr id="5" name="Date Placeholder 4"/>
          <p:cNvSpPr>
            <a:spLocks noGrp="1"/>
          </p:cNvSpPr>
          <p:nvPr>
            <p:ph type="dt" sz="half" idx="10"/>
          </p:nvPr>
        </p:nvSpPr>
        <p:spPr bwMode="white"/>
        <p:txBody>
          <a:bodyPr/>
          <a:lstStyle>
            <a:lvl1pPr>
              <a:defRPr>
                <a:solidFill>
                  <a:schemeClr val="bg1"/>
                </a:solidFill>
              </a:defRPr>
            </a:lvl1pPr>
          </a:lstStyle>
          <a:p>
            <a:fld id="{14F042A8-43C1-4815-A5CF-022104463224}" type="datetimeFigureOut">
              <a:rPr lang="en-US" smtClean="0"/>
              <a:pPr/>
              <a:t>5/31/2024</a:t>
            </a:fld>
            <a:endParaRPr lang="en-US"/>
          </a:p>
        </p:txBody>
      </p:sp>
      <p:sp>
        <p:nvSpPr>
          <p:cNvPr id="7" name="Slide Number Placeholder 6"/>
          <p:cNvSpPr>
            <a:spLocks noGrp="1"/>
          </p:cNvSpPr>
          <p:nvPr>
            <p:ph type="sldNum" sz="quarter" idx="12"/>
          </p:nvPr>
        </p:nvSpPr>
        <p:spPr bwMode="white"/>
        <p:txBody>
          <a:bodyPr/>
          <a:lstStyle>
            <a:lvl1pPr>
              <a:defRPr>
                <a:solidFill>
                  <a:schemeClr val="bg1"/>
                </a:solidFill>
              </a:defRPr>
            </a:lvl1pPr>
          </a:lstStyle>
          <a:p>
            <a:fld id="{5382E9EE-A870-438B-947A-FF671DFAFC96}" type="slidenum">
              <a:rPr lang="en-US" smtClean="0"/>
              <a:pPr/>
              <a:t>‹#›</a:t>
            </a:fld>
            <a:endParaRPr lang="en-US"/>
          </a:p>
        </p:txBody>
      </p:sp>
    </p:spTree>
    <p:extLst>
      <p:ext uri="{BB962C8B-B14F-4D97-AF65-F5344CB8AC3E}">
        <p14:creationId xmlns:p14="http://schemas.microsoft.com/office/powerpoint/2010/main" val="3899459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alpha val="14000"/>
          </a:schemeClr>
        </a:solidFill>
        <a:effectLst/>
      </p:bgPr>
    </p:bg>
    <p:spTree>
      <p:nvGrpSpPr>
        <p:cNvPr id="1" name=""/>
        <p:cNvGrpSpPr/>
        <p:nvPr/>
      </p:nvGrpSpPr>
      <p:grpSpPr>
        <a:xfrm>
          <a:off x="0" y="0"/>
          <a:ext cx="0" cy="0"/>
          <a:chOff x="0" y="0"/>
          <a:chExt cx="0" cy="0"/>
        </a:xfrm>
      </p:grpSpPr>
      <p:sp>
        <p:nvSpPr>
          <p:cNvPr id="13" name="Rectangle 12"/>
          <p:cNvSpPr/>
          <p:nvPr/>
        </p:nvSpPr>
        <p:spPr>
          <a:xfrm>
            <a:off x="0" y="0"/>
            <a:ext cx="12188825" cy="1870938"/>
          </a:xfrm>
          <a:custGeom>
            <a:avLst/>
            <a:gdLst>
              <a:gd name="connsiteX0" fmla="*/ 0 w 12188825"/>
              <a:gd name="connsiteY0" fmla="*/ 0 h 1870938"/>
              <a:gd name="connsiteX1" fmla="*/ 12188825 w 12188825"/>
              <a:gd name="connsiteY1" fmla="*/ 0 h 1870938"/>
              <a:gd name="connsiteX2" fmla="*/ 12188825 w 12188825"/>
              <a:gd name="connsiteY2" fmla="*/ 85846 h 1870938"/>
              <a:gd name="connsiteX3" fmla="*/ 12188825 w 12188825"/>
              <a:gd name="connsiteY3" fmla="*/ 335280 h 1870938"/>
              <a:gd name="connsiteX4" fmla="*/ 12188825 w 12188825"/>
              <a:gd name="connsiteY4" fmla="*/ 1868714 h 1870938"/>
              <a:gd name="connsiteX5" fmla="*/ 6105607 w 12188825"/>
              <a:gd name="connsiteY5" fmla="*/ 1600444 h 1870938"/>
              <a:gd name="connsiteX6" fmla="*/ 1 w 12188825"/>
              <a:gd name="connsiteY6" fmla="*/ 1870938 h 1870938"/>
              <a:gd name="connsiteX7" fmla="*/ 1 w 12188825"/>
              <a:gd name="connsiteY7" fmla="*/ 335280 h 1870938"/>
              <a:gd name="connsiteX8" fmla="*/ 0 w 12188825"/>
              <a:gd name="connsiteY8" fmla="*/ 0 h 1870938"/>
              <a:gd name="connsiteX0" fmla="*/ 0 w 12188825"/>
              <a:gd name="connsiteY0" fmla="*/ 0 h 1870938"/>
              <a:gd name="connsiteX1" fmla="*/ 12188825 w 12188825"/>
              <a:gd name="connsiteY1" fmla="*/ 0 h 1870938"/>
              <a:gd name="connsiteX2" fmla="*/ 12188825 w 12188825"/>
              <a:gd name="connsiteY2" fmla="*/ 85846 h 1870938"/>
              <a:gd name="connsiteX3" fmla="*/ 12188825 w 12188825"/>
              <a:gd name="connsiteY3" fmla="*/ 335280 h 1870938"/>
              <a:gd name="connsiteX4" fmla="*/ 12188825 w 12188825"/>
              <a:gd name="connsiteY4" fmla="*/ 1868714 h 1870938"/>
              <a:gd name="connsiteX5" fmla="*/ 6105607 w 12188825"/>
              <a:gd name="connsiteY5" fmla="*/ 1600444 h 1870938"/>
              <a:gd name="connsiteX6" fmla="*/ 1 w 12188825"/>
              <a:gd name="connsiteY6" fmla="*/ 1870938 h 1870938"/>
              <a:gd name="connsiteX7" fmla="*/ 0 w 12188825"/>
              <a:gd name="connsiteY7" fmla="*/ 0 h 1870938"/>
              <a:gd name="connsiteX0" fmla="*/ 0 w 12188825"/>
              <a:gd name="connsiteY0" fmla="*/ 0 h 1870938"/>
              <a:gd name="connsiteX1" fmla="*/ 12188825 w 12188825"/>
              <a:gd name="connsiteY1" fmla="*/ 0 h 1870938"/>
              <a:gd name="connsiteX2" fmla="*/ 12188825 w 12188825"/>
              <a:gd name="connsiteY2" fmla="*/ 335280 h 1870938"/>
              <a:gd name="connsiteX3" fmla="*/ 12188825 w 12188825"/>
              <a:gd name="connsiteY3" fmla="*/ 1868714 h 1870938"/>
              <a:gd name="connsiteX4" fmla="*/ 6105607 w 12188825"/>
              <a:gd name="connsiteY4" fmla="*/ 1600444 h 1870938"/>
              <a:gd name="connsiteX5" fmla="*/ 1 w 12188825"/>
              <a:gd name="connsiteY5" fmla="*/ 1870938 h 1870938"/>
              <a:gd name="connsiteX6" fmla="*/ 0 w 12188825"/>
              <a:gd name="connsiteY6" fmla="*/ 0 h 1870938"/>
              <a:gd name="connsiteX0" fmla="*/ 0 w 12188825"/>
              <a:gd name="connsiteY0" fmla="*/ 0 h 1870938"/>
              <a:gd name="connsiteX1" fmla="*/ 12188825 w 12188825"/>
              <a:gd name="connsiteY1" fmla="*/ 0 h 1870938"/>
              <a:gd name="connsiteX2" fmla="*/ 12188825 w 12188825"/>
              <a:gd name="connsiteY2" fmla="*/ 1868714 h 1870938"/>
              <a:gd name="connsiteX3" fmla="*/ 6105607 w 12188825"/>
              <a:gd name="connsiteY3" fmla="*/ 1600444 h 1870938"/>
              <a:gd name="connsiteX4" fmla="*/ 1 w 12188825"/>
              <a:gd name="connsiteY4" fmla="*/ 1870938 h 1870938"/>
              <a:gd name="connsiteX5" fmla="*/ 0 w 12188825"/>
              <a:gd name="connsiteY5" fmla="*/ 0 h 1870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88825" h="1870938">
                <a:moveTo>
                  <a:pt x="0" y="0"/>
                </a:moveTo>
                <a:lnTo>
                  <a:pt x="12188825" y="0"/>
                </a:lnTo>
                <a:lnTo>
                  <a:pt x="12188825" y="1868714"/>
                </a:lnTo>
                <a:cubicBezTo>
                  <a:pt x="10420785" y="1698493"/>
                  <a:pt x="8336850" y="1600444"/>
                  <a:pt x="6105607" y="1600444"/>
                </a:cubicBezTo>
                <a:cubicBezTo>
                  <a:pt x="3864934" y="1600444"/>
                  <a:pt x="1772815" y="1699323"/>
                  <a:pt x="1" y="1870938"/>
                </a:cubicBezTo>
                <a:cubicBezTo>
                  <a:pt x="1" y="1247292"/>
                  <a:pt x="0" y="623646"/>
                  <a:pt x="0" y="0"/>
                </a:cubicBezTo>
                <a:close/>
              </a:path>
            </a:pathLst>
          </a:custGeom>
          <a:solidFill>
            <a:schemeClr val="bg2">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3" name="Rectangle 12"/>
          <p:cNvSpPr/>
          <p:nvPr/>
        </p:nvSpPr>
        <p:spPr>
          <a:xfrm>
            <a:off x="1" y="0"/>
            <a:ext cx="12188824" cy="1812642"/>
          </a:xfrm>
          <a:custGeom>
            <a:avLst/>
            <a:gdLst>
              <a:gd name="connsiteX0" fmla="*/ 0 w 12188824"/>
              <a:gd name="connsiteY0" fmla="*/ 0 h 1812642"/>
              <a:gd name="connsiteX1" fmla="*/ 12188824 w 12188824"/>
              <a:gd name="connsiteY1" fmla="*/ 0 h 1812642"/>
              <a:gd name="connsiteX2" fmla="*/ 12188824 w 12188824"/>
              <a:gd name="connsiteY2" fmla="*/ 1812642 h 1812642"/>
              <a:gd name="connsiteX3" fmla="*/ 6105607 w 12188824"/>
              <a:gd name="connsiteY3" fmla="*/ 1498429 h 1812642"/>
              <a:gd name="connsiteX4" fmla="*/ 1 w 12188824"/>
              <a:gd name="connsiteY4" fmla="*/ 1723203 h 1812642"/>
              <a:gd name="connsiteX5" fmla="*/ 1 w 12188824"/>
              <a:gd name="connsiteY5" fmla="*/ 187545 h 1812642"/>
              <a:gd name="connsiteX6" fmla="*/ 0 w 12188824"/>
              <a:gd name="connsiteY6" fmla="*/ 0 h 1812642"/>
              <a:gd name="connsiteX0" fmla="*/ 0 w 12188824"/>
              <a:gd name="connsiteY0" fmla="*/ 0 h 1812642"/>
              <a:gd name="connsiteX1" fmla="*/ 12188824 w 12188824"/>
              <a:gd name="connsiteY1" fmla="*/ 0 h 1812642"/>
              <a:gd name="connsiteX2" fmla="*/ 12188824 w 12188824"/>
              <a:gd name="connsiteY2" fmla="*/ 1812642 h 1812642"/>
              <a:gd name="connsiteX3" fmla="*/ 6105607 w 12188824"/>
              <a:gd name="connsiteY3" fmla="*/ 1498429 h 1812642"/>
              <a:gd name="connsiteX4" fmla="*/ 1 w 12188824"/>
              <a:gd name="connsiteY4" fmla="*/ 1723203 h 1812642"/>
              <a:gd name="connsiteX5" fmla="*/ 0 w 12188824"/>
              <a:gd name="connsiteY5" fmla="*/ 0 h 1812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88824" h="1812642">
                <a:moveTo>
                  <a:pt x="0" y="0"/>
                </a:moveTo>
                <a:lnTo>
                  <a:pt x="12188824" y="0"/>
                </a:lnTo>
                <a:lnTo>
                  <a:pt x="12188824" y="1812642"/>
                </a:lnTo>
                <a:cubicBezTo>
                  <a:pt x="10427038" y="1644563"/>
                  <a:pt x="8126377" y="1513957"/>
                  <a:pt x="6105607" y="1498429"/>
                </a:cubicBezTo>
                <a:cubicBezTo>
                  <a:pt x="4065906" y="1482756"/>
                  <a:pt x="1772815" y="1551588"/>
                  <a:pt x="1" y="1723203"/>
                </a:cubicBezTo>
                <a:cubicBezTo>
                  <a:pt x="1" y="1148802"/>
                  <a:pt x="0" y="574401"/>
                  <a:pt x="0" y="0"/>
                </a:cubicBez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7"/>
          <p:cNvSpPr/>
          <p:nvPr/>
        </p:nvSpPr>
        <p:spPr bwMode="hidden">
          <a:xfrm>
            <a:off x="1" y="6354411"/>
            <a:ext cx="12188824" cy="503589"/>
          </a:xfrm>
          <a:custGeom>
            <a:avLst/>
            <a:gdLst/>
            <a:ahLst/>
            <a:cxnLst/>
            <a:rect l="l" t="t" r="r" b="b"/>
            <a:pathLst>
              <a:path w="12188824" h="503589">
                <a:moveTo>
                  <a:pt x="6105606" y="0"/>
                </a:moveTo>
                <a:cubicBezTo>
                  <a:pt x="8336849" y="0"/>
                  <a:pt x="10420784" y="98049"/>
                  <a:pt x="12188824" y="268270"/>
                </a:cubicBezTo>
                <a:lnTo>
                  <a:pt x="12188824" y="503589"/>
                </a:lnTo>
                <a:lnTo>
                  <a:pt x="0" y="503589"/>
                </a:lnTo>
                <a:lnTo>
                  <a:pt x="0" y="270494"/>
                </a:lnTo>
                <a:cubicBezTo>
                  <a:pt x="1772814" y="98879"/>
                  <a:pt x="3864933" y="0"/>
                  <a:pt x="6105606" y="0"/>
                </a:cubicBezTo>
                <a:close/>
              </a:path>
            </a:pathLst>
          </a:custGeom>
          <a:solidFill>
            <a:schemeClr val="bg2">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bwMode="white">
          <a:xfrm>
            <a:off x="1522414" y="274638"/>
            <a:ext cx="9144000" cy="10969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5138" y="6518274"/>
            <a:ext cx="5864674" cy="320676"/>
          </a:xfrm>
          <a:prstGeom prst="rect">
            <a:avLst/>
          </a:prstGeom>
        </p:spPr>
        <p:txBody>
          <a:bodyPr vert="horz" lIns="91440" tIns="45720" rIns="91440" bIns="45720" rtlCol="0" anchor="ctr"/>
          <a:lstStyle>
            <a:lvl1pPr algn="l">
              <a:defRPr sz="110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7618412" y="6518274"/>
            <a:ext cx="1676400" cy="320676"/>
          </a:xfrm>
          <a:prstGeom prst="rect">
            <a:avLst/>
          </a:prstGeom>
        </p:spPr>
        <p:txBody>
          <a:bodyPr vert="horz" lIns="91440" tIns="45720" rIns="91440" bIns="45720" rtlCol="0" anchor="ctr"/>
          <a:lstStyle>
            <a:lvl1pPr algn="r">
              <a:defRPr sz="1100">
                <a:solidFill>
                  <a:schemeClr val="tx1"/>
                </a:solidFill>
              </a:defRPr>
            </a:lvl1pPr>
          </a:lstStyle>
          <a:p>
            <a:fld id="{14F042A8-43C1-4815-A5CF-022104463224}" type="datetimeFigureOut">
              <a:rPr lang="en-US" smtClean="0"/>
              <a:pPr/>
              <a:t>5/31/2024</a:t>
            </a:fld>
            <a:endParaRPr lang="en-US"/>
          </a:p>
        </p:txBody>
      </p:sp>
      <p:sp>
        <p:nvSpPr>
          <p:cNvPr id="6" name="Slide Number Placeholder 5"/>
          <p:cNvSpPr>
            <a:spLocks noGrp="1"/>
          </p:cNvSpPr>
          <p:nvPr>
            <p:ph type="sldNum" sz="quarter" idx="4"/>
          </p:nvPr>
        </p:nvSpPr>
        <p:spPr>
          <a:xfrm>
            <a:off x="9523412" y="6518274"/>
            <a:ext cx="1143002" cy="320676"/>
          </a:xfrm>
          <a:prstGeom prst="rect">
            <a:avLst/>
          </a:prstGeom>
        </p:spPr>
        <p:txBody>
          <a:bodyPr vert="horz" lIns="91440" tIns="45720" rIns="91440" bIns="45720" rtlCol="0" anchor="ctr"/>
          <a:lstStyle>
            <a:lvl1pPr algn="r">
              <a:defRPr sz="1100">
                <a:solidFill>
                  <a:schemeClr val="tx1"/>
                </a:solidFill>
              </a:defRPr>
            </a:lvl1pPr>
          </a:lstStyle>
          <a:p>
            <a:fld id="{5382E9EE-A870-438B-947A-FF671DFAFC96}" type="slidenum">
              <a:rPr lang="en-US" smtClean="0"/>
              <a:pPr/>
              <a:t>‹#›</a:t>
            </a:fld>
            <a:endParaRPr lang="en-US"/>
          </a:p>
        </p:txBody>
      </p:sp>
    </p:spTree>
    <p:extLst>
      <p:ext uri="{BB962C8B-B14F-4D97-AF65-F5344CB8AC3E}">
        <p14:creationId xmlns:p14="http://schemas.microsoft.com/office/powerpoint/2010/main" val="4248769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000" kern="1200">
          <a:solidFill>
            <a:schemeClr val="tx1"/>
          </a:solidFill>
          <a:latin typeface="+mn-lt"/>
          <a:ea typeface="+mn-ea"/>
          <a:cs typeface="+mn-cs"/>
        </a:defRPr>
      </a:lvl1pPr>
      <a:lvl2pPr marL="502920" indent="-223838" algn="l" defTabSz="914400" rtl="0" eaLnBrk="1" latinLnBrk="0" hangingPunct="1">
        <a:lnSpc>
          <a:spcPct val="90000"/>
        </a:lnSpc>
        <a:spcBef>
          <a:spcPts val="1000"/>
        </a:spcBef>
        <a:buSzPct val="90000"/>
        <a:buFont typeface="Arial"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SzPct val="100000"/>
        <a:buFont typeface="Arial" pitchFamily="34" charset="0"/>
        <a:buChar char="▪"/>
        <a:defRPr sz="1600" kern="1200">
          <a:solidFill>
            <a:schemeClr val="tx1"/>
          </a:solidFill>
          <a:latin typeface="+mn-lt"/>
          <a:ea typeface="+mn-ea"/>
          <a:cs typeface="+mn-cs"/>
        </a:defRPr>
      </a:lvl3pPr>
      <a:lvl4pPr marL="86868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400" kern="1200">
          <a:solidFill>
            <a:schemeClr val="tx1"/>
          </a:solidFill>
          <a:latin typeface="+mn-lt"/>
          <a:ea typeface="+mn-ea"/>
          <a:cs typeface="+mn-cs"/>
        </a:defRPr>
      </a:lvl5pPr>
      <a:lvl6pPr marL="123444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6pPr>
      <a:lvl7pPr marL="1417320" indent="-182880" algn="l" defTabSz="914400" rtl="0" eaLnBrk="1" latinLnBrk="0" hangingPunct="1">
        <a:lnSpc>
          <a:spcPct val="90000"/>
        </a:lnSpc>
        <a:spcBef>
          <a:spcPts val="600"/>
        </a:spcBef>
        <a:buSzPct val="100000"/>
        <a:buFont typeface="Arial" pitchFamily="34" charset="0"/>
        <a:buChar char="▪"/>
        <a:defRPr sz="1400" kern="1200">
          <a:solidFill>
            <a:schemeClr val="tx1"/>
          </a:solidFill>
          <a:latin typeface="+mn-lt"/>
          <a:ea typeface="+mn-ea"/>
          <a:cs typeface="+mn-cs"/>
        </a:defRPr>
      </a:lvl7pPr>
      <a:lvl8pPr marL="160020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8pPr>
      <a:lvl9pPr marL="1783080" indent="-182880" algn="l" defTabSz="914400" rtl="0" eaLnBrk="1" latinLnBrk="0" hangingPunct="1">
        <a:lnSpc>
          <a:spcPct val="90000"/>
        </a:lnSpc>
        <a:spcBef>
          <a:spcPts val="600"/>
        </a:spcBef>
        <a:buSzPct val="100000"/>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9.xml"/><Relationship Id="rId5" Type="http://schemas.openxmlformats.org/officeDocument/2006/relationships/image" Target="../media/image6.sv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75000"/>
            <a:alpha val="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3356992"/>
            <a:ext cx="9144000" cy="2628526"/>
          </a:xfrm>
        </p:spPr>
        <p:txBody>
          <a:bodyPr/>
          <a:lstStyle/>
          <a:p>
            <a:r>
              <a:rPr lang="en-US" dirty="0"/>
              <a:t>Melody Maker: Revolutionizing Music Production</a:t>
            </a:r>
          </a:p>
        </p:txBody>
      </p:sp>
      <p:pic>
        <p:nvPicPr>
          <p:cNvPr id="10" name="Picture Placeholder 9" descr="Piano keys"/>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t="3" b="3"/>
          <a:stretch>
            <a:fillRect/>
          </a:stretch>
        </p:blipFill>
        <p:spPr>
          <a:xfrm>
            <a:off x="4201" y="-26911"/>
            <a:ext cx="12188825" cy="3141318"/>
          </a:xfrm>
        </p:spPr>
      </p:pic>
      <p:sp>
        <p:nvSpPr>
          <p:cNvPr id="3" name="Subtitle 2"/>
          <p:cNvSpPr>
            <a:spLocks noGrp="1"/>
          </p:cNvSpPr>
          <p:nvPr>
            <p:ph type="subTitle" idx="1"/>
          </p:nvPr>
        </p:nvSpPr>
        <p:spPr>
          <a:xfrm>
            <a:off x="8182644" y="5229434"/>
            <a:ext cx="3888432" cy="1512168"/>
          </a:xfrm>
        </p:spPr>
        <p:txBody>
          <a:bodyPr>
            <a:normAutofit/>
          </a:bodyPr>
          <a:lstStyle/>
          <a:p>
            <a:r>
              <a:rPr lang="en-US" dirty="0"/>
              <a:t>Aniket Kumar Yadav(21csu487)</a:t>
            </a:r>
          </a:p>
          <a:p>
            <a:r>
              <a:rPr lang="en-US" dirty="0"/>
              <a:t>Mayank(21csu506)</a:t>
            </a:r>
          </a:p>
          <a:p>
            <a:r>
              <a:rPr lang="en-US" dirty="0"/>
              <a:t>Lokesh Yadav(21csu504)</a:t>
            </a:r>
          </a:p>
          <a:p>
            <a:r>
              <a:rPr lang="en-US" dirty="0"/>
              <a:t>Ravi(21csu525)</a:t>
            </a:r>
          </a:p>
          <a:p>
            <a:r>
              <a:rPr lang="en-US" dirty="0"/>
              <a:t>Nadeem(21csu515)</a:t>
            </a:r>
          </a:p>
        </p:txBody>
      </p:sp>
    </p:spTree>
    <p:extLst>
      <p:ext uri="{BB962C8B-B14F-4D97-AF65-F5344CB8AC3E}">
        <p14:creationId xmlns:p14="http://schemas.microsoft.com/office/powerpoint/2010/main" val="1349426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FUTURE ENHANCEMENT</a:t>
            </a:r>
          </a:p>
        </p:txBody>
      </p:sp>
      <p:sp>
        <p:nvSpPr>
          <p:cNvPr id="4" name="TextBox 3">
            <a:extLst>
              <a:ext uri="{FF2B5EF4-FFF2-40B4-BE49-F238E27FC236}">
                <a16:creationId xmlns:a16="http://schemas.microsoft.com/office/drawing/2014/main" id="{639F29D2-D3E4-A637-3D7D-8D5D2F3CED54}"/>
              </a:ext>
            </a:extLst>
          </p:cNvPr>
          <p:cNvSpPr txBox="1"/>
          <p:nvPr/>
        </p:nvSpPr>
        <p:spPr>
          <a:xfrm>
            <a:off x="1125860" y="2132856"/>
            <a:ext cx="5832648" cy="2554545"/>
          </a:xfrm>
          <a:prstGeom prst="rect">
            <a:avLst/>
          </a:prstGeom>
          <a:noFill/>
        </p:spPr>
        <p:txBody>
          <a:bodyPr wrap="square" rtlCol="0">
            <a:spAutoFit/>
          </a:bodyPr>
          <a:lstStyle/>
          <a:p>
            <a:pPr marL="285750" indent="-285750">
              <a:buFont typeface="Arial" panose="020B0604020202020204" pitchFamily="34" charset="0"/>
              <a:buChar char="•"/>
            </a:pPr>
            <a:r>
              <a:rPr lang="en-US" sz="2000" dirty="0"/>
              <a:t>Expand library of audio effects and samples.</a:t>
            </a:r>
          </a:p>
          <a:p>
            <a:endParaRPr lang="en-US" sz="2000" dirty="0"/>
          </a:p>
          <a:p>
            <a:pPr marL="285750" indent="-285750">
              <a:buFont typeface="Arial" panose="020B0604020202020204" pitchFamily="34" charset="0"/>
              <a:buChar char="•"/>
            </a:pPr>
            <a:r>
              <a:rPr lang="en-US" sz="2000" dirty="0"/>
              <a:t>Implement collaborative features that allow multiple users to work on a music project simultaneously.</a:t>
            </a:r>
          </a:p>
          <a:p>
            <a:endParaRPr lang="en-US" sz="2000" dirty="0"/>
          </a:p>
          <a:p>
            <a:pPr marL="285750" indent="-285750">
              <a:buFont typeface="Arial" panose="020B0604020202020204" pitchFamily="34" charset="0"/>
              <a:buChar char="•"/>
            </a:pPr>
            <a:r>
              <a:rPr lang="en-US" sz="2000" dirty="0"/>
              <a:t>Partner with online music marketplaces to integrate Melody Maker with their platforms.</a:t>
            </a:r>
            <a:endParaRPr lang="en-IN" sz="2000" dirty="0"/>
          </a:p>
        </p:txBody>
      </p:sp>
      <p:pic>
        <p:nvPicPr>
          <p:cNvPr id="6" name="Graphic 5" descr="Music with solid fill">
            <a:extLst>
              <a:ext uri="{FF2B5EF4-FFF2-40B4-BE49-F238E27FC236}">
                <a16:creationId xmlns:a16="http://schemas.microsoft.com/office/drawing/2014/main" id="{B37107B7-B272-57D6-D3EA-7826C0710DB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14892" y="430289"/>
            <a:ext cx="914400" cy="914400"/>
          </a:xfrm>
          <a:prstGeom prst="rect">
            <a:avLst/>
          </a:prstGeom>
        </p:spPr>
      </p:pic>
      <p:pic>
        <p:nvPicPr>
          <p:cNvPr id="7" name="Graphic 6" descr="Music with solid fill">
            <a:extLst>
              <a:ext uri="{FF2B5EF4-FFF2-40B4-BE49-F238E27FC236}">
                <a16:creationId xmlns:a16="http://schemas.microsoft.com/office/drawing/2014/main" id="{35F216C8-61DB-7BF8-3B2A-D4D4E5B14FC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56730" y="1218456"/>
            <a:ext cx="914400" cy="914400"/>
          </a:xfrm>
          <a:prstGeom prst="rect">
            <a:avLst/>
          </a:prstGeom>
        </p:spPr>
      </p:pic>
      <p:pic>
        <p:nvPicPr>
          <p:cNvPr id="8" name="Graphic 7" descr="Music with solid fill">
            <a:extLst>
              <a:ext uri="{FF2B5EF4-FFF2-40B4-BE49-F238E27FC236}">
                <a16:creationId xmlns:a16="http://schemas.microsoft.com/office/drawing/2014/main" id="{A1B56D65-E48F-3CC3-092B-5C164CCDA20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58708" y="4293096"/>
            <a:ext cx="914400" cy="914400"/>
          </a:xfrm>
          <a:prstGeom prst="rect">
            <a:avLst/>
          </a:prstGeom>
        </p:spPr>
      </p:pic>
      <p:pic>
        <p:nvPicPr>
          <p:cNvPr id="9" name="Graphic 8" descr="Music with solid fill">
            <a:extLst>
              <a:ext uri="{FF2B5EF4-FFF2-40B4-BE49-F238E27FC236}">
                <a16:creationId xmlns:a16="http://schemas.microsoft.com/office/drawing/2014/main" id="{F919D1C9-FFE3-A834-9294-56B0DE73DEE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24195" y="4869160"/>
            <a:ext cx="914400" cy="914400"/>
          </a:xfrm>
          <a:prstGeom prst="rect">
            <a:avLst/>
          </a:prstGeom>
        </p:spPr>
      </p:pic>
    </p:spTree>
    <p:extLst>
      <p:ext uri="{BB962C8B-B14F-4D97-AF65-F5344CB8AC3E}">
        <p14:creationId xmlns:p14="http://schemas.microsoft.com/office/powerpoint/2010/main" val="4140352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C5859-0516-06A9-1FC5-2345E72F2E92}"/>
              </a:ext>
            </a:extLst>
          </p:cNvPr>
          <p:cNvSpPr>
            <a:spLocks noGrp="1"/>
          </p:cNvSpPr>
          <p:nvPr>
            <p:ph type="title"/>
          </p:nvPr>
        </p:nvSpPr>
        <p:spPr/>
        <p:txBody>
          <a:bodyPr/>
          <a:lstStyle/>
          <a:p>
            <a:r>
              <a:rPr lang="en-US" dirty="0"/>
              <a:t>CONCLUSION</a:t>
            </a:r>
            <a:endParaRPr lang="en-IN" dirty="0"/>
          </a:p>
        </p:txBody>
      </p:sp>
      <p:sp>
        <p:nvSpPr>
          <p:cNvPr id="3" name="TextBox 2">
            <a:extLst>
              <a:ext uri="{FF2B5EF4-FFF2-40B4-BE49-F238E27FC236}">
                <a16:creationId xmlns:a16="http://schemas.microsoft.com/office/drawing/2014/main" id="{163D05D7-5E07-895F-FFA0-03732C0ECD94}"/>
              </a:ext>
            </a:extLst>
          </p:cNvPr>
          <p:cNvSpPr txBox="1"/>
          <p:nvPr/>
        </p:nvSpPr>
        <p:spPr>
          <a:xfrm>
            <a:off x="1522414" y="2276872"/>
            <a:ext cx="9289032" cy="2246769"/>
          </a:xfrm>
          <a:prstGeom prst="rect">
            <a:avLst/>
          </a:prstGeom>
          <a:noFill/>
        </p:spPr>
        <p:txBody>
          <a:bodyPr wrap="square" rtlCol="0">
            <a:spAutoFit/>
          </a:bodyPr>
          <a:lstStyle/>
          <a:p>
            <a:pPr algn="just"/>
            <a:r>
              <a:rPr lang="en-US" sz="2000" dirty="0"/>
              <a:t>In conclusion, Melody Maker represents the culmination of our efforts to revolutionize music production. We've created a powerful tool that empowers users of all levels to craft their own music seamlessly. Our gratitude extends to our team, stakeholders, and partners for their invaluable contributions. Looking ahead, we're excited to continue enhancing Melody Maker, driven by innovation and community engagement. Thank you for being part of this journey.</a:t>
            </a:r>
            <a:endParaRPr lang="en-IN" sz="2000" dirty="0"/>
          </a:p>
        </p:txBody>
      </p:sp>
      <p:pic>
        <p:nvPicPr>
          <p:cNvPr id="4" name="Picture 2" descr="Music Maker Logo - Free Transparent PNG ...">
            <a:extLst>
              <a:ext uri="{FF2B5EF4-FFF2-40B4-BE49-F238E27FC236}">
                <a16:creationId xmlns:a16="http://schemas.microsoft.com/office/drawing/2014/main" id="{8939D997-1908-A5F9-2B03-1D496F21D8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66820" y="4293096"/>
            <a:ext cx="2143125"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9877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75000"/>
            <a:alpha val="76000"/>
          </a:schemeClr>
        </a:solidFill>
        <a:effectLst/>
      </p:bgPr>
    </p:bg>
    <p:spTree>
      <p:nvGrpSpPr>
        <p:cNvPr id="1" name=""/>
        <p:cNvGrpSpPr/>
        <p:nvPr/>
      </p:nvGrpSpPr>
      <p:grpSpPr>
        <a:xfrm>
          <a:off x="0" y="0"/>
          <a:ext cx="0" cy="0"/>
          <a:chOff x="0" y="0"/>
          <a:chExt cx="0" cy="0"/>
        </a:xfrm>
      </p:grpSpPr>
      <p:pic>
        <p:nvPicPr>
          <p:cNvPr id="3" name="Graphic 2" descr="Music with solid fill">
            <a:extLst>
              <a:ext uri="{FF2B5EF4-FFF2-40B4-BE49-F238E27FC236}">
                <a16:creationId xmlns:a16="http://schemas.microsoft.com/office/drawing/2014/main" id="{C1C3AB97-28C0-165C-D766-B2CE90F987E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5780" y="4941168"/>
            <a:ext cx="914400" cy="914400"/>
          </a:xfrm>
          <a:prstGeom prst="rect">
            <a:avLst/>
          </a:prstGeom>
        </p:spPr>
      </p:pic>
      <p:pic>
        <p:nvPicPr>
          <p:cNvPr id="4" name="Graphic 3" descr="Music with solid fill">
            <a:extLst>
              <a:ext uri="{FF2B5EF4-FFF2-40B4-BE49-F238E27FC236}">
                <a16:creationId xmlns:a16="http://schemas.microsoft.com/office/drawing/2014/main" id="{43103397-4137-5DFE-8C51-87642857BCF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58908" y="4935252"/>
            <a:ext cx="914400" cy="914400"/>
          </a:xfrm>
          <a:prstGeom prst="rect">
            <a:avLst/>
          </a:prstGeom>
        </p:spPr>
      </p:pic>
      <p:pic>
        <p:nvPicPr>
          <p:cNvPr id="5" name="Graphic 4" descr="Music with solid fill">
            <a:extLst>
              <a:ext uri="{FF2B5EF4-FFF2-40B4-BE49-F238E27FC236}">
                <a16:creationId xmlns:a16="http://schemas.microsoft.com/office/drawing/2014/main" id="{FE2F25DC-8F2F-5767-5905-4CCD26826E8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58908" y="2132856"/>
            <a:ext cx="914400" cy="914400"/>
          </a:xfrm>
          <a:prstGeom prst="rect">
            <a:avLst/>
          </a:prstGeom>
        </p:spPr>
      </p:pic>
      <p:pic>
        <p:nvPicPr>
          <p:cNvPr id="6" name="Graphic 5" descr="Music with solid fill">
            <a:extLst>
              <a:ext uri="{FF2B5EF4-FFF2-40B4-BE49-F238E27FC236}">
                <a16:creationId xmlns:a16="http://schemas.microsoft.com/office/drawing/2014/main" id="{58C572A8-8B35-2DE5-2B55-66E67B83A6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58908" y="3118284"/>
            <a:ext cx="914400" cy="914400"/>
          </a:xfrm>
          <a:prstGeom prst="rect">
            <a:avLst/>
          </a:prstGeom>
        </p:spPr>
      </p:pic>
      <p:pic>
        <p:nvPicPr>
          <p:cNvPr id="7" name="Graphic 6" descr="Music with solid fill">
            <a:extLst>
              <a:ext uri="{FF2B5EF4-FFF2-40B4-BE49-F238E27FC236}">
                <a16:creationId xmlns:a16="http://schemas.microsoft.com/office/drawing/2014/main" id="{8FBD4B8B-06C1-5376-2D98-2798A0AE18C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5780" y="2132856"/>
            <a:ext cx="914400" cy="914400"/>
          </a:xfrm>
          <a:prstGeom prst="rect">
            <a:avLst/>
          </a:prstGeom>
        </p:spPr>
      </p:pic>
      <p:pic>
        <p:nvPicPr>
          <p:cNvPr id="8" name="Graphic 7" descr="Music with solid fill">
            <a:extLst>
              <a:ext uri="{FF2B5EF4-FFF2-40B4-BE49-F238E27FC236}">
                <a16:creationId xmlns:a16="http://schemas.microsoft.com/office/drawing/2014/main" id="{7F794DA5-1DD5-EA22-DBC7-3E466D5C52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5780" y="3118284"/>
            <a:ext cx="914400" cy="914400"/>
          </a:xfrm>
          <a:prstGeom prst="rect">
            <a:avLst/>
          </a:prstGeom>
        </p:spPr>
      </p:pic>
      <p:pic>
        <p:nvPicPr>
          <p:cNvPr id="9" name="Graphic 8" descr="Music with solid fill">
            <a:extLst>
              <a:ext uri="{FF2B5EF4-FFF2-40B4-BE49-F238E27FC236}">
                <a16:creationId xmlns:a16="http://schemas.microsoft.com/office/drawing/2014/main" id="{B6DA7240-E0E1-8276-3BA4-D430FC9150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58908" y="4026768"/>
            <a:ext cx="914400" cy="914400"/>
          </a:xfrm>
          <a:prstGeom prst="rect">
            <a:avLst/>
          </a:prstGeom>
        </p:spPr>
      </p:pic>
      <p:pic>
        <p:nvPicPr>
          <p:cNvPr id="10" name="Graphic 9" descr="Music with solid fill">
            <a:extLst>
              <a:ext uri="{FF2B5EF4-FFF2-40B4-BE49-F238E27FC236}">
                <a16:creationId xmlns:a16="http://schemas.microsoft.com/office/drawing/2014/main" id="{7C5DD011-5636-246B-5253-9560792025F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5780" y="4038600"/>
            <a:ext cx="914400" cy="914400"/>
          </a:xfrm>
          <a:prstGeom prst="rect">
            <a:avLst/>
          </a:prstGeom>
        </p:spPr>
      </p:pic>
      <p:sp>
        <p:nvSpPr>
          <p:cNvPr id="11" name="TextBox 10">
            <a:extLst>
              <a:ext uri="{FF2B5EF4-FFF2-40B4-BE49-F238E27FC236}">
                <a16:creationId xmlns:a16="http://schemas.microsoft.com/office/drawing/2014/main" id="{0A08C319-F7CF-694F-ABAD-CF78FB4CA452}"/>
              </a:ext>
            </a:extLst>
          </p:cNvPr>
          <p:cNvSpPr txBox="1"/>
          <p:nvPr/>
        </p:nvSpPr>
        <p:spPr>
          <a:xfrm>
            <a:off x="4042184" y="3429000"/>
            <a:ext cx="4104456" cy="784830"/>
          </a:xfrm>
          <a:prstGeom prst="rect">
            <a:avLst/>
          </a:prstGeom>
          <a:noFill/>
        </p:spPr>
        <p:txBody>
          <a:bodyPr wrap="square" rtlCol="0">
            <a:spAutoFit/>
          </a:bodyPr>
          <a:lstStyle/>
          <a:p>
            <a:r>
              <a:rPr lang="en-US" sz="4500" b="1" dirty="0">
                <a:solidFill>
                  <a:schemeClr val="tx1">
                    <a:lumMod val="95000"/>
                    <a:lumOff val="5000"/>
                  </a:schemeClr>
                </a:solidFill>
              </a:rPr>
              <a:t>THANK YOU</a:t>
            </a:r>
            <a:endParaRPr lang="en-IN" sz="4500" b="1" dirty="0">
              <a:solidFill>
                <a:schemeClr val="tx1">
                  <a:lumMod val="95000"/>
                  <a:lumOff val="5000"/>
                </a:schemeClr>
              </a:solidFill>
            </a:endParaRPr>
          </a:p>
        </p:txBody>
      </p:sp>
    </p:spTree>
    <p:extLst>
      <p:ext uri="{BB962C8B-B14F-4D97-AF65-F5344CB8AC3E}">
        <p14:creationId xmlns:p14="http://schemas.microsoft.com/office/powerpoint/2010/main" val="2583293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INTRODUCTION</a:t>
            </a:r>
          </a:p>
        </p:txBody>
      </p:sp>
      <p:sp>
        <p:nvSpPr>
          <p:cNvPr id="14" name="Content Placeholder 13"/>
          <p:cNvSpPr>
            <a:spLocks noGrp="1"/>
          </p:cNvSpPr>
          <p:nvPr>
            <p:ph idx="1"/>
          </p:nvPr>
        </p:nvSpPr>
        <p:spPr/>
        <p:txBody>
          <a:bodyPr/>
          <a:lstStyle/>
          <a:p>
            <a:r>
              <a:rPr lang="en-US" dirty="0">
                <a:solidFill>
                  <a:srgbClr val="0D0D0D"/>
                </a:solidFill>
                <a:effectLst/>
                <a:ea typeface="Aptos" panose="020B0004020202020204" pitchFamily="34" charset="0"/>
                <a:cs typeface="Times New Roman" panose="02020603050405020304" pitchFamily="18" charset="0"/>
              </a:rPr>
              <a:t>Melody Maker is a cutting-edge music production application developed using Flutter, aimed at empowering users to create, edit, and produce their own music tracks seamlessly. The app caters to both amateur musicians and seasoned producers by providing a user-friendly interface coupled with powerful audio processing capabilities.</a:t>
            </a:r>
            <a:endParaRPr lang="en-IN" dirty="0">
              <a:effectLst/>
              <a:ea typeface="Aptos" panose="020B0004020202020204" pitchFamily="34" charset="0"/>
              <a:cs typeface="Times New Roman" panose="02020603050405020304" pitchFamily="18" charset="0"/>
            </a:endParaRPr>
          </a:p>
          <a:p>
            <a:r>
              <a:rPr lang="en-US" dirty="0"/>
              <a:t>Mission: Empowering users to create, edit, and produce music seamlessly</a:t>
            </a:r>
          </a:p>
          <a:p>
            <a:r>
              <a:rPr lang="en-US" dirty="0"/>
              <a:t>Target Audience: Amateur musicians and seasoned producers.</a:t>
            </a:r>
          </a:p>
          <a:p>
            <a:r>
              <a:rPr lang="en-US" dirty="0"/>
              <a:t>Key Features: User-friendly interface, powerful audio processing capabilities</a:t>
            </a:r>
          </a:p>
        </p:txBody>
      </p:sp>
      <p:pic>
        <p:nvPicPr>
          <p:cNvPr id="2" name="Picture 2" descr="Music Maker Logo - Free Transparent PNG ...">
            <a:extLst>
              <a:ext uri="{FF2B5EF4-FFF2-40B4-BE49-F238E27FC236}">
                <a16:creationId xmlns:a16="http://schemas.microsoft.com/office/drawing/2014/main" id="{869BBB53-6EBF-D941-903E-A0291FA6A4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66820" y="4293096"/>
            <a:ext cx="2143125"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7262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4" name="Content Placeholder 3">
            <a:extLst>
              <a:ext uri="{FF2B5EF4-FFF2-40B4-BE49-F238E27FC236}">
                <a16:creationId xmlns:a16="http://schemas.microsoft.com/office/drawing/2014/main" id="{136E1B45-BE1C-0EEE-6D60-F6B382BEF65C}"/>
              </a:ext>
            </a:extLst>
          </p:cNvPr>
          <p:cNvSpPr>
            <a:spLocks noGrp="1"/>
          </p:cNvSpPr>
          <p:nvPr>
            <p:ph idx="1"/>
          </p:nvPr>
        </p:nvSpPr>
        <p:spPr/>
        <p:txBody>
          <a:bodyPr/>
          <a:lstStyle/>
          <a:p>
            <a:r>
              <a:rPr lang="en-US" dirty="0"/>
              <a:t>Current gap in music production applications.</a:t>
            </a:r>
          </a:p>
          <a:p>
            <a:r>
              <a:rPr lang="en-US" dirty="0"/>
              <a:t>Need for a comprehensive, user-friendly mobile app.</a:t>
            </a:r>
          </a:p>
          <a:p>
            <a:r>
              <a:rPr lang="en-US" dirty="0"/>
              <a:t>Challenges of existing solutions on mobile platforms</a:t>
            </a:r>
            <a:endParaRPr lang="en-IN" dirty="0"/>
          </a:p>
        </p:txBody>
      </p:sp>
      <p:pic>
        <p:nvPicPr>
          <p:cNvPr id="6146" name="Picture 2" descr="Music Maker Logo - Free Transparent PNG ...">
            <a:extLst>
              <a:ext uri="{FF2B5EF4-FFF2-40B4-BE49-F238E27FC236}">
                <a16:creationId xmlns:a16="http://schemas.microsoft.com/office/drawing/2014/main" id="{C8BD9389-48EA-E5D7-CFC3-E3CDA7EDD8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66820" y="4293096"/>
            <a:ext cx="2143125"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9068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OVERVIEW</a:t>
            </a:r>
          </a:p>
        </p:txBody>
      </p:sp>
      <p:sp>
        <p:nvSpPr>
          <p:cNvPr id="3" name="Content Placeholder 2"/>
          <p:cNvSpPr>
            <a:spLocks noGrp="1"/>
          </p:cNvSpPr>
          <p:nvPr>
            <p:ph sz="half" idx="1"/>
          </p:nvPr>
        </p:nvSpPr>
        <p:spPr>
          <a:xfrm>
            <a:off x="1522413" y="1905000"/>
            <a:ext cx="6876255" cy="4267200"/>
          </a:xfrm>
        </p:spPr>
        <p:txBody>
          <a:bodyPr/>
          <a:lstStyle/>
          <a:p>
            <a:r>
              <a:rPr lang="en-US" dirty="0"/>
              <a:t>Data/Input Output Description: Audio input and processed audio output.</a:t>
            </a:r>
          </a:p>
          <a:p>
            <a:pPr marL="0" indent="0">
              <a:buNone/>
            </a:pPr>
            <a:endParaRPr lang="en-US" dirty="0"/>
          </a:p>
          <a:p>
            <a:pPr marL="0" indent="0">
              <a:buNone/>
            </a:pPr>
            <a:r>
              <a:rPr lang="en-US" b="1" dirty="0"/>
              <a:t>Algorithmic Approach:</a:t>
            </a:r>
          </a:p>
          <a:p>
            <a:pPr algn="just">
              <a:buFont typeface="Arial" panose="020B0604020202020204" pitchFamily="34" charset="0"/>
              <a:buChar char="•"/>
            </a:pPr>
            <a:r>
              <a:rPr lang="en-US" dirty="0"/>
              <a:t>Audio Capture Algorithm</a:t>
            </a:r>
          </a:p>
          <a:p>
            <a:pPr algn="just">
              <a:buFont typeface="Arial" panose="020B0604020202020204" pitchFamily="34" charset="0"/>
              <a:buChar char="•"/>
            </a:pPr>
            <a:r>
              <a:rPr lang="en-US" dirty="0"/>
              <a:t>Audio Effects Application</a:t>
            </a:r>
          </a:p>
          <a:p>
            <a:pPr algn="just">
              <a:buFont typeface="Arial" panose="020B0604020202020204" pitchFamily="34" charset="0"/>
              <a:buChar char="•"/>
            </a:pPr>
            <a:r>
              <a:rPr lang="en-US" dirty="0"/>
              <a:t>State Management Architecture</a:t>
            </a:r>
          </a:p>
          <a:p>
            <a:pPr algn="just">
              <a:buFont typeface="Arial" panose="020B0604020202020204" pitchFamily="34" charset="0"/>
              <a:buChar char="•"/>
            </a:pPr>
            <a:r>
              <a:rPr lang="en-US" dirty="0"/>
              <a:t>Responsive UI Design</a:t>
            </a:r>
          </a:p>
          <a:p>
            <a:pPr marL="0" indent="0">
              <a:buNone/>
            </a:pPr>
            <a:endParaRPr lang="en-US" dirty="0"/>
          </a:p>
        </p:txBody>
      </p:sp>
      <p:pic>
        <p:nvPicPr>
          <p:cNvPr id="6" name="Picture 2" descr="Music Maker Logo - Free Transparent PNG ...">
            <a:extLst>
              <a:ext uri="{FF2B5EF4-FFF2-40B4-BE49-F238E27FC236}">
                <a16:creationId xmlns:a16="http://schemas.microsoft.com/office/drawing/2014/main" id="{A5458C6E-9BB3-EDA8-70E1-1CEB1363CF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66820" y="4293096"/>
            <a:ext cx="2143125"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3342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AUDIO CAPTURE ALGORITHM</a:t>
            </a:r>
          </a:p>
        </p:txBody>
      </p:sp>
      <p:sp>
        <p:nvSpPr>
          <p:cNvPr id="5" name="Rectangle 1">
            <a:extLst>
              <a:ext uri="{FF2B5EF4-FFF2-40B4-BE49-F238E27FC236}">
                <a16:creationId xmlns:a16="http://schemas.microsoft.com/office/drawing/2014/main" id="{A10B5609-7CA8-A40B-A6D7-86299ED593CD}"/>
              </a:ext>
            </a:extLst>
          </p:cNvPr>
          <p:cNvSpPr>
            <a:spLocks noGrp="1" noChangeArrowheads="1"/>
          </p:cNvSpPr>
          <p:nvPr>
            <p:ph sz="half" idx="1"/>
          </p:nvPr>
        </p:nvSpPr>
        <p:spPr bwMode="auto">
          <a:xfrm>
            <a:off x="1522413" y="2007275"/>
            <a:ext cx="10260631"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Arial" panose="020B0604020202020204" pitchFamily="34" charset="0"/>
              </a:rPr>
              <a:t>Initializing Microphone Input:</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 Utilize platform-specific APIs to initialize microphone input.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 Set up audio session configurations such as sample rate, channel count, and bit depth.</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 Ensure compatibility across different smartphone platforms (Android and iOS).</a:t>
            </a:r>
          </a:p>
          <a:p>
            <a:pPr marL="0" marR="0" lvl="0" indent="0" algn="just"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Arial" panose="020B0604020202020204" pitchFamily="34" charset="0"/>
              </a:rPr>
              <a:t>Specifying Sample Rates and Bit Depth:</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 Determine optimal settings for capturing high-quality audio while considering device capabilities.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 Adjust sample rates and bit depth based on user preferences and application         requirements.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 Provide options for users to customize audio settings according to their needs.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40270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AUDIO EFFECT APPLICATION</a:t>
            </a:r>
            <a:endParaRPr lang="en-US" dirty="0"/>
          </a:p>
        </p:txBody>
      </p:sp>
      <p:sp>
        <p:nvSpPr>
          <p:cNvPr id="11" name="Text Placeholder 10"/>
          <p:cNvSpPr>
            <a:spLocks noGrp="1"/>
          </p:cNvSpPr>
          <p:nvPr>
            <p:ph type="body" idx="1"/>
          </p:nvPr>
        </p:nvSpPr>
        <p:spPr/>
        <p:txBody>
          <a:bodyPr/>
          <a:lstStyle/>
          <a:p>
            <a:r>
              <a:rPr lang="en-IN" dirty="0"/>
              <a:t>Effect Chain Processing</a:t>
            </a:r>
            <a:endParaRPr lang="en-US" dirty="0"/>
          </a:p>
        </p:txBody>
      </p:sp>
      <p:sp>
        <p:nvSpPr>
          <p:cNvPr id="12" name="Content Placeholder 11"/>
          <p:cNvSpPr>
            <a:spLocks noGrp="1"/>
          </p:cNvSpPr>
          <p:nvPr>
            <p:ph sz="half" idx="2"/>
          </p:nvPr>
        </p:nvSpPr>
        <p:spPr/>
        <p:txBody>
          <a:bodyPr/>
          <a:lstStyle/>
          <a:p>
            <a:r>
              <a:rPr lang="en-US" dirty="0"/>
              <a:t>Implement a modular approach where audio effects can be added to a chain and applied sequentially.</a:t>
            </a:r>
          </a:p>
          <a:p>
            <a:r>
              <a:rPr lang="en-US" dirty="0"/>
              <a:t>Ensure efficient processing of audio data to minimize latency and maintain audio quality.</a:t>
            </a:r>
          </a:p>
        </p:txBody>
      </p:sp>
      <p:sp>
        <p:nvSpPr>
          <p:cNvPr id="13" name="Text Placeholder 12"/>
          <p:cNvSpPr>
            <a:spLocks noGrp="1"/>
          </p:cNvSpPr>
          <p:nvPr>
            <p:ph type="body" sz="quarter" idx="3"/>
          </p:nvPr>
        </p:nvSpPr>
        <p:spPr/>
        <p:txBody>
          <a:bodyPr/>
          <a:lstStyle/>
          <a:p>
            <a:r>
              <a:rPr lang="en-IN" dirty="0"/>
              <a:t>Real-time Processing</a:t>
            </a:r>
            <a:endParaRPr lang="en-US" dirty="0"/>
          </a:p>
        </p:txBody>
      </p:sp>
      <p:sp>
        <p:nvSpPr>
          <p:cNvPr id="14" name="Content Placeholder 13"/>
          <p:cNvSpPr>
            <a:spLocks noGrp="1"/>
          </p:cNvSpPr>
          <p:nvPr>
            <p:ph sz="quarter" idx="4"/>
          </p:nvPr>
        </p:nvSpPr>
        <p:spPr/>
        <p:txBody>
          <a:bodyPr/>
          <a:lstStyle/>
          <a:p>
            <a:r>
              <a:rPr lang="en-US" dirty="0"/>
              <a:t>Develop algorithms optimized for real-time audio processing to ensure instantaneous application of effects.</a:t>
            </a:r>
          </a:p>
          <a:p>
            <a:r>
              <a:rPr lang="en-US" dirty="0"/>
              <a:t>Utilize multi-threading and parallel processing techniques to handle audio data efficiently.</a:t>
            </a:r>
          </a:p>
        </p:txBody>
      </p:sp>
    </p:spTree>
    <p:extLst>
      <p:ext uri="{BB962C8B-B14F-4D97-AF65-F5344CB8AC3E}">
        <p14:creationId xmlns:p14="http://schemas.microsoft.com/office/powerpoint/2010/main" val="2920597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MANAGEMENT ARCHITECTURE</a:t>
            </a:r>
          </a:p>
        </p:txBody>
      </p:sp>
      <p:sp>
        <p:nvSpPr>
          <p:cNvPr id="3" name="Text Placeholder 10">
            <a:extLst>
              <a:ext uri="{FF2B5EF4-FFF2-40B4-BE49-F238E27FC236}">
                <a16:creationId xmlns:a16="http://schemas.microsoft.com/office/drawing/2014/main" id="{01C7C532-1804-3824-4C32-6DFBAFE763EC}"/>
              </a:ext>
            </a:extLst>
          </p:cNvPr>
          <p:cNvSpPr txBox="1">
            <a:spLocks/>
          </p:cNvSpPr>
          <p:nvPr/>
        </p:nvSpPr>
        <p:spPr>
          <a:xfrm>
            <a:off x="1522413" y="1905000"/>
            <a:ext cx="4416552" cy="685800"/>
          </a:xfrm>
          <a:prstGeom prst="rect">
            <a:avLst/>
          </a:prstGeom>
        </p:spPr>
        <p:txBody>
          <a:bodyPr/>
          <a:lstStyle>
            <a:lvl1pPr marL="228600" indent="-228600" algn="l" defTabSz="914400" rtl="0" eaLnBrk="1" latinLnBrk="0" hangingPunct="1">
              <a:lnSpc>
                <a:spcPct val="90000"/>
              </a:lnSpc>
              <a:spcBef>
                <a:spcPts val="1800"/>
              </a:spcBef>
              <a:buSzPct val="100000"/>
              <a:buFont typeface="Arial" pitchFamily="34" charset="0"/>
              <a:buChar char="▪"/>
              <a:defRPr sz="2000" kern="1200">
                <a:solidFill>
                  <a:schemeClr val="tx1"/>
                </a:solidFill>
                <a:latin typeface="+mn-lt"/>
                <a:ea typeface="+mn-ea"/>
                <a:cs typeface="+mn-cs"/>
              </a:defRPr>
            </a:lvl1pPr>
            <a:lvl2pPr marL="502920" indent="-223838" algn="l" defTabSz="914400" rtl="0" eaLnBrk="1" latinLnBrk="0" hangingPunct="1">
              <a:lnSpc>
                <a:spcPct val="90000"/>
              </a:lnSpc>
              <a:spcBef>
                <a:spcPts val="1000"/>
              </a:spcBef>
              <a:buSzPct val="90000"/>
              <a:buFont typeface="Arial"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SzPct val="100000"/>
              <a:buFont typeface="Arial" pitchFamily="34" charset="0"/>
              <a:buChar char="▪"/>
              <a:defRPr sz="1600" kern="1200">
                <a:solidFill>
                  <a:schemeClr val="tx1"/>
                </a:solidFill>
                <a:latin typeface="+mn-lt"/>
                <a:ea typeface="+mn-ea"/>
                <a:cs typeface="+mn-cs"/>
              </a:defRPr>
            </a:lvl3pPr>
            <a:lvl4pPr marL="86868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400" kern="1200">
                <a:solidFill>
                  <a:schemeClr val="tx1"/>
                </a:solidFill>
                <a:latin typeface="+mn-lt"/>
                <a:ea typeface="+mn-ea"/>
                <a:cs typeface="+mn-cs"/>
              </a:defRPr>
            </a:lvl5pPr>
            <a:lvl6pPr marL="123444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6pPr>
            <a:lvl7pPr marL="1417320" indent="-182880" algn="l" defTabSz="914400" rtl="0" eaLnBrk="1" latinLnBrk="0" hangingPunct="1">
              <a:lnSpc>
                <a:spcPct val="90000"/>
              </a:lnSpc>
              <a:spcBef>
                <a:spcPts val="600"/>
              </a:spcBef>
              <a:buSzPct val="100000"/>
              <a:buFont typeface="Arial" pitchFamily="34" charset="0"/>
              <a:buChar char="▪"/>
              <a:defRPr sz="1400" kern="1200">
                <a:solidFill>
                  <a:schemeClr val="tx1"/>
                </a:solidFill>
                <a:latin typeface="+mn-lt"/>
                <a:ea typeface="+mn-ea"/>
                <a:cs typeface="+mn-cs"/>
              </a:defRPr>
            </a:lvl7pPr>
            <a:lvl8pPr marL="160020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8pPr>
            <a:lvl9pPr marL="1783080" indent="-182880" algn="l" defTabSz="914400" rtl="0" eaLnBrk="1" latinLnBrk="0" hangingPunct="1">
              <a:lnSpc>
                <a:spcPct val="90000"/>
              </a:lnSpc>
              <a:spcBef>
                <a:spcPts val="600"/>
              </a:spcBef>
              <a:buSzPct val="100000"/>
              <a:buFont typeface="Arial" pitchFamily="34" charset="0"/>
              <a:buChar char="▪"/>
              <a:defRPr sz="1400" kern="1200">
                <a:solidFill>
                  <a:schemeClr val="tx1"/>
                </a:solidFill>
                <a:latin typeface="+mn-lt"/>
                <a:ea typeface="+mn-ea"/>
                <a:cs typeface="+mn-cs"/>
              </a:defRPr>
            </a:lvl9pPr>
          </a:lstStyle>
          <a:p>
            <a:pPr marL="0" indent="0">
              <a:buNone/>
            </a:pPr>
            <a:r>
              <a:rPr lang="en-IN" sz="2200" b="1" dirty="0"/>
              <a:t>Provider Integration</a:t>
            </a:r>
            <a:endParaRPr lang="en-US" sz="2200" b="1" dirty="0"/>
          </a:p>
        </p:txBody>
      </p:sp>
      <p:sp>
        <p:nvSpPr>
          <p:cNvPr id="4" name="Text Placeholder 10">
            <a:extLst>
              <a:ext uri="{FF2B5EF4-FFF2-40B4-BE49-F238E27FC236}">
                <a16:creationId xmlns:a16="http://schemas.microsoft.com/office/drawing/2014/main" id="{AD94FF35-D8CA-FCB7-080A-6D2928FBF42F}"/>
              </a:ext>
            </a:extLst>
          </p:cNvPr>
          <p:cNvSpPr txBox="1">
            <a:spLocks/>
          </p:cNvSpPr>
          <p:nvPr/>
        </p:nvSpPr>
        <p:spPr>
          <a:xfrm>
            <a:off x="6598468" y="1900264"/>
            <a:ext cx="5400600" cy="685800"/>
          </a:xfrm>
          <a:prstGeom prst="rect">
            <a:avLst/>
          </a:prstGeom>
        </p:spPr>
        <p:txBody>
          <a:bodyPr/>
          <a:lstStyle>
            <a:lvl1pPr marL="228600" indent="-228600" algn="l" defTabSz="914400" rtl="0" eaLnBrk="1" latinLnBrk="0" hangingPunct="1">
              <a:lnSpc>
                <a:spcPct val="90000"/>
              </a:lnSpc>
              <a:spcBef>
                <a:spcPts val="1800"/>
              </a:spcBef>
              <a:buSzPct val="100000"/>
              <a:buFont typeface="Arial" pitchFamily="34" charset="0"/>
              <a:buChar char="▪"/>
              <a:defRPr sz="2000" kern="1200">
                <a:solidFill>
                  <a:schemeClr val="tx1"/>
                </a:solidFill>
                <a:latin typeface="+mn-lt"/>
                <a:ea typeface="+mn-ea"/>
                <a:cs typeface="+mn-cs"/>
              </a:defRPr>
            </a:lvl1pPr>
            <a:lvl2pPr marL="502920" indent="-223838" algn="l" defTabSz="914400" rtl="0" eaLnBrk="1" latinLnBrk="0" hangingPunct="1">
              <a:lnSpc>
                <a:spcPct val="90000"/>
              </a:lnSpc>
              <a:spcBef>
                <a:spcPts val="1000"/>
              </a:spcBef>
              <a:buSzPct val="90000"/>
              <a:buFont typeface="Arial"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SzPct val="100000"/>
              <a:buFont typeface="Arial" pitchFamily="34" charset="0"/>
              <a:buChar char="▪"/>
              <a:defRPr sz="1600" kern="1200">
                <a:solidFill>
                  <a:schemeClr val="tx1"/>
                </a:solidFill>
                <a:latin typeface="+mn-lt"/>
                <a:ea typeface="+mn-ea"/>
                <a:cs typeface="+mn-cs"/>
              </a:defRPr>
            </a:lvl3pPr>
            <a:lvl4pPr marL="86868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400" kern="1200">
                <a:solidFill>
                  <a:schemeClr val="tx1"/>
                </a:solidFill>
                <a:latin typeface="+mn-lt"/>
                <a:ea typeface="+mn-ea"/>
                <a:cs typeface="+mn-cs"/>
              </a:defRPr>
            </a:lvl5pPr>
            <a:lvl6pPr marL="123444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6pPr>
            <a:lvl7pPr marL="1417320" indent="-182880" algn="l" defTabSz="914400" rtl="0" eaLnBrk="1" latinLnBrk="0" hangingPunct="1">
              <a:lnSpc>
                <a:spcPct val="90000"/>
              </a:lnSpc>
              <a:spcBef>
                <a:spcPts val="600"/>
              </a:spcBef>
              <a:buSzPct val="100000"/>
              <a:buFont typeface="Arial" pitchFamily="34" charset="0"/>
              <a:buChar char="▪"/>
              <a:defRPr sz="1400" kern="1200">
                <a:solidFill>
                  <a:schemeClr val="tx1"/>
                </a:solidFill>
                <a:latin typeface="+mn-lt"/>
                <a:ea typeface="+mn-ea"/>
                <a:cs typeface="+mn-cs"/>
              </a:defRPr>
            </a:lvl7pPr>
            <a:lvl8pPr marL="160020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8pPr>
            <a:lvl9pPr marL="1783080" indent="-182880" algn="l" defTabSz="914400" rtl="0" eaLnBrk="1" latinLnBrk="0" hangingPunct="1">
              <a:lnSpc>
                <a:spcPct val="90000"/>
              </a:lnSpc>
              <a:spcBef>
                <a:spcPts val="600"/>
              </a:spcBef>
              <a:buSzPct val="100000"/>
              <a:buFont typeface="Arial" pitchFamily="34" charset="0"/>
              <a:buChar char="▪"/>
              <a:defRPr sz="1400" kern="1200">
                <a:solidFill>
                  <a:schemeClr val="tx1"/>
                </a:solidFill>
                <a:latin typeface="+mn-lt"/>
                <a:ea typeface="+mn-ea"/>
                <a:cs typeface="+mn-cs"/>
              </a:defRPr>
            </a:lvl9pPr>
          </a:lstStyle>
          <a:p>
            <a:pPr marL="0" indent="0">
              <a:buNone/>
            </a:pPr>
            <a:r>
              <a:rPr lang="en-US" sz="2200" b="1" dirty="0"/>
              <a:t>Reactivity for Real-time Audio Processing</a:t>
            </a:r>
          </a:p>
        </p:txBody>
      </p:sp>
      <p:sp>
        <p:nvSpPr>
          <p:cNvPr id="5" name="Text Placeholder 10">
            <a:extLst>
              <a:ext uri="{FF2B5EF4-FFF2-40B4-BE49-F238E27FC236}">
                <a16:creationId xmlns:a16="http://schemas.microsoft.com/office/drawing/2014/main" id="{29D963BB-34AB-551C-62AD-55EC642A0512}"/>
              </a:ext>
            </a:extLst>
          </p:cNvPr>
          <p:cNvSpPr txBox="1">
            <a:spLocks/>
          </p:cNvSpPr>
          <p:nvPr/>
        </p:nvSpPr>
        <p:spPr>
          <a:xfrm>
            <a:off x="1522413" y="2636912"/>
            <a:ext cx="4416552" cy="3600400"/>
          </a:xfrm>
          <a:prstGeom prst="rect">
            <a:avLst/>
          </a:prstGeom>
        </p:spPr>
        <p:txBody>
          <a:bodyPr/>
          <a:lstStyle>
            <a:lvl1pPr marL="228600" indent="-228600" algn="l" defTabSz="914400" rtl="0" eaLnBrk="1" latinLnBrk="0" hangingPunct="1">
              <a:lnSpc>
                <a:spcPct val="90000"/>
              </a:lnSpc>
              <a:spcBef>
                <a:spcPts val="1800"/>
              </a:spcBef>
              <a:buSzPct val="100000"/>
              <a:buFont typeface="Arial" pitchFamily="34" charset="0"/>
              <a:buChar char="▪"/>
              <a:defRPr sz="2000" kern="1200">
                <a:solidFill>
                  <a:schemeClr val="tx1"/>
                </a:solidFill>
                <a:latin typeface="+mn-lt"/>
                <a:ea typeface="+mn-ea"/>
                <a:cs typeface="+mn-cs"/>
              </a:defRPr>
            </a:lvl1pPr>
            <a:lvl2pPr marL="502920" indent="-223838" algn="l" defTabSz="914400" rtl="0" eaLnBrk="1" latinLnBrk="0" hangingPunct="1">
              <a:lnSpc>
                <a:spcPct val="90000"/>
              </a:lnSpc>
              <a:spcBef>
                <a:spcPts val="1000"/>
              </a:spcBef>
              <a:buSzPct val="90000"/>
              <a:buFont typeface="Arial"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SzPct val="100000"/>
              <a:buFont typeface="Arial" pitchFamily="34" charset="0"/>
              <a:buChar char="▪"/>
              <a:defRPr sz="1600" kern="1200">
                <a:solidFill>
                  <a:schemeClr val="tx1"/>
                </a:solidFill>
                <a:latin typeface="+mn-lt"/>
                <a:ea typeface="+mn-ea"/>
                <a:cs typeface="+mn-cs"/>
              </a:defRPr>
            </a:lvl3pPr>
            <a:lvl4pPr marL="86868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400" kern="1200">
                <a:solidFill>
                  <a:schemeClr val="tx1"/>
                </a:solidFill>
                <a:latin typeface="+mn-lt"/>
                <a:ea typeface="+mn-ea"/>
                <a:cs typeface="+mn-cs"/>
              </a:defRPr>
            </a:lvl5pPr>
            <a:lvl6pPr marL="123444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6pPr>
            <a:lvl7pPr marL="1417320" indent="-182880" algn="l" defTabSz="914400" rtl="0" eaLnBrk="1" latinLnBrk="0" hangingPunct="1">
              <a:lnSpc>
                <a:spcPct val="90000"/>
              </a:lnSpc>
              <a:spcBef>
                <a:spcPts val="600"/>
              </a:spcBef>
              <a:buSzPct val="100000"/>
              <a:buFont typeface="Arial" pitchFamily="34" charset="0"/>
              <a:buChar char="▪"/>
              <a:defRPr sz="1400" kern="1200">
                <a:solidFill>
                  <a:schemeClr val="tx1"/>
                </a:solidFill>
                <a:latin typeface="+mn-lt"/>
                <a:ea typeface="+mn-ea"/>
                <a:cs typeface="+mn-cs"/>
              </a:defRPr>
            </a:lvl7pPr>
            <a:lvl8pPr marL="160020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8pPr>
            <a:lvl9pPr marL="1783080" indent="-182880" algn="l" defTabSz="914400" rtl="0" eaLnBrk="1" latinLnBrk="0" hangingPunct="1">
              <a:lnSpc>
                <a:spcPct val="90000"/>
              </a:lnSpc>
              <a:spcBef>
                <a:spcPts val="600"/>
              </a:spcBef>
              <a:buSzPct val="100000"/>
              <a:buFont typeface="Arial" pitchFamily="34" charset="0"/>
              <a:buChar char="▪"/>
              <a:defRPr sz="1400" kern="1200">
                <a:solidFill>
                  <a:schemeClr val="tx1"/>
                </a:solidFill>
                <a:latin typeface="+mn-lt"/>
                <a:ea typeface="+mn-ea"/>
                <a:cs typeface="+mn-cs"/>
              </a:defRPr>
            </a:lvl9pPr>
          </a:lstStyle>
          <a:p>
            <a:r>
              <a:rPr lang="en-US" dirty="0"/>
              <a:t>Integrate Provider for managing the app's state in a reactive and efficient manner.</a:t>
            </a:r>
          </a:p>
          <a:p>
            <a:r>
              <a:rPr lang="en-US" dirty="0"/>
              <a:t>Utilize Provider scoped model to manage global and local states across different parts of the application.</a:t>
            </a:r>
          </a:p>
          <a:p>
            <a:r>
              <a:rPr lang="en-US" dirty="0"/>
              <a:t>Implement state listeners to update UI components in response to changes in app state.</a:t>
            </a:r>
          </a:p>
        </p:txBody>
      </p:sp>
      <p:sp>
        <p:nvSpPr>
          <p:cNvPr id="6" name="Text Placeholder 10">
            <a:extLst>
              <a:ext uri="{FF2B5EF4-FFF2-40B4-BE49-F238E27FC236}">
                <a16:creationId xmlns:a16="http://schemas.microsoft.com/office/drawing/2014/main" id="{FFA4D376-72FE-9D1F-BC5C-6A9A96148A24}"/>
              </a:ext>
            </a:extLst>
          </p:cNvPr>
          <p:cNvSpPr txBox="1">
            <a:spLocks/>
          </p:cNvSpPr>
          <p:nvPr/>
        </p:nvSpPr>
        <p:spPr>
          <a:xfrm>
            <a:off x="6691382" y="2589644"/>
            <a:ext cx="4416552" cy="3993717"/>
          </a:xfrm>
          <a:prstGeom prst="rect">
            <a:avLst/>
          </a:prstGeom>
        </p:spPr>
        <p:txBody>
          <a:bodyPr/>
          <a:lstStyle>
            <a:lvl1pPr marL="228600" indent="-228600" algn="l" defTabSz="914400" rtl="0" eaLnBrk="1" latinLnBrk="0" hangingPunct="1">
              <a:lnSpc>
                <a:spcPct val="90000"/>
              </a:lnSpc>
              <a:spcBef>
                <a:spcPts val="1800"/>
              </a:spcBef>
              <a:buSzPct val="100000"/>
              <a:buFont typeface="Arial" pitchFamily="34" charset="0"/>
              <a:buChar char="▪"/>
              <a:defRPr sz="2000" kern="1200">
                <a:solidFill>
                  <a:schemeClr val="tx1"/>
                </a:solidFill>
                <a:latin typeface="+mn-lt"/>
                <a:ea typeface="+mn-ea"/>
                <a:cs typeface="+mn-cs"/>
              </a:defRPr>
            </a:lvl1pPr>
            <a:lvl2pPr marL="502920" indent="-223838" algn="l" defTabSz="914400" rtl="0" eaLnBrk="1" latinLnBrk="0" hangingPunct="1">
              <a:lnSpc>
                <a:spcPct val="90000"/>
              </a:lnSpc>
              <a:spcBef>
                <a:spcPts val="1000"/>
              </a:spcBef>
              <a:buSzPct val="90000"/>
              <a:buFont typeface="Arial"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SzPct val="100000"/>
              <a:buFont typeface="Arial" pitchFamily="34" charset="0"/>
              <a:buChar char="▪"/>
              <a:defRPr sz="1600" kern="1200">
                <a:solidFill>
                  <a:schemeClr val="tx1"/>
                </a:solidFill>
                <a:latin typeface="+mn-lt"/>
                <a:ea typeface="+mn-ea"/>
                <a:cs typeface="+mn-cs"/>
              </a:defRPr>
            </a:lvl3pPr>
            <a:lvl4pPr marL="86868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400" kern="1200">
                <a:solidFill>
                  <a:schemeClr val="tx1"/>
                </a:solidFill>
                <a:latin typeface="+mn-lt"/>
                <a:ea typeface="+mn-ea"/>
                <a:cs typeface="+mn-cs"/>
              </a:defRPr>
            </a:lvl5pPr>
            <a:lvl6pPr marL="123444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6pPr>
            <a:lvl7pPr marL="1417320" indent="-182880" algn="l" defTabSz="914400" rtl="0" eaLnBrk="1" latinLnBrk="0" hangingPunct="1">
              <a:lnSpc>
                <a:spcPct val="90000"/>
              </a:lnSpc>
              <a:spcBef>
                <a:spcPts val="600"/>
              </a:spcBef>
              <a:buSzPct val="100000"/>
              <a:buFont typeface="Arial" pitchFamily="34" charset="0"/>
              <a:buChar char="▪"/>
              <a:defRPr sz="1400" kern="1200">
                <a:solidFill>
                  <a:schemeClr val="tx1"/>
                </a:solidFill>
                <a:latin typeface="+mn-lt"/>
                <a:ea typeface="+mn-ea"/>
                <a:cs typeface="+mn-cs"/>
              </a:defRPr>
            </a:lvl7pPr>
            <a:lvl8pPr marL="160020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8pPr>
            <a:lvl9pPr marL="1783080" indent="-182880" algn="l" defTabSz="914400" rtl="0" eaLnBrk="1" latinLnBrk="0" hangingPunct="1">
              <a:lnSpc>
                <a:spcPct val="90000"/>
              </a:lnSpc>
              <a:spcBef>
                <a:spcPts val="600"/>
              </a:spcBef>
              <a:buSzPct val="100000"/>
              <a:buFont typeface="Arial" pitchFamily="34" charset="0"/>
              <a:buChar char="▪"/>
              <a:defRPr sz="1400" kern="1200">
                <a:solidFill>
                  <a:schemeClr val="tx1"/>
                </a:solidFill>
                <a:latin typeface="+mn-lt"/>
                <a:ea typeface="+mn-ea"/>
                <a:cs typeface="+mn-cs"/>
              </a:defRPr>
            </a:lvl9pPr>
          </a:lstStyle>
          <a:p>
            <a:r>
              <a:rPr lang="en-US" dirty="0"/>
              <a:t>Ensure that changes in audio processing parameters or playback state trigger updates to the app's state.</a:t>
            </a:r>
            <a:endParaRPr lang="en-IN" dirty="0"/>
          </a:p>
          <a:p>
            <a:r>
              <a:rPr lang="en-US" dirty="0"/>
              <a:t>Utilize state management to synchronize audio playback, effect settings, and UI components in real-time.</a:t>
            </a:r>
            <a:endParaRPr lang="en-IN" dirty="0"/>
          </a:p>
          <a:p>
            <a:r>
              <a:rPr lang="en-US" dirty="0"/>
              <a:t>Optimize state updates to minimize performance overhead.</a:t>
            </a:r>
          </a:p>
        </p:txBody>
      </p:sp>
    </p:spTree>
    <p:extLst>
      <p:ext uri="{BB962C8B-B14F-4D97-AF65-F5344CB8AC3E}">
        <p14:creationId xmlns:p14="http://schemas.microsoft.com/office/powerpoint/2010/main" val="3677028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8E197-EF32-566F-B62D-E78388DDE3C8}"/>
              </a:ext>
            </a:extLst>
          </p:cNvPr>
          <p:cNvSpPr txBox="1">
            <a:spLocks/>
          </p:cNvSpPr>
          <p:nvPr/>
        </p:nvSpPr>
        <p:spPr>
          <a:xfrm>
            <a:off x="1522414" y="908720"/>
            <a:ext cx="9144000" cy="462880"/>
          </a:xfrm>
          <a:prstGeom prst="rect">
            <a:avLst/>
          </a:prstGeom>
        </p:spPr>
        <p:txBody>
          <a:bodyPr/>
          <a:lstStyle>
            <a:lvl1pPr algn="l" defTabSz="914400" rtl="0" eaLnBrk="1" latinLnBrk="0" hangingPunct="1">
              <a:lnSpc>
                <a:spcPct val="90000"/>
              </a:lnSpc>
              <a:spcBef>
                <a:spcPct val="0"/>
              </a:spcBef>
              <a:buNone/>
              <a:defRPr sz="3200" kern="1200">
                <a:solidFill>
                  <a:schemeClr val="bg1"/>
                </a:solidFill>
                <a:latin typeface="+mj-lt"/>
                <a:ea typeface="+mj-ea"/>
                <a:cs typeface="+mj-cs"/>
              </a:defRPr>
            </a:lvl1pPr>
          </a:lstStyle>
          <a:p>
            <a:r>
              <a:rPr lang="en-US" dirty="0"/>
              <a:t>RESPONSIVE UI DESIGN</a:t>
            </a:r>
          </a:p>
        </p:txBody>
      </p:sp>
      <p:sp>
        <p:nvSpPr>
          <p:cNvPr id="3" name="TextBox 2">
            <a:extLst>
              <a:ext uri="{FF2B5EF4-FFF2-40B4-BE49-F238E27FC236}">
                <a16:creationId xmlns:a16="http://schemas.microsoft.com/office/drawing/2014/main" id="{3F85D6CA-2CC0-D79B-F658-2EEF2CC06CBC}"/>
              </a:ext>
            </a:extLst>
          </p:cNvPr>
          <p:cNvSpPr txBox="1"/>
          <p:nvPr/>
        </p:nvSpPr>
        <p:spPr>
          <a:xfrm>
            <a:off x="1341884" y="2255332"/>
            <a:ext cx="9001000" cy="3477875"/>
          </a:xfrm>
          <a:prstGeom prst="rect">
            <a:avLst/>
          </a:prstGeom>
          <a:noFill/>
        </p:spPr>
        <p:txBody>
          <a:bodyPr wrap="square" rtlCol="0">
            <a:spAutoFit/>
          </a:bodyPr>
          <a:lstStyle/>
          <a:p>
            <a:pPr marL="285750" indent="-285750">
              <a:buFont typeface="Arial" panose="020B0604020202020204" pitchFamily="34" charset="0"/>
              <a:buChar char="•"/>
            </a:pPr>
            <a:r>
              <a:rPr lang="en-US" sz="2000" dirty="0"/>
              <a:t>Adaptive Layouts :- Design layouts using Flutter's flexible layout system to adapt to different screen sizes and orientations.</a:t>
            </a:r>
          </a:p>
          <a:p>
            <a:endParaRPr lang="en-US" sz="2000" dirty="0"/>
          </a:p>
          <a:p>
            <a:pPr marL="285750" indent="-285750">
              <a:buFont typeface="Arial" panose="020B0604020202020204" pitchFamily="34" charset="0"/>
              <a:buChar char="•"/>
            </a:pPr>
            <a:r>
              <a:rPr lang="en-US" sz="2000" dirty="0"/>
              <a:t>Intuitive Touch Controls :- Implement intuitive touch gestures for common tasks such as recording, playback, and adjusting audio parameters.</a:t>
            </a:r>
          </a:p>
          <a:p>
            <a:endParaRPr lang="en-US" sz="2000" dirty="0"/>
          </a:p>
          <a:p>
            <a:pPr marL="285750" indent="-285750">
              <a:buFont typeface="Arial" panose="020B0604020202020204" pitchFamily="34" charset="0"/>
              <a:buChar char="•"/>
            </a:pPr>
            <a:r>
              <a:rPr lang="en-US" sz="2000" dirty="0"/>
              <a:t>Interactive Elements :- Implement gesture handling for interactive elements to support actions like dragging, zooming, and adjusting controls.</a:t>
            </a:r>
          </a:p>
          <a:p>
            <a:endParaRPr lang="en-US" sz="2000" dirty="0"/>
          </a:p>
          <a:p>
            <a:pPr marL="285750" indent="-285750">
              <a:buFont typeface="Arial" panose="020B0604020202020204" pitchFamily="34" charset="0"/>
              <a:buChar char="•"/>
            </a:pPr>
            <a:r>
              <a:rPr lang="en-US" sz="2000" dirty="0"/>
              <a:t>State Management :- Implementation of State Management Architecture.</a:t>
            </a:r>
            <a:endParaRPr lang="en-IN" sz="2000" dirty="0"/>
          </a:p>
        </p:txBody>
      </p:sp>
    </p:spTree>
    <p:extLst>
      <p:ext uri="{BB962C8B-B14F-4D97-AF65-F5344CB8AC3E}">
        <p14:creationId xmlns:p14="http://schemas.microsoft.com/office/powerpoint/2010/main" val="3489859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8588" y="457200"/>
            <a:ext cx="4392488" cy="3276600"/>
          </a:xfrm>
        </p:spPr>
        <p:txBody>
          <a:bodyPr/>
          <a:lstStyle/>
          <a:p>
            <a:r>
              <a:rPr lang="en-US" dirty="0"/>
              <a:t>CORE FUNCTIONALITIES</a:t>
            </a:r>
          </a:p>
        </p:txBody>
      </p:sp>
      <p:sp>
        <p:nvSpPr>
          <p:cNvPr id="3" name="Rectangle 1">
            <a:extLst>
              <a:ext uri="{FF2B5EF4-FFF2-40B4-BE49-F238E27FC236}">
                <a16:creationId xmlns:a16="http://schemas.microsoft.com/office/drawing/2014/main" id="{FE20C8D5-8A77-E609-A223-AB98775B3132}"/>
              </a:ext>
            </a:extLst>
          </p:cNvPr>
          <p:cNvSpPr>
            <a:spLocks noGrp="1" noChangeArrowheads="1"/>
          </p:cNvSpPr>
          <p:nvPr>
            <p:ph type="body" sz="half" idx="2"/>
          </p:nvPr>
        </p:nvSpPr>
        <p:spPr bwMode="auto">
          <a:xfrm>
            <a:off x="7966620" y="4076581"/>
            <a:ext cx="3927870"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Audio Recording Module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IN" sz="2000" dirty="0"/>
              <a:t>Audio Effects Module</a:t>
            </a:r>
            <a:endParaRPr lang="en-US" sz="2000" dirty="0">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IN" sz="2000" dirty="0"/>
              <a:t>Looping and Samples Module</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Content Placeholder 3">
            <a:extLst>
              <a:ext uri="{FF2B5EF4-FFF2-40B4-BE49-F238E27FC236}">
                <a16:creationId xmlns:a16="http://schemas.microsoft.com/office/drawing/2014/main" id="{36742B71-8E4C-A6EF-D2E8-84FF3BCDB76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5780" y="762000"/>
            <a:ext cx="3124523" cy="5334000"/>
          </a:xfrm>
          <a:prstGeom prst="rect">
            <a:avLst/>
          </a:prstGeom>
          <a:noFill/>
          <a:ln>
            <a:noFill/>
          </a:ln>
        </p:spPr>
      </p:pic>
      <p:pic>
        <p:nvPicPr>
          <p:cNvPr id="5" name="Picture 4">
            <a:extLst>
              <a:ext uri="{FF2B5EF4-FFF2-40B4-BE49-F238E27FC236}">
                <a16:creationId xmlns:a16="http://schemas.microsoft.com/office/drawing/2014/main" id="{308AA6AF-67C8-000B-6A29-7B03BDAEE98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18149" y="762000"/>
            <a:ext cx="3124524" cy="5334000"/>
          </a:xfrm>
          <a:prstGeom prst="rect">
            <a:avLst/>
          </a:prstGeom>
          <a:noFill/>
          <a:ln>
            <a:noFill/>
          </a:ln>
        </p:spPr>
      </p:pic>
      <p:pic>
        <p:nvPicPr>
          <p:cNvPr id="6" name="Graphic 5" descr="Music with solid fill">
            <a:extLst>
              <a:ext uri="{FF2B5EF4-FFF2-40B4-BE49-F238E27FC236}">
                <a16:creationId xmlns:a16="http://schemas.microsoft.com/office/drawing/2014/main" id="{E8AD3EC6-2326-2E5B-6485-68B1AFB659E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94812" y="1367199"/>
            <a:ext cx="914400" cy="914400"/>
          </a:xfrm>
          <a:prstGeom prst="rect">
            <a:avLst/>
          </a:prstGeom>
        </p:spPr>
      </p:pic>
      <p:pic>
        <p:nvPicPr>
          <p:cNvPr id="9" name="Graphic 8" descr="Music with solid fill">
            <a:extLst>
              <a:ext uri="{FF2B5EF4-FFF2-40B4-BE49-F238E27FC236}">
                <a16:creationId xmlns:a16="http://schemas.microsoft.com/office/drawing/2014/main" id="{8FD988AC-96DF-02E7-680C-DF6CF1EF753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78588" y="452799"/>
            <a:ext cx="914400" cy="914400"/>
          </a:xfrm>
          <a:prstGeom prst="rect">
            <a:avLst/>
          </a:prstGeom>
        </p:spPr>
      </p:pic>
    </p:spTree>
    <p:extLst>
      <p:ext uri="{BB962C8B-B14F-4D97-AF65-F5344CB8AC3E}">
        <p14:creationId xmlns:p14="http://schemas.microsoft.com/office/powerpoint/2010/main" val="2062094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urves 16x9">
  <a:themeElements>
    <a:clrScheme name="Curves_16x9">
      <a:dk1>
        <a:sysClr val="windowText" lastClr="000000"/>
      </a:dk1>
      <a:lt1>
        <a:sysClr val="window" lastClr="FFFFFF"/>
      </a:lt1>
      <a:dk2>
        <a:srgbClr val="1D4D53"/>
      </a:dk2>
      <a:lt2>
        <a:srgbClr val="96D2DA"/>
      </a:lt2>
      <a:accent1>
        <a:srgbClr val="00B1C5"/>
      </a:accent1>
      <a:accent2>
        <a:srgbClr val="49AF0A"/>
      </a:accent2>
      <a:accent3>
        <a:srgbClr val="6457DB"/>
      </a:accent3>
      <a:accent4>
        <a:srgbClr val="CF4895"/>
      </a:accent4>
      <a:accent5>
        <a:srgbClr val="0065E1"/>
      </a:accent5>
      <a:accent6>
        <a:srgbClr val="A84BE1"/>
      </a:accent6>
      <a:hlink>
        <a:srgbClr val="CF4895"/>
      </a:hlink>
      <a:folHlink>
        <a:srgbClr val="7F7F7F"/>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usical curves presentation (widescreen).potx" id="{68710E6A-EAC6-48C2-B3F1-37ABA3E433C0}" vid="{1E11B4D8-8842-4901-9C7E-68BBF3CF07CC}"/>
    </a:ext>
  </a:extLst>
</a:theme>
</file>

<file path=ppt/theme/theme2.xml><?xml version="1.0" encoding="utf-8"?>
<a:theme xmlns:a="http://schemas.openxmlformats.org/drawingml/2006/main" name="Office Theme">
  <a:themeElements>
    <a:clrScheme name="Curves_16x9">
      <a:dk1>
        <a:sysClr val="windowText" lastClr="000000"/>
      </a:dk1>
      <a:lt1>
        <a:sysClr val="window" lastClr="FFFFFF"/>
      </a:lt1>
      <a:dk2>
        <a:srgbClr val="1D4D53"/>
      </a:dk2>
      <a:lt2>
        <a:srgbClr val="96D2DA"/>
      </a:lt2>
      <a:accent1>
        <a:srgbClr val="00B1C5"/>
      </a:accent1>
      <a:accent2>
        <a:srgbClr val="49AF0A"/>
      </a:accent2>
      <a:accent3>
        <a:srgbClr val="6457DB"/>
      </a:accent3>
      <a:accent4>
        <a:srgbClr val="CF4895"/>
      </a:accent4>
      <a:accent5>
        <a:srgbClr val="0065E1"/>
      </a:accent5>
      <a:accent6>
        <a:srgbClr val="A84BE1"/>
      </a:accent6>
      <a:hlink>
        <a:srgbClr val="CF4895"/>
      </a:hlink>
      <a:folHlink>
        <a:srgbClr val="7F7F7F"/>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urves_16x9">
      <a:dk1>
        <a:sysClr val="windowText" lastClr="000000"/>
      </a:dk1>
      <a:lt1>
        <a:sysClr val="window" lastClr="FFFFFF"/>
      </a:lt1>
      <a:dk2>
        <a:srgbClr val="1D4D53"/>
      </a:dk2>
      <a:lt2>
        <a:srgbClr val="96D2DA"/>
      </a:lt2>
      <a:accent1>
        <a:srgbClr val="00B1C5"/>
      </a:accent1>
      <a:accent2>
        <a:srgbClr val="49AF0A"/>
      </a:accent2>
      <a:accent3>
        <a:srgbClr val="6457DB"/>
      </a:accent3>
      <a:accent4>
        <a:srgbClr val="CF4895"/>
      </a:accent4>
      <a:accent5>
        <a:srgbClr val="0065E1"/>
      </a:accent5>
      <a:accent6>
        <a:srgbClr val="A84BE1"/>
      </a:accent6>
      <a:hlink>
        <a:srgbClr val="CF4895"/>
      </a:hlink>
      <a:folHlink>
        <a:srgbClr val="7F7F7F"/>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Musical curves presentation (widescreen)</Template>
  <TotalTime>77</TotalTime>
  <Words>630</Words>
  <Application>Microsoft Office PowerPoint</Application>
  <PresentationFormat>Custom</PresentationFormat>
  <Paragraphs>72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Aptos</vt:lpstr>
      <vt:lpstr>Arial</vt:lpstr>
      <vt:lpstr>Euphemia</vt:lpstr>
      <vt:lpstr>Curves 16x9</vt:lpstr>
      <vt:lpstr>Melody Maker: Revolutionizing Music Production</vt:lpstr>
      <vt:lpstr>INTRODUCTION</vt:lpstr>
      <vt:lpstr>PROBLEM STATEMENT</vt:lpstr>
      <vt:lpstr>DESIGN OVERVIEW</vt:lpstr>
      <vt:lpstr>AUDIO CAPTURE ALGORITHM</vt:lpstr>
      <vt:lpstr>AUDIO EFFECT APPLICATION</vt:lpstr>
      <vt:lpstr>STATE MANAGEMENT ARCHITECTURE</vt:lpstr>
      <vt:lpstr>PowerPoint Presentation</vt:lpstr>
      <vt:lpstr>CORE FUNCTIONALITIES</vt:lpstr>
      <vt:lpstr>FUTURE ENHANCEMENT</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Melody Maker: Revolutionizing Music Production</dc:title>
  <dc:creator>Mayank Chhawri</dc:creator>
  <cp:lastModifiedBy>Mayank Chhawri</cp:lastModifiedBy>
  <cp:revision>1</cp:revision>
  <dcterms:created xsi:type="dcterms:W3CDTF">2024-05-31T04:50:37Z</dcterms:created>
  <dcterms:modified xsi:type="dcterms:W3CDTF">2024-05-31T06:08:06Z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