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4" r:id="rId4"/>
    <p:sldId id="263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D13D7F-537D-4C2C-80A4-C8E242151511}" v="14" dt="2024-05-04T04:51:23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utosh Singh" userId="8637def5911afb84" providerId="LiveId" clId="{F2D13D7F-537D-4C2C-80A4-C8E242151511}"/>
    <pc:docChg chg="undo custSel addSld delSld modSld sldOrd">
      <pc:chgData name="Ashutosh Singh" userId="8637def5911afb84" providerId="LiveId" clId="{F2D13D7F-537D-4C2C-80A4-C8E242151511}" dt="2024-05-04T09:47:09.890" v="995" actId="20577"/>
      <pc:docMkLst>
        <pc:docMk/>
      </pc:docMkLst>
      <pc:sldChg chg="addSp delSp modSp del mod">
        <pc:chgData name="Ashutosh Singh" userId="8637def5911afb84" providerId="LiveId" clId="{F2D13D7F-537D-4C2C-80A4-C8E242151511}" dt="2024-05-04T04:40:59.776" v="207" actId="47"/>
        <pc:sldMkLst>
          <pc:docMk/>
          <pc:sldMk cId="891845286" sldId="256"/>
        </pc:sldMkLst>
        <pc:spChg chg="del">
          <ac:chgData name="Ashutosh Singh" userId="8637def5911afb84" providerId="LiveId" clId="{F2D13D7F-537D-4C2C-80A4-C8E242151511}" dt="2024-05-03T14:40:53.148" v="1" actId="478"/>
          <ac:spMkLst>
            <pc:docMk/>
            <pc:sldMk cId="891845286" sldId="256"/>
            <ac:spMk id="2" creationId="{0183FCD9-ADD1-615A-153A-72858907529B}"/>
          </ac:spMkLst>
        </pc:spChg>
        <pc:spChg chg="del">
          <ac:chgData name="Ashutosh Singh" userId="8637def5911afb84" providerId="LiveId" clId="{F2D13D7F-537D-4C2C-80A4-C8E242151511}" dt="2024-05-03T14:40:56.498" v="2" actId="478"/>
          <ac:spMkLst>
            <pc:docMk/>
            <pc:sldMk cId="891845286" sldId="256"/>
            <ac:spMk id="3" creationId="{0599331F-9F40-1DB4-2FD8-F132CF8374D9}"/>
          </ac:spMkLst>
        </pc:spChg>
        <pc:spChg chg="del">
          <ac:chgData name="Ashutosh Singh" userId="8637def5911afb84" providerId="LiveId" clId="{F2D13D7F-537D-4C2C-80A4-C8E242151511}" dt="2024-05-03T14:41:00.478" v="3" actId="478"/>
          <ac:spMkLst>
            <pc:docMk/>
            <pc:sldMk cId="891845286" sldId="256"/>
            <ac:spMk id="4" creationId="{E178036D-2D10-F71E-2DA7-16B69DAAC13E}"/>
          </ac:spMkLst>
        </pc:spChg>
        <pc:spChg chg="add mod">
          <ac:chgData name="Ashutosh Singh" userId="8637def5911afb84" providerId="LiveId" clId="{F2D13D7F-537D-4C2C-80A4-C8E242151511}" dt="2024-05-03T15:35:55.001" v="4"/>
          <ac:spMkLst>
            <pc:docMk/>
            <pc:sldMk cId="891845286" sldId="256"/>
            <ac:spMk id="5" creationId="{96A8D8B2-F018-CF40-9182-DB2F712390E8}"/>
          </ac:spMkLst>
        </pc:spChg>
      </pc:sldChg>
      <pc:sldChg chg="addSp delSp modSp mod">
        <pc:chgData name="Ashutosh Singh" userId="8637def5911afb84" providerId="LiveId" clId="{F2D13D7F-537D-4C2C-80A4-C8E242151511}" dt="2024-05-04T04:51:47.123" v="278" actId="1076"/>
        <pc:sldMkLst>
          <pc:docMk/>
          <pc:sldMk cId="2261999910" sldId="259"/>
        </pc:sldMkLst>
        <pc:spChg chg="mod">
          <ac:chgData name="Ashutosh Singh" userId="8637def5911afb84" providerId="LiveId" clId="{F2D13D7F-537D-4C2C-80A4-C8E242151511}" dt="2024-05-04T04:51:35.307" v="275" actId="122"/>
          <ac:spMkLst>
            <pc:docMk/>
            <pc:sldMk cId="2261999910" sldId="259"/>
            <ac:spMk id="2" creationId="{647EA0D2-7549-680C-6912-A8F04E6DABF7}"/>
          </ac:spMkLst>
        </pc:spChg>
        <pc:spChg chg="del mod">
          <ac:chgData name="Ashutosh Singh" userId="8637def5911afb84" providerId="LiveId" clId="{F2D13D7F-537D-4C2C-80A4-C8E242151511}" dt="2024-05-04T04:47:10.481" v="243" actId="478"/>
          <ac:spMkLst>
            <pc:docMk/>
            <pc:sldMk cId="2261999910" sldId="259"/>
            <ac:spMk id="3" creationId="{760CD654-DACD-CBAC-B6C0-01293DE69190}"/>
          </ac:spMkLst>
        </pc:spChg>
        <pc:spChg chg="mod">
          <ac:chgData name="Ashutosh Singh" userId="8637def5911afb84" providerId="LiveId" clId="{F2D13D7F-537D-4C2C-80A4-C8E242151511}" dt="2024-05-04T04:51:42.976" v="277" actId="1076"/>
          <ac:spMkLst>
            <pc:docMk/>
            <pc:sldMk cId="2261999910" sldId="259"/>
            <ac:spMk id="4" creationId="{B212C859-A0A6-E574-C504-9C23FFCF6D69}"/>
          </ac:spMkLst>
        </pc:spChg>
        <pc:spChg chg="add mod">
          <ac:chgData name="Ashutosh Singh" userId="8637def5911afb84" providerId="LiveId" clId="{F2D13D7F-537D-4C2C-80A4-C8E242151511}" dt="2024-05-04T04:47:16.131" v="247" actId="20577"/>
          <ac:spMkLst>
            <pc:docMk/>
            <pc:sldMk cId="2261999910" sldId="259"/>
            <ac:spMk id="5" creationId="{88B7364A-4258-24C6-CC50-AEA7FC7C670C}"/>
          </ac:spMkLst>
        </pc:spChg>
        <pc:spChg chg="add mod">
          <ac:chgData name="Ashutosh Singh" userId="8637def5911afb84" providerId="LiveId" clId="{F2D13D7F-537D-4C2C-80A4-C8E242151511}" dt="2024-05-04T04:51:47.123" v="278" actId="1076"/>
          <ac:spMkLst>
            <pc:docMk/>
            <pc:sldMk cId="2261999910" sldId="259"/>
            <ac:spMk id="6" creationId="{D85FB444-16B3-38D3-A6AD-D2C4F8A8AF9D}"/>
          </ac:spMkLst>
        </pc:spChg>
      </pc:sldChg>
      <pc:sldChg chg="add del">
        <pc:chgData name="Ashutosh Singh" userId="8637def5911afb84" providerId="LiveId" clId="{F2D13D7F-537D-4C2C-80A4-C8E242151511}" dt="2024-05-04T04:40:58.961" v="206" actId="47"/>
        <pc:sldMkLst>
          <pc:docMk/>
          <pc:sldMk cId="2933750622" sldId="260"/>
        </pc:sldMkLst>
      </pc:sldChg>
      <pc:sldChg chg="addSp delSp modSp add mod ord">
        <pc:chgData name="Ashutosh Singh" userId="8637def5911afb84" providerId="LiveId" clId="{F2D13D7F-537D-4C2C-80A4-C8E242151511}" dt="2024-05-04T09:47:09.890" v="995" actId="20577"/>
        <pc:sldMkLst>
          <pc:docMk/>
          <pc:sldMk cId="3658136184" sldId="261"/>
        </pc:sldMkLst>
        <pc:spChg chg="add del mod">
          <ac:chgData name="Ashutosh Singh" userId="8637def5911afb84" providerId="LiveId" clId="{F2D13D7F-537D-4C2C-80A4-C8E242151511}" dt="2024-05-04T04:54:30.628" v="279" actId="478"/>
          <ac:spMkLst>
            <pc:docMk/>
            <pc:sldMk cId="3658136184" sldId="261"/>
            <ac:spMk id="2" creationId="{1C1E6728-7D10-05DA-BE1D-6E07A2C45C96}"/>
          </ac:spMkLst>
        </pc:spChg>
        <pc:spChg chg="add del mod">
          <ac:chgData name="Ashutosh Singh" userId="8637def5911afb84" providerId="LiveId" clId="{F2D13D7F-537D-4C2C-80A4-C8E242151511}" dt="2024-05-04T04:37:51.064" v="205" actId="478"/>
          <ac:spMkLst>
            <pc:docMk/>
            <pc:sldMk cId="3658136184" sldId="261"/>
            <ac:spMk id="2" creationId="{28E13C6F-173D-BC5C-2CF9-D2E0F480D826}"/>
          </ac:spMkLst>
        </pc:spChg>
        <pc:spChg chg="add mod">
          <ac:chgData name="Ashutosh Singh" userId="8637def5911afb84" providerId="LiveId" clId="{F2D13D7F-537D-4C2C-80A4-C8E242151511}" dt="2024-05-04T09:39:19.091" v="736" actId="20577"/>
          <ac:spMkLst>
            <pc:docMk/>
            <pc:sldMk cId="3658136184" sldId="261"/>
            <ac:spMk id="3" creationId="{3DFCC000-BD5F-EDD9-5A62-5D69546F7A16}"/>
          </ac:spMkLst>
        </pc:spChg>
        <pc:spChg chg="del">
          <ac:chgData name="Ashutosh Singh" userId="8637def5911afb84" providerId="LiveId" clId="{F2D13D7F-537D-4C2C-80A4-C8E242151511}" dt="2024-05-03T15:39:51.305" v="9" actId="478"/>
          <ac:spMkLst>
            <pc:docMk/>
            <pc:sldMk cId="3658136184" sldId="261"/>
            <ac:spMk id="5" creationId="{96A8D8B2-F018-CF40-9182-DB2F712390E8}"/>
          </ac:spMkLst>
        </pc:spChg>
        <pc:spChg chg="add mod">
          <ac:chgData name="Ashutosh Singh" userId="8637def5911afb84" providerId="LiveId" clId="{F2D13D7F-537D-4C2C-80A4-C8E242151511}" dt="2024-05-04T09:18:26.079" v="488" actId="1076"/>
          <ac:spMkLst>
            <pc:docMk/>
            <pc:sldMk cId="3658136184" sldId="261"/>
            <ac:spMk id="6" creationId="{E3DA2923-D73E-A60F-46E4-1BE59360CA34}"/>
          </ac:spMkLst>
        </pc:spChg>
        <pc:spChg chg="add mod">
          <ac:chgData name="Ashutosh Singh" userId="8637def5911afb84" providerId="LiveId" clId="{F2D13D7F-537D-4C2C-80A4-C8E242151511}" dt="2024-05-04T09:18:26.079" v="488" actId="1076"/>
          <ac:spMkLst>
            <pc:docMk/>
            <pc:sldMk cId="3658136184" sldId="261"/>
            <ac:spMk id="11" creationId="{1F7E0580-F9AC-4111-EA24-AB54099B1B8D}"/>
          </ac:spMkLst>
        </pc:spChg>
        <pc:spChg chg="add mod">
          <ac:chgData name="Ashutosh Singh" userId="8637def5911afb84" providerId="LiveId" clId="{F2D13D7F-537D-4C2C-80A4-C8E242151511}" dt="2024-05-04T09:18:26.079" v="488" actId="1076"/>
          <ac:spMkLst>
            <pc:docMk/>
            <pc:sldMk cId="3658136184" sldId="261"/>
            <ac:spMk id="45" creationId="{1459E0B7-3419-967C-56AD-0385EE356F9E}"/>
          </ac:spMkLst>
        </pc:spChg>
        <pc:spChg chg="add mod">
          <ac:chgData name="Ashutosh Singh" userId="8637def5911afb84" providerId="LiveId" clId="{F2D13D7F-537D-4C2C-80A4-C8E242151511}" dt="2024-05-04T09:19:17.957" v="512" actId="113"/>
          <ac:spMkLst>
            <pc:docMk/>
            <pc:sldMk cId="3658136184" sldId="261"/>
            <ac:spMk id="46" creationId="{AF5FF204-A3B8-2A64-4D1C-F76F29724386}"/>
          </ac:spMkLst>
        </pc:spChg>
        <pc:spChg chg="add mod">
          <ac:chgData name="Ashutosh Singh" userId="8637def5911afb84" providerId="LiveId" clId="{F2D13D7F-537D-4C2C-80A4-C8E242151511}" dt="2024-05-04T09:44:57.993" v="955" actId="20577"/>
          <ac:spMkLst>
            <pc:docMk/>
            <pc:sldMk cId="3658136184" sldId="261"/>
            <ac:spMk id="47" creationId="{9C1DB2A0-F572-F9B0-211E-AD6B7BA63B67}"/>
          </ac:spMkLst>
        </pc:spChg>
        <pc:spChg chg="add mod">
          <ac:chgData name="Ashutosh Singh" userId="8637def5911afb84" providerId="LiveId" clId="{F2D13D7F-537D-4C2C-80A4-C8E242151511}" dt="2024-05-04T09:19:51.760" v="553" actId="1076"/>
          <ac:spMkLst>
            <pc:docMk/>
            <pc:sldMk cId="3658136184" sldId="261"/>
            <ac:spMk id="48" creationId="{6E2844AD-4155-FD1B-1789-08001FC2A13D}"/>
          </ac:spMkLst>
        </pc:spChg>
        <pc:spChg chg="add mod">
          <ac:chgData name="Ashutosh Singh" userId="8637def5911afb84" providerId="LiveId" clId="{F2D13D7F-537D-4C2C-80A4-C8E242151511}" dt="2024-05-04T09:20:09.776" v="564" actId="1076"/>
          <ac:spMkLst>
            <pc:docMk/>
            <pc:sldMk cId="3658136184" sldId="261"/>
            <ac:spMk id="49" creationId="{8C15CFD8-3F60-549D-3E21-95AEF4E4A8B3}"/>
          </ac:spMkLst>
        </pc:spChg>
        <pc:spChg chg="add mod">
          <ac:chgData name="Ashutosh Singh" userId="8637def5911afb84" providerId="LiveId" clId="{F2D13D7F-537D-4C2C-80A4-C8E242151511}" dt="2024-05-04T09:20:28.766" v="584" actId="1076"/>
          <ac:spMkLst>
            <pc:docMk/>
            <pc:sldMk cId="3658136184" sldId="261"/>
            <ac:spMk id="50" creationId="{E4553288-4FCC-35CF-E417-A2399CCB530E}"/>
          </ac:spMkLst>
        </pc:spChg>
        <pc:spChg chg="add mod">
          <ac:chgData name="Ashutosh Singh" userId="8637def5911afb84" providerId="LiveId" clId="{F2D13D7F-537D-4C2C-80A4-C8E242151511}" dt="2024-05-04T09:37:19.838" v="707" actId="20577"/>
          <ac:spMkLst>
            <pc:docMk/>
            <pc:sldMk cId="3658136184" sldId="261"/>
            <ac:spMk id="51" creationId="{E9883968-D68A-1806-AA4B-1244F89C330E}"/>
          </ac:spMkLst>
        </pc:spChg>
        <pc:spChg chg="add mod">
          <ac:chgData name="Ashutosh Singh" userId="8637def5911afb84" providerId="LiveId" clId="{F2D13D7F-537D-4C2C-80A4-C8E242151511}" dt="2024-05-04T09:37:52.119" v="721" actId="1076"/>
          <ac:spMkLst>
            <pc:docMk/>
            <pc:sldMk cId="3658136184" sldId="261"/>
            <ac:spMk id="52" creationId="{00993388-F0A6-B770-3937-C549EA5655A4}"/>
          </ac:spMkLst>
        </pc:spChg>
        <pc:spChg chg="add mod">
          <ac:chgData name="Ashutosh Singh" userId="8637def5911afb84" providerId="LiveId" clId="{F2D13D7F-537D-4C2C-80A4-C8E242151511}" dt="2024-05-04T09:37:34.604" v="713" actId="20577"/>
          <ac:spMkLst>
            <pc:docMk/>
            <pc:sldMk cId="3658136184" sldId="261"/>
            <ac:spMk id="53" creationId="{2AC5740F-F12F-4C44-C332-9373CC5AFE5F}"/>
          </ac:spMkLst>
        </pc:spChg>
        <pc:spChg chg="add mod">
          <ac:chgData name="Ashutosh Singh" userId="8637def5911afb84" providerId="LiveId" clId="{F2D13D7F-537D-4C2C-80A4-C8E242151511}" dt="2024-05-04T09:37:59.359" v="725" actId="20577"/>
          <ac:spMkLst>
            <pc:docMk/>
            <pc:sldMk cId="3658136184" sldId="261"/>
            <ac:spMk id="54" creationId="{C3C99644-6175-A073-A775-59A53642B067}"/>
          </ac:spMkLst>
        </pc:spChg>
        <pc:spChg chg="add del mod">
          <ac:chgData name="Ashutosh Singh" userId="8637def5911afb84" providerId="LiveId" clId="{F2D13D7F-537D-4C2C-80A4-C8E242151511}" dt="2024-05-04T09:40:13.559" v="739"/>
          <ac:spMkLst>
            <pc:docMk/>
            <pc:sldMk cId="3658136184" sldId="261"/>
            <ac:spMk id="55" creationId="{CAACB5A5-4CA8-D79D-B4AA-591C66DD92BF}"/>
          </ac:spMkLst>
        </pc:spChg>
        <pc:spChg chg="add mod">
          <ac:chgData name="Ashutosh Singh" userId="8637def5911afb84" providerId="LiveId" clId="{F2D13D7F-537D-4C2C-80A4-C8E242151511}" dt="2024-05-04T09:38:38.066" v="733" actId="20577"/>
          <ac:spMkLst>
            <pc:docMk/>
            <pc:sldMk cId="3658136184" sldId="261"/>
            <ac:spMk id="56" creationId="{8CB8C453-6DE6-2D49-0B6A-71DBA7D8C686}"/>
          </ac:spMkLst>
        </pc:spChg>
        <pc:spChg chg="add mod">
          <ac:chgData name="Ashutosh Singh" userId="8637def5911afb84" providerId="LiveId" clId="{F2D13D7F-537D-4C2C-80A4-C8E242151511}" dt="2024-05-04T09:45:45.580" v="973" actId="20577"/>
          <ac:spMkLst>
            <pc:docMk/>
            <pc:sldMk cId="3658136184" sldId="261"/>
            <ac:spMk id="57" creationId="{26789BFC-BBC5-9713-ECF3-BA14AE56E4EE}"/>
          </ac:spMkLst>
        </pc:spChg>
        <pc:spChg chg="add mod">
          <ac:chgData name="Ashutosh Singh" userId="8637def5911afb84" providerId="LiveId" clId="{F2D13D7F-537D-4C2C-80A4-C8E242151511}" dt="2024-05-04T09:40:52.110" v="779" actId="20577"/>
          <ac:spMkLst>
            <pc:docMk/>
            <pc:sldMk cId="3658136184" sldId="261"/>
            <ac:spMk id="58" creationId="{3D3C08A2-102F-A74E-E76C-68646ACC43E7}"/>
          </ac:spMkLst>
        </pc:spChg>
        <pc:spChg chg="add mod">
          <ac:chgData name="Ashutosh Singh" userId="8637def5911afb84" providerId="LiveId" clId="{F2D13D7F-537D-4C2C-80A4-C8E242151511}" dt="2024-05-04T09:47:09.890" v="995" actId="20577"/>
          <ac:spMkLst>
            <pc:docMk/>
            <pc:sldMk cId="3658136184" sldId="261"/>
            <ac:spMk id="59" creationId="{36C23084-07E4-6D5F-B812-02955A42BEDC}"/>
          </ac:spMkLst>
        </pc:spChg>
        <pc:picChg chg="add del mod">
          <ac:chgData name="Ashutosh Singh" userId="8637def5911afb84" providerId="LiveId" clId="{F2D13D7F-537D-4C2C-80A4-C8E242151511}" dt="2024-05-04T09:13:20.977" v="428" actId="478"/>
          <ac:picMkLst>
            <pc:docMk/>
            <pc:sldMk cId="3658136184" sldId="261"/>
            <ac:picMk id="5" creationId="{BAA21158-393E-7704-2D66-28C2DA66C1BD}"/>
          </ac:picMkLst>
        </pc:picChg>
        <pc:picChg chg="add mod">
          <ac:chgData name="Ashutosh Singh" userId="8637def5911afb84" providerId="LiveId" clId="{F2D13D7F-537D-4C2C-80A4-C8E242151511}" dt="2024-05-04T09:18:26.079" v="488" actId="1076"/>
          <ac:picMkLst>
            <pc:docMk/>
            <pc:sldMk cId="3658136184" sldId="261"/>
            <ac:picMk id="8" creationId="{E518716C-FA2C-F47E-8C07-BE5B2C928241}"/>
          </ac:picMkLst>
        </pc:picChg>
        <pc:picChg chg="add mod">
          <ac:chgData name="Ashutosh Singh" userId="8637def5911afb84" providerId="LiveId" clId="{F2D13D7F-537D-4C2C-80A4-C8E242151511}" dt="2024-05-04T09:18:26.079" v="488" actId="1076"/>
          <ac:picMkLst>
            <pc:docMk/>
            <pc:sldMk cId="3658136184" sldId="261"/>
            <ac:picMk id="10" creationId="{D45E1540-DDB7-E29D-5304-C3B7EF5C3D9F}"/>
          </ac:picMkLst>
        </pc:picChg>
        <pc:picChg chg="add mod">
          <ac:chgData name="Ashutosh Singh" userId="8637def5911afb84" providerId="LiveId" clId="{F2D13D7F-537D-4C2C-80A4-C8E242151511}" dt="2024-05-04T09:18:26.079" v="488" actId="1076"/>
          <ac:picMkLst>
            <pc:docMk/>
            <pc:sldMk cId="3658136184" sldId="261"/>
            <ac:picMk id="13" creationId="{337B3E68-385D-4F41-58BB-C943C4E92263}"/>
          </ac:picMkLst>
        </pc:picChg>
        <pc:picChg chg="add del mod">
          <ac:chgData name="Ashutosh Singh" userId="8637def5911afb84" providerId="LiveId" clId="{F2D13D7F-537D-4C2C-80A4-C8E242151511}" dt="2024-05-04T09:13:22.666" v="429" actId="478"/>
          <ac:picMkLst>
            <pc:docMk/>
            <pc:sldMk cId="3658136184" sldId="261"/>
            <ac:picMk id="14" creationId="{7BE5959D-A150-A6D0-14F8-98A17E443070}"/>
          </ac:picMkLst>
        </pc:picChg>
        <pc:picChg chg="add del mod">
          <ac:chgData name="Ashutosh Singh" userId="8637def5911afb84" providerId="LiveId" clId="{F2D13D7F-537D-4C2C-80A4-C8E242151511}" dt="2024-05-04T09:15:15.192" v="467" actId="478"/>
          <ac:picMkLst>
            <pc:docMk/>
            <pc:sldMk cId="3658136184" sldId="261"/>
            <ac:picMk id="15" creationId="{03571599-891C-1206-7FC7-7AC9A29BC675}"/>
          </ac:picMkLst>
        </pc:picChg>
        <pc:picChg chg="add mod">
          <ac:chgData name="Ashutosh Singh" userId="8637def5911afb84" providerId="LiveId" clId="{F2D13D7F-537D-4C2C-80A4-C8E242151511}" dt="2024-05-04T09:18:26.079" v="488" actId="1076"/>
          <ac:picMkLst>
            <pc:docMk/>
            <pc:sldMk cId="3658136184" sldId="261"/>
            <ac:picMk id="38" creationId="{0E807389-ED35-ECE0-7A8E-E51063468636}"/>
          </ac:picMkLst>
        </pc:picChg>
        <pc:cxnChg chg="add mod">
          <ac:chgData name="Ashutosh Singh" userId="8637def5911afb84" providerId="LiveId" clId="{F2D13D7F-537D-4C2C-80A4-C8E242151511}" dt="2024-05-04T09:18:26.079" v="488" actId="1076"/>
          <ac:cxnSpMkLst>
            <pc:docMk/>
            <pc:sldMk cId="3658136184" sldId="261"/>
            <ac:cxnSpMk id="17" creationId="{D36C54AE-83C3-CFDA-6BFB-739BB0D488B6}"/>
          </ac:cxnSpMkLst>
        </pc:cxnChg>
        <pc:cxnChg chg="add mod">
          <ac:chgData name="Ashutosh Singh" userId="8637def5911afb84" providerId="LiveId" clId="{F2D13D7F-537D-4C2C-80A4-C8E242151511}" dt="2024-05-04T09:18:26.079" v="488" actId="1076"/>
          <ac:cxnSpMkLst>
            <pc:docMk/>
            <pc:sldMk cId="3658136184" sldId="261"/>
            <ac:cxnSpMk id="23" creationId="{FBC5ACC3-A67D-F93F-9B23-0BD41E374CB2}"/>
          </ac:cxnSpMkLst>
        </pc:cxnChg>
        <pc:cxnChg chg="add mod">
          <ac:chgData name="Ashutosh Singh" userId="8637def5911afb84" providerId="LiveId" clId="{F2D13D7F-537D-4C2C-80A4-C8E242151511}" dt="2024-05-04T09:18:26.079" v="488" actId="1076"/>
          <ac:cxnSpMkLst>
            <pc:docMk/>
            <pc:sldMk cId="3658136184" sldId="261"/>
            <ac:cxnSpMk id="26" creationId="{2BD0F9E0-52C6-74F1-B20F-B0291412AA8A}"/>
          </ac:cxnSpMkLst>
        </pc:cxnChg>
        <pc:cxnChg chg="add mod">
          <ac:chgData name="Ashutosh Singh" userId="8637def5911afb84" providerId="LiveId" clId="{F2D13D7F-537D-4C2C-80A4-C8E242151511}" dt="2024-05-04T09:18:26.079" v="488" actId="1076"/>
          <ac:cxnSpMkLst>
            <pc:docMk/>
            <pc:sldMk cId="3658136184" sldId="261"/>
            <ac:cxnSpMk id="29" creationId="{3680D1A7-8816-95FC-C462-01504D15D322}"/>
          </ac:cxnSpMkLst>
        </pc:cxnChg>
        <pc:cxnChg chg="add mod">
          <ac:chgData name="Ashutosh Singh" userId="8637def5911afb84" providerId="LiveId" clId="{F2D13D7F-537D-4C2C-80A4-C8E242151511}" dt="2024-05-04T09:18:26.079" v="488" actId="1076"/>
          <ac:cxnSpMkLst>
            <pc:docMk/>
            <pc:sldMk cId="3658136184" sldId="261"/>
            <ac:cxnSpMk id="33" creationId="{24B4DE4A-C047-17DE-4945-9D622F830EB6}"/>
          </ac:cxnSpMkLst>
        </pc:cxnChg>
      </pc:sldChg>
      <pc:sldChg chg="addSp delSp modSp add del mod">
        <pc:chgData name="Ashutosh Singh" userId="8637def5911afb84" providerId="LiveId" clId="{F2D13D7F-537D-4C2C-80A4-C8E242151511}" dt="2024-05-04T09:41:10.340" v="808" actId="47"/>
        <pc:sldMkLst>
          <pc:docMk/>
          <pc:sldMk cId="4237350326" sldId="262"/>
        </pc:sldMkLst>
        <pc:spChg chg="del mod">
          <ac:chgData name="Ashutosh Singh" userId="8637def5911afb84" providerId="LiveId" clId="{F2D13D7F-537D-4C2C-80A4-C8E242151511}" dt="2024-05-04T04:35:37.472" v="105" actId="478"/>
          <ac:spMkLst>
            <pc:docMk/>
            <pc:sldMk cId="4237350326" sldId="262"/>
            <ac:spMk id="2" creationId="{28E13C6F-173D-BC5C-2CF9-D2E0F480D826}"/>
          </ac:spMkLst>
        </pc:spChg>
        <pc:spChg chg="add mod">
          <ac:chgData name="Ashutosh Singh" userId="8637def5911afb84" providerId="LiveId" clId="{F2D13D7F-537D-4C2C-80A4-C8E242151511}" dt="2024-05-04T04:36:43.558" v="204" actId="14100"/>
          <ac:spMkLst>
            <pc:docMk/>
            <pc:sldMk cId="4237350326" sldId="262"/>
            <ac:spMk id="3" creationId="{E8AB0769-8F7D-B6A0-197A-5E3106619710}"/>
          </ac:spMkLst>
        </pc:spChg>
      </pc:sldChg>
      <pc:sldChg chg="addSp modSp add mod">
        <pc:chgData name="Ashutosh Singh" userId="8637def5911afb84" providerId="LiveId" clId="{F2D13D7F-537D-4C2C-80A4-C8E242151511}" dt="2024-05-04T09:43:56.351" v="936" actId="108"/>
        <pc:sldMkLst>
          <pc:docMk/>
          <pc:sldMk cId="1306230644" sldId="263"/>
        </pc:sldMkLst>
        <pc:spChg chg="mod">
          <ac:chgData name="Ashutosh Singh" userId="8637def5911afb84" providerId="LiveId" clId="{F2D13D7F-537D-4C2C-80A4-C8E242151511}" dt="2024-05-04T04:35:26.785" v="104" actId="14100"/>
          <ac:spMkLst>
            <pc:docMk/>
            <pc:sldMk cId="1306230644" sldId="263"/>
            <ac:spMk id="2" creationId="{28E13C6F-173D-BC5C-2CF9-D2E0F480D826}"/>
          </ac:spMkLst>
        </pc:spChg>
        <pc:spChg chg="add mod">
          <ac:chgData name="Ashutosh Singh" userId="8637def5911afb84" providerId="LiveId" clId="{F2D13D7F-537D-4C2C-80A4-C8E242151511}" dt="2024-05-04T09:43:56.351" v="936" actId="108"/>
          <ac:spMkLst>
            <pc:docMk/>
            <pc:sldMk cId="1306230644" sldId="263"/>
            <ac:spMk id="4" creationId="{31A56A38-2457-AE5F-9E9A-4BD8AD8FBA76}"/>
          </ac:spMkLst>
        </pc:spChg>
      </pc:sldChg>
      <pc:sldChg chg="delSp add del mod">
        <pc:chgData name="Ashutosh Singh" userId="8637def5911afb84" providerId="LiveId" clId="{F2D13D7F-537D-4C2C-80A4-C8E242151511}" dt="2024-05-04T04:35:05.404" v="63" actId="47"/>
        <pc:sldMkLst>
          <pc:docMk/>
          <pc:sldMk cId="689870432" sldId="264"/>
        </pc:sldMkLst>
        <pc:spChg chg="del">
          <ac:chgData name="Ashutosh Singh" userId="8637def5911afb84" providerId="LiveId" clId="{F2D13D7F-537D-4C2C-80A4-C8E242151511}" dt="2024-05-04T04:35:03.009" v="62" actId="478"/>
          <ac:spMkLst>
            <pc:docMk/>
            <pc:sldMk cId="689870432" sldId="264"/>
            <ac:spMk id="2" creationId="{28E13C6F-173D-BC5C-2CF9-D2E0F480D826}"/>
          </ac:spMkLst>
        </pc:spChg>
      </pc:sldChg>
      <pc:sldChg chg="addSp modSp add mod ord">
        <pc:chgData name="Ashutosh Singh" userId="8637def5911afb84" providerId="LiveId" clId="{F2D13D7F-537D-4C2C-80A4-C8E242151511}" dt="2024-05-04T09:43:23.874" v="875" actId="21"/>
        <pc:sldMkLst>
          <pc:docMk/>
          <pc:sldMk cId="3745461267" sldId="264"/>
        </pc:sldMkLst>
        <pc:spChg chg="mod">
          <ac:chgData name="Ashutosh Singh" userId="8637def5911afb84" providerId="LiveId" clId="{F2D13D7F-537D-4C2C-80A4-C8E242151511}" dt="2024-05-04T09:42:08.649" v="870" actId="20577"/>
          <ac:spMkLst>
            <pc:docMk/>
            <pc:sldMk cId="3745461267" sldId="264"/>
            <ac:spMk id="2" creationId="{28E13C6F-173D-BC5C-2CF9-D2E0F480D826}"/>
          </ac:spMkLst>
        </pc:spChg>
        <pc:spChg chg="add mod">
          <ac:chgData name="Ashutosh Singh" userId="8637def5911afb84" providerId="LiveId" clId="{F2D13D7F-537D-4C2C-80A4-C8E242151511}" dt="2024-05-04T09:43:23.874" v="875" actId="21"/>
          <ac:spMkLst>
            <pc:docMk/>
            <pc:sldMk cId="3745461267" sldId="264"/>
            <ac:spMk id="4" creationId="{2DF41B36-EFD5-A952-95EE-C0392FA720C3}"/>
          </ac:spMkLst>
        </pc:spChg>
      </pc:sldChg>
      <pc:sldChg chg="modSp add del mod ord">
        <pc:chgData name="Ashutosh Singh" userId="8637def5911afb84" providerId="LiveId" clId="{F2D13D7F-537D-4C2C-80A4-C8E242151511}" dt="2024-05-04T09:41:26.730" v="809" actId="47"/>
        <pc:sldMkLst>
          <pc:docMk/>
          <pc:sldMk cId="103028036" sldId="265"/>
        </pc:sldMkLst>
        <pc:spChg chg="mod">
          <ac:chgData name="Ashutosh Singh" userId="8637def5911afb84" providerId="LiveId" clId="{F2D13D7F-537D-4C2C-80A4-C8E242151511}" dt="2024-05-04T09:08:36.719" v="317" actId="20577"/>
          <ac:spMkLst>
            <pc:docMk/>
            <pc:sldMk cId="103028036" sldId="265"/>
            <ac:spMk id="3" creationId="{3DFCC000-BD5F-EDD9-5A62-5D69546F7A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5B2F-1456-CDBE-74BC-0B9FABA19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C41D0-89AE-B150-82BD-F6C5BDF72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B0C22-F187-A5FB-CBDE-CA375F58F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AAA-09A0-4418-B8F5-9C0B3864F6F2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B739-2E2B-32C2-4A56-A3EBD844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E48DF-87CB-566A-CFEE-BDC2E24A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4D08-3C6E-434C-B7DA-5E03E904A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16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E81D-68D4-87D6-4807-8E37D715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38398-411E-EFB4-FA60-B76122BDE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411A5-2A55-1CB6-4718-1D3A7C1C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AAA-09A0-4418-B8F5-9C0B3864F6F2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E2E50-4CB1-151F-BA79-F5CCD57D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FF2D7-9923-67CE-724D-0EFAF0DE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4D08-3C6E-434C-B7DA-5E03E904A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4CF19B-00AA-190A-4A56-0F4CE06ED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B6C71-34C7-91F8-787E-44BB5B26E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AB204-7972-D2BD-51C3-B272D7F3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AAA-09A0-4418-B8F5-9C0B3864F6F2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B4CC-DBA8-992C-4C29-7AA344B4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6319D-C495-3DDD-61FB-3B0A823B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4D08-3C6E-434C-B7DA-5E03E904A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27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4F53-DE9D-18F4-07D9-21E5BD84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DB104-1215-57D1-CC7C-27509FD69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D7FBD-DF82-5D9C-FEFF-2C66B7D7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AAA-09A0-4418-B8F5-9C0B3864F6F2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CA2E0-6763-73AB-A4B2-1F0162A4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05CE8-2CD7-ED53-32E5-214C83E8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4D08-3C6E-434C-B7DA-5E03E904A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72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CA7A-CE9F-5E30-EBAA-8A8BFBAA5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D2D34-A158-9360-7E06-F6B32CAA9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4AC3D-F021-EE8A-7540-0AFCA898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AAA-09A0-4418-B8F5-9C0B3864F6F2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86785-8C32-1BA4-218B-6F817156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996B0-F932-11F3-F818-77F4808A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4D08-3C6E-434C-B7DA-5E03E904A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93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46CC-5439-269A-6852-8053EC16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622B3-7CCB-12B7-C53F-F7FC3C72E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76BBF-592D-A71A-9FA6-672AC44C3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96744-F97B-D5C7-8F63-15EACCBAA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AAA-09A0-4418-B8F5-9C0B3864F6F2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24595-ADA0-2208-6636-6CA16D6A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BD92F-E05E-E54F-8239-30FBE7B1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4D08-3C6E-434C-B7DA-5E03E904A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35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91B6-3D10-28A9-D39A-257F0B06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1B55E-FFE3-AF4A-F626-93A6F6337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5D6E1-986D-2001-8B6C-6E99444DC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A8427-3D5F-404A-4D4F-D8A050F63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CD7A05-81F7-38F5-04D3-F0ED1DEC8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76AEF-CFD7-14DF-87B5-29A69357B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AAA-09A0-4418-B8F5-9C0B3864F6F2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CA3601-605B-E6CD-51AE-18CA01D9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65E537-9C90-7FC5-2564-D0600A3D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4D08-3C6E-434C-B7DA-5E03E904A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79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6558-4D71-433D-E92F-1334580C8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1A8FE-7EEB-BE2C-E2BB-32C9EDC2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AAA-09A0-4418-B8F5-9C0B3864F6F2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3BD70-D14D-3FC7-0EFC-8AFC40B7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016AB-C8E1-D4B6-AAB7-F38484CD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4D08-3C6E-434C-B7DA-5E03E904A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42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007EC-55F7-F2D8-A423-DA754666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AAA-09A0-4418-B8F5-9C0B3864F6F2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9E9C55-8F00-FFCC-F834-8E9B3781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558B4-3A68-A1CF-3909-9DC3B96D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4D08-3C6E-434C-B7DA-5E03E904A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56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2677-5C0F-900B-0981-54893A341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48032-4A82-145A-BAD5-762ABDE80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BC708-41D2-2EFF-1D65-FC0ACDCC4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57942-4302-D947-7849-0A09857F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AAA-09A0-4418-B8F5-9C0B3864F6F2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E5062-AD13-962F-1789-CD744F00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9D781-0BC0-8538-45E3-BEE2122D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4D08-3C6E-434C-B7DA-5E03E904A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24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5F0B-B2D6-41FD-1595-0D1EF59C2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4A340B-248B-3371-7785-67C6EBAB4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43897-4FA5-6EE4-4955-55A71F5AB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5CA5A-4FE4-2990-2D2F-675643DA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DAAA-09A0-4418-B8F5-9C0B3864F6F2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00CC6-4A84-1389-D131-6F7316A9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4740C-F603-29E7-7561-4A32264B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4D08-3C6E-434C-B7DA-5E03E904A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90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0C7F8-6AB2-3B0E-F24D-68FB2BF6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D411C-60A2-5CD6-44F5-A74D5DAB8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E0387-D235-D789-0BEC-CE23343BD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7DAAA-09A0-4418-B8F5-9C0B3864F6F2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2554F-848B-0D9B-8AD4-0E2377859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6E04D-E859-7A4B-EFD2-C5183F42A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34D08-3C6E-434C-B7DA-5E03E904AC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89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penslr.org/12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docs.nvidia.com/nemo-framework/user-guide/latest/nemotoolkit/tts/intro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12C859-A0A6-E574-C504-9C23FFCF6D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EA0D2-7549-680C-6912-A8F04E6DABF7}"/>
              </a:ext>
            </a:extLst>
          </p:cNvPr>
          <p:cNvSpPr txBox="1"/>
          <p:nvPr/>
        </p:nvSpPr>
        <p:spPr>
          <a:xfrm>
            <a:off x="5222453" y="3059668"/>
            <a:ext cx="168514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Group 6</a:t>
            </a:r>
          </a:p>
          <a:p>
            <a:pPr algn="ctr"/>
            <a:r>
              <a:rPr lang="en-IN" sz="1600" dirty="0"/>
              <a:t>Ravi Kappagantu </a:t>
            </a:r>
            <a:endParaRPr lang="en-IN" sz="1600" b="1" dirty="0"/>
          </a:p>
          <a:p>
            <a:pPr algn="ctr"/>
            <a:r>
              <a:rPr lang="en-IN" sz="1600" dirty="0"/>
              <a:t>Ravi Prakash</a:t>
            </a:r>
            <a:endParaRPr lang="en-IN" sz="1600" b="1" dirty="0"/>
          </a:p>
          <a:p>
            <a:pPr algn="ctr"/>
            <a:r>
              <a:rPr lang="en-IN" sz="1600" dirty="0"/>
              <a:t>Ashutosh Singh </a:t>
            </a:r>
            <a:endParaRPr lang="en-IN" sz="1600" b="1" dirty="0"/>
          </a:p>
          <a:p>
            <a:pPr algn="ctr"/>
            <a:r>
              <a:rPr lang="en-IN" sz="1600" dirty="0"/>
              <a:t>Shashank Agrawal</a:t>
            </a:r>
            <a:endParaRPr lang="en-IN" sz="1600" b="1" dirty="0"/>
          </a:p>
          <a:p>
            <a:pPr algn="ctr"/>
            <a:r>
              <a:rPr lang="en-IN" sz="1600" dirty="0"/>
              <a:t>Senthil Kumar</a:t>
            </a:r>
            <a:endParaRPr lang="en-IN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B7364A-4258-24C6-CC50-AEA7FC7C670C}"/>
              </a:ext>
            </a:extLst>
          </p:cNvPr>
          <p:cNvSpPr txBox="1"/>
          <p:nvPr/>
        </p:nvSpPr>
        <p:spPr>
          <a:xfrm>
            <a:off x="524350" y="2174829"/>
            <a:ext cx="1114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1F1F1F"/>
                </a:solidFill>
                <a:latin typeface="ArialMT"/>
              </a:rPr>
              <a:t>Training a speech recognizer using data from speech Synthesis</a:t>
            </a:r>
            <a:endParaRPr lang="en-IN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FB444-16B3-38D3-A6AD-D2C4F8A8AF9D}"/>
              </a:ext>
            </a:extLst>
          </p:cNvPr>
          <p:cNvSpPr txBox="1"/>
          <p:nvPr/>
        </p:nvSpPr>
        <p:spPr>
          <a:xfrm>
            <a:off x="6907594" y="6215040"/>
            <a:ext cx="5185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800" b="0" i="0" u="none" strike="noStrike" baseline="0" dirty="0">
                <a:latin typeface="ArialMT"/>
              </a:rPr>
              <a:t>Dr. Prasanta Kumar Ghosh (</a:t>
            </a:r>
            <a:r>
              <a:rPr lang="sv-SE" sz="1800" b="0" i="0" u="none" strike="noStrike" baseline="0" dirty="0">
                <a:latin typeface="Roboto-Regular"/>
              </a:rPr>
              <a:t>prasantg@iisc.ac.in</a:t>
            </a:r>
            <a:r>
              <a:rPr lang="sv-SE" sz="1800" b="0" i="0" u="none" strike="noStrike" baseline="0" dirty="0">
                <a:latin typeface="ArialMT"/>
              </a:rPr>
              <a:t>)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26199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FCC000-BD5F-EDD9-5A62-5D69546F7A16}"/>
              </a:ext>
            </a:extLst>
          </p:cNvPr>
          <p:cNvSpPr txBox="1"/>
          <p:nvPr/>
        </p:nvSpPr>
        <p:spPr>
          <a:xfrm>
            <a:off x="412953" y="395126"/>
            <a:ext cx="79051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Pipeline, Data Sources &amp; Pre-trained model</a:t>
            </a:r>
            <a:endParaRPr lang="en-US" sz="2800" b="1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A2923-D73E-A60F-46E4-1BE59360CA34}"/>
              </a:ext>
            </a:extLst>
          </p:cNvPr>
          <p:cNvSpPr/>
          <p:nvPr/>
        </p:nvSpPr>
        <p:spPr>
          <a:xfrm>
            <a:off x="2300020" y="1632669"/>
            <a:ext cx="1809135" cy="7865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Pre-trained TTS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18716C-FA2C-F47E-8C07-BE5B2C92824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543" y="1598256"/>
            <a:ext cx="2081677" cy="855407"/>
          </a:xfrm>
          <a:prstGeom prst="rect">
            <a:avLst/>
          </a:prstGeom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D45E1540-DDB7-E29D-5304-C3B7EF5C3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398" y="1489842"/>
            <a:ext cx="1072234" cy="107223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F7E0580-F9AC-4111-EA24-AB54099B1B8D}"/>
              </a:ext>
            </a:extLst>
          </p:cNvPr>
          <p:cNvSpPr/>
          <p:nvPr/>
        </p:nvSpPr>
        <p:spPr>
          <a:xfrm>
            <a:off x="7707608" y="1632669"/>
            <a:ext cx="1809135" cy="7865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ASR Training</a:t>
            </a:r>
          </a:p>
        </p:txBody>
      </p:sp>
      <p:pic>
        <p:nvPicPr>
          <p:cNvPr id="13" name="Graphic 12" descr="Gears with solid fill">
            <a:extLst>
              <a:ext uri="{FF2B5EF4-FFF2-40B4-BE49-F238E27FC236}">
                <a16:creationId xmlns:a16="http://schemas.microsoft.com/office/drawing/2014/main" id="{337B3E68-385D-4F41-58BB-C943C4E9226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75132" y="1568759"/>
            <a:ext cx="914400" cy="9144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6C54AE-83C3-CFDA-6BFB-739BB0D488B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352359" y="2025959"/>
            <a:ext cx="947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C5ACC3-A67D-F93F-9B23-0BD41E374CB2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109155" y="2025959"/>
            <a:ext cx="7583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D0F9E0-52C6-74F1-B20F-B0291412AA8A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6949220" y="2025959"/>
            <a:ext cx="7583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80D1A7-8816-95FC-C462-01504D15D322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516743" y="2025959"/>
            <a:ext cx="758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4B4DE4A-C047-17DE-4945-9D622F830EB6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9119842" y="2483159"/>
            <a:ext cx="1612490" cy="789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 descr="Database with solid fill">
            <a:extLst>
              <a:ext uri="{FF2B5EF4-FFF2-40B4-BE49-F238E27FC236}">
                <a16:creationId xmlns:a16="http://schemas.microsoft.com/office/drawing/2014/main" id="{0E807389-ED35-ECE0-7A8E-E51063468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64204" y="2814998"/>
            <a:ext cx="914400" cy="9144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1459E0B7-3419-967C-56AD-0385EE356F9E}"/>
              </a:ext>
            </a:extLst>
          </p:cNvPr>
          <p:cNvSpPr/>
          <p:nvPr/>
        </p:nvSpPr>
        <p:spPr>
          <a:xfrm>
            <a:off x="151977" y="1141056"/>
            <a:ext cx="11888045" cy="2801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5FF204-A3B8-2A64-4D1C-F76F29724386}"/>
              </a:ext>
            </a:extLst>
          </p:cNvPr>
          <p:cNvSpPr txBox="1"/>
          <p:nvPr/>
        </p:nvSpPr>
        <p:spPr>
          <a:xfrm>
            <a:off x="5094155" y="3996169"/>
            <a:ext cx="2043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Process Flow Diagram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1DB2A0-F572-F9B0-211E-AD6B7BA63B67}"/>
              </a:ext>
            </a:extLst>
          </p:cNvPr>
          <p:cNvSpPr txBox="1"/>
          <p:nvPr/>
        </p:nvSpPr>
        <p:spPr>
          <a:xfrm>
            <a:off x="1194705" y="5493350"/>
            <a:ext cx="6581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NeMo TTS </a:t>
            </a:r>
            <a:r>
              <a:rPr lang="en-IN" sz="1600" dirty="0"/>
              <a:t>– Multi-speaker Text2Speecf pre-trained model by Nvidia (</a:t>
            </a:r>
            <a:r>
              <a:rPr lang="en-IN" sz="1600" dirty="0">
                <a:hlinkClick r:id="rId7"/>
              </a:rPr>
              <a:t>link</a:t>
            </a:r>
            <a:r>
              <a:rPr lang="en-IN" sz="1600" dirty="0"/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2844AD-4155-FD1B-1789-08001FC2A13D}"/>
              </a:ext>
            </a:extLst>
          </p:cNvPr>
          <p:cNvSpPr txBox="1"/>
          <p:nvPr/>
        </p:nvSpPr>
        <p:spPr>
          <a:xfrm>
            <a:off x="499543" y="2491580"/>
            <a:ext cx="1011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Input Text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15CFD8-3F60-549D-3E21-95AEF4E4A8B3}"/>
              </a:ext>
            </a:extLst>
          </p:cNvPr>
          <p:cNvSpPr txBox="1"/>
          <p:nvPr/>
        </p:nvSpPr>
        <p:spPr>
          <a:xfrm>
            <a:off x="8864204" y="3611043"/>
            <a:ext cx="826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Test Set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553288-4FCC-35CF-E417-A2399CCB530E}"/>
              </a:ext>
            </a:extLst>
          </p:cNvPr>
          <p:cNvSpPr txBox="1"/>
          <p:nvPr/>
        </p:nvSpPr>
        <p:spPr>
          <a:xfrm>
            <a:off x="10221476" y="1346049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ASR Model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9883968-D68A-1806-AA4B-1244F89C330E}"/>
              </a:ext>
            </a:extLst>
          </p:cNvPr>
          <p:cNvSpPr/>
          <p:nvPr/>
        </p:nvSpPr>
        <p:spPr>
          <a:xfrm>
            <a:off x="3962034" y="1450656"/>
            <a:ext cx="294239" cy="295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0993388-F0A6-B770-3937-C549EA5655A4}"/>
              </a:ext>
            </a:extLst>
          </p:cNvPr>
          <p:cNvSpPr/>
          <p:nvPr/>
        </p:nvSpPr>
        <p:spPr>
          <a:xfrm>
            <a:off x="780102" y="5493350"/>
            <a:ext cx="294239" cy="295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AC5740F-F12F-4C44-C332-9373CC5AFE5F}"/>
              </a:ext>
            </a:extLst>
          </p:cNvPr>
          <p:cNvSpPr/>
          <p:nvPr/>
        </p:nvSpPr>
        <p:spPr>
          <a:xfrm>
            <a:off x="1164633" y="1534114"/>
            <a:ext cx="294239" cy="295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3C99644-6175-A073-A775-59A53642B067}"/>
              </a:ext>
            </a:extLst>
          </p:cNvPr>
          <p:cNvSpPr/>
          <p:nvPr/>
        </p:nvSpPr>
        <p:spPr>
          <a:xfrm>
            <a:off x="745199" y="4944135"/>
            <a:ext cx="294239" cy="295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CB8C453-6DE6-2D49-0B6A-71DBA7D8C686}"/>
              </a:ext>
            </a:extLst>
          </p:cNvPr>
          <p:cNvSpPr/>
          <p:nvPr/>
        </p:nvSpPr>
        <p:spPr>
          <a:xfrm>
            <a:off x="9484365" y="2780837"/>
            <a:ext cx="294239" cy="295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789BFC-BBC5-9713-ECF3-BA14AE56E4EE}"/>
              </a:ext>
            </a:extLst>
          </p:cNvPr>
          <p:cNvSpPr txBox="1"/>
          <p:nvPr/>
        </p:nvSpPr>
        <p:spPr>
          <a:xfrm>
            <a:off x="1164633" y="4900781"/>
            <a:ext cx="6581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LibriSpeech ASR Corpus (</a:t>
            </a:r>
            <a:r>
              <a:rPr lang="en-IN" sz="1600" dirty="0">
                <a:hlinkClick r:id="rId8"/>
              </a:rPr>
              <a:t>link</a:t>
            </a:r>
            <a:r>
              <a:rPr lang="en-IN" sz="1600" dirty="0"/>
              <a:t>) 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D3C08A2-102F-A74E-E76C-68646ACC43E7}"/>
              </a:ext>
            </a:extLst>
          </p:cNvPr>
          <p:cNvSpPr/>
          <p:nvPr/>
        </p:nvSpPr>
        <p:spPr>
          <a:xfrm>
            <a:off x="780101" y="6042565"/>
            <a:ext cx="294239" cy="295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C23084-07E4-6D5F-B812-02955A42BEDC}"/>
              </a:ext>
            </a:extLst>
          </p:cNvPr>
          <p:cNvSpPr txBox="1"/>
          <p:nvPr/>
        </p:nvSpPr>
        <p:spPr>
          <a:xfrm>
            <a:off x="1175012" y="6042565"/>
            <a:ext cx="6581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LibriSpeech ASR Corpus – Hold Out Data (</a:t>
            </a:r>
            <a:r>
              <a:rPr lang="en-IN" sz="1600" dirty="0">
                <a:hlinkClick r:id="rId8"/>
              </a:rPr>
              <a:t>link</a:t>
            </a:r>
            <a:r>
              <a:rPr lang="en-IN" sz="16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65813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E13C6F-173D-BC5C-2CF9-D2E0F480D826}"/>
              </a:ext>
            </a:extLst>
          </p:cNvPr>
          <p:cNvSpPr txBox="1"/>
          <p:nvPr/>
        </p:nvSpPr>
        <p:spPr>
          <a:xfrm>
            <a:off x="511276" y="493449"/>
            <a:ext cx="66072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Data Pre-processing</a:t>
            </a:r>
            <a:endParaRPr lang="en-US" sz="2800" b="1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F41B36-EFD5-A952-95EE-C0392FA720C3}"/>
              </a:ext>
            </a:extLst>
          </p:cNvPr>
          <p:cNvSpPr txBox="1"/>
          <p:nvPr/>
        </p:nvSpPr>
        <p:spPr>
          <a:xfrm>
            <a:off x="3048000" y="158479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Acoustic Features for Speech Recognition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IN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Deep Neural Networks for Acoustic </a:t>
            </a:r>
            <a:r>
              <a:rPr lang="en-IN" b="0" dirty="0" err="1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Modeling</a:t>
            </a:r>
            <a:endParaRPr lang="en-IN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46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E13C6F-173D-BC5C-2CF9-D2E0F480D826}"/>
              </a:ext>
            </a:extLst>
          </p:cNvPr>
          <p:cNvSpPr txBox="1"/>
          <p:nvPr/>
        </p:nvSpPr>
        <p:spPr>
          <a:xfrm>
            <a:off x="511276" y="493449"/>
            <a:ext cx="66072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Performance Metrics &amp; Conclusions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A56A38-2457-AE5F-9E9A-4BD8AD8FBA76}"/>
              </a:ext>
            </a:extLst>
          </p:cNvPr>
          <p:cNvSpPr txBox="1"/>
          <p:nvPr/>
        </p:nvSpPr>
        <p:spPr>
          <a:xfrm>
            <a:off x="3048000" y="2415796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highlight>
                  <a:srgbClr val="F7F7F7"/>
                </a:highlight>
                <a:latin typeface="Courier New" panose="02070309020205020404" pitchFamily="49" charset="0"/>
              </a:rPr>
              <a:t>Model 0: RNN</a:t>
            </a:r>
          </a:p>
          <a:p>
            <a:r>
              <a:rPr lang="en-IN" dirty="0">
                <a:solidFill>
                  <a:srgbClr val="0000FF"/>
                </a:solidFill>
                <a:highlight>
                  <a:srgbClr val="F7F7F7"/>
                </a:highlight>
                <a:latin typeface="Courier New" panose="02070309020205020404" pitchFamily="49" charset="0"/>
              </a:rPr>
              <a:t>Model 1: RNN + </a:t>
            </a:r>
            <a:r>
              <a:rPr lang="en-IN" dirty="0" err="1">
                <a:solidFill>
                  <a:srgbClr val="0000FF"/>
                </a:solidFill>
                <a:highlight>
                  <a:srgbClr val="F7F7F7"/>
                </a:highlight>
                <a:latin typeface="Courier New" panose="02070309020205020404" pitchFamily="49" charset="0"/>
              </a:rPr>
              <a:t>TimeDistributed</a:t>
            </a:r>
            <a:r>
              <a:rPr lang="en-IN" dirty="0">
                <a:solidFill>
                  <a:srgbClr val="0000FF"/>
                </a:solidFill>
                <a:highlight>
                  <a:srgbClr val="F7F7F7"/>
                </a:highlight>
                <a:latin typeface="Courier New" panose="02070309020205020404" pitchFamily="49" charset="0"/>
              </a:rPr>
              <a:t> Dense</a:t>
            </a:r>
          </a:p>
          <a:p>
            <a:r>
              <a:rPr lang="en-IN" dirty="0">
                <a:solidFill>
                  <a:srgbClr val="0000FF"/>
                </a:solidFill>
                <a:highlight>
                  <a:srgbClr val="F7F7F7"/>
                </a:highlight>
                <a:latin typeface="Courier New" panose="02070309020205020404" pitchFamily="49" charset="0"/>
              </a:rPr>
              <a:t>Model 2: CNN + RNN + </a:t>
            </a:r>
            <a:r>
              <a:rPr lang="en-IN" dirty="0" err="1">
                <a:solidFill>
                  <a:srgbClr val="0000FF"/>
                </a:solidFill>
                <a:highlight>
                  <a:srgbClr val="F7F7F7"/>
                </a:highlight>
                <a:latin typeface="Courier New" panose="02070309020205020404" pitchFamily="49" charset="0"/>
              </a:rPr>
              <a:t>TimeDistributed</a:t>
            </a:r>
            <a:r>
              <a:rPr lang="en-IN" dirty="0">
                <a:solidFill>
                  <a:srgbClr val="0000FF"/>
                </a:solidFill>
                <a:highlight>
                  <a:srgbClr val="F7F7F7"/>
                </a:highlight>
                <a:latin typeface="Courier New" panose="02070309020205020404" pitchFamily="49" charset="0"/>
              </a:rPr>
              <a:t> Dense</a:t>
            </a:r>
          </a:p>
          <a:p>
            <a:r>
              <a:rPr lang="en-IN" dirty="0">
                <a:solidFill>
                  <a:srgbClr val="0000FF"/>
                </a:solidFill>
                <a:highlight>
                  <a:srgbClr val="F7F7F7"/>
                </a:highlight>
                <a:latin typeface="Courier New" panose="02070309020205020404" pitchFamily="49" charset="0"/>
              </a:rPr>
              <a:t>Model 3: Deeper RNN + </a:t>
            </a:r>
            <a:r>
              <a:rPr lang="en-IN" dirty="0" err="1">
                <a:solidFill>
                  <a:srgbClr val="0000FF"/>
                </a:solidFill>
                <a:highlight>
                  <a:srgbClr val="F7F7F7"/>
                </a:highlight>
                <a:latin typeface="Courier New" panose="02070309020205020404" pitchFamily="49" charset="0"/>
              </a:rPr>
              <a:t>TimeDistributed</a:t>
            </a:r>
            <a:r>
              <a:rPr lang="en-IN" dirty="0">
                <a:solidFill>
                  <a:srgbClr val="0000FF"/>
                </a:solidFill>
                <a:highlight>
                  <a:srgbClr val="F7F7F7"/>
                </a:highlight>
                <a:latin typeface="Courier New" panose="02070309020205020404" pitchFamily="49" charset="0"/>
              </a:rPr>
              <a:t> Dense</a:t>
            </a:r>
          </a:p>
          <a:p>
            <a:r>
              <a:rPr lang="en-IN" dirty="0">
                <a:solidFill>
                  <a:srgbClr val="0000FF"/>
                </a:solidFill>
                <a:highlight>
                  <a:srgbClr val="F7F7F7"/>
                </a:highlight>
                <a:latin typeface="Courier New" panose="02070309020205020404" pitchFamily="49" charset="0"/>
              </a:rPr>
              <a:t>Model 4: Bidirectional RNN + </a:t>
            </a:r>
            <a:r>
              <a:rPr lang="en-IN" dirty="0" err="1">
                <a:solidFill>
                  <a:srgbClr val="0000FF"/>
                </a:solidFill>
                <a:highlight>
                  <a:srgbClr val="F7F7F7"/>
                </a:highlight>
                <a:latin typeface="Courier New" panose="02070309020205020404" pitchFamily="49" charset="0"/>
              </a:rPr>
              <a:t>TimeDistributed</a:t>
            </a:r>
            <a:r>
              <a:rPr lang="en-IN" dirty="0">
                <a:solidFill>
                  <a:srgbClr val="0000FF"/>
                </a:solidFill>
                <a:highlight>
                  <a:srgbClr val="F7F7F7"/>
                </a:highlight>
                <a:latin typeface="Courier New" panose="02070309020205020404" pitchFamily="49" charset="0"/>
              </a:rPr>
              <a:t> Dense</a:t>
            </a:r>
          </a:p>
          <a:p>
            <a:r>
              <a:rPr lang="en-IN" dirty="0">
                <a:solidFill>
                  <a:srgbClr val="0000FF"/>
                </a:solidFill>
                <a:highlight>
                  <a:srgbClr val="F7F7F7"/>
                </a:highlight>
                <a:latin typeface="Courier New" panose="02070309020205020404" pitchFamily="49" charset="0"/>
              </a:rPr>
              <a:t>Compare the Models</a:t>
            </a:r>
          </a:p>
          <a:p>
            <a:r>
              <a:rPr lang="en-IN" dirty="0">
                <a:solidFill>
                  <a:srgbClr val="0000FF"/>
                </a:solidFill>
                <a:highlight>
                  <a:srgbClr val="F7F7F7"/>
                </a:highlight>
                <a:latin typeface="Courier New" panose="02070309020205020404" pitchFamily="49" charset="0"/>
              </a:rPr>
              <a:t>Model 5: CNN + RNN + </a:t>
            </a:r>
            <a:r>
              <a:rPr lang="en-IN" dirty="0" err="1">
                <a:solidFill>
                  <a:srgbClr val="0000FF"/>
                </a:solidFill>
                <a:highlight>
                  <a:srgbClr val="F7F7F7"/>
                </a:highlight>
                <a:latin typeface="Courier New" panose="02070309020205020404" pitchFamily="49" charset="0"/>
              </a:rPr>
              <a:t>TimeDistributed</a:t>
            </a:r>
            <a:r>
              <a:rPr lang="en-IN" dirty="0">
                <a:solidFill>
                  <a:srgbClr val="0000FF"/>
                </a:solidFill>
                <a:highlight>
                  <a:srgbClr val="F7F7F7"/>
                </a:highlight>
                <a:latin typeface="Courier New" panose="02070309020205020404" pitchFamily="49" charset="0"/>
              </a:rPr>
              <a:t> Dense with Dropout to reduce over-fitting</a:t>
            </a:r>
          </a:p>
        </p:txBody>
      </p:sp>
    </p:spTree>
    <p:extLst>
      <p:ext uri="{BB962C8B-B14F-4D97-AF65-F5344CB8AC3E}">
        <p14:creationId xmlns:p14="http://schemas.microsoft.com/office/powerpoint/2010/main" val="130623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12C859-A0A6-E574-C504-9C23FFCF6D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15922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7514DF-9E50-69B9-C042-F0AB834F2E00}"/>
              </a:ext>
            </a:extLst>
          </p:cNvPr>
          <p:cNvSpPr txBox="1"/>
          <p:nvPr/>
        </p:nvSpPr>
        <p:spPr>
          <a:xfrm>
            <a:off x="3048000" y="2415796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Title of your capstone 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Name of your Supervisor from IISc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Details of the Datasets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Pre-processing steps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Method/Experiment highlighting the choice of your Model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Performance Metrics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Conclusions  </a:t>
            </a:r>
          </a:p>
        </p:txBody>
      </p:sp>
    </p:spTree>
    <p:extLst>
      <p:ext uri="{BB962C8B-B14F-4D97-AF65-F5344CB8AC3E}">
        <p14:creationId xmlns:p14="http://schemas.microsoft.com/office/powerpoint/2010/main" val="3826706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190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ArialMT</vt:lpstr>
      <vt:lpstr>Calibri</vt:lpstr>
      <vt:lpstr>Calibri Light</vt:lpstr>
      <vt:lpstr>Courier New</vt:lpstr>
      <vt:lpstr>Roboto-Regular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Ashutosh Singh</dc:creator>
  <cp:lastModifiedBy>Ashutosh Singh</cp:lastModifiedBy>
  <cp:revision>1</cp:revision>
  <dcterms:created xsi:type="dcterms:W3CDTF">2024-05-03T13:26:24Z</dcterms:created>
  <dcterms:modified xsi:type="dcterms:W3CDTF">2024-05-04T09:47:17Z</dcterms:modified>
</cp:coreProperties>
</file>