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912A4-CF21-47A6-B290-23E9A345FB18}" type="doc">
      <dgm:prSet loTypeId="urn:microsoft.com/office/officeart/2005/8/layout/hProcess9" loCatId="process" qsTypeId="urn:microsoft.com/office/officeart/2005/8/quickstyle/simple3" qsCatId="simple" csTypeId="urn:microsoft.com/office/officeart/2005/8/colors/accent1_1" csCatId="accent1" phldr="1"/>
      <dgm:spPr/>
    </dgm:pt>
    <dgm:pt modelId="{F1C764A1-8284-4F2A-97A8-C61B882351CA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Define Factors of Partnerships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39FF091D-07CE-4C40-8678-61D8333D4D87}" type="parTrans" cxnId="{2B6815F2-0FDE-4C21-9528-B8DDD2119C47}">
      <dgm:prSet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C9A69EB1-1894-4B33-9B57-311CBC788352}" type="sibTrans" cxnId="{2B6815F2-0FDE-4C21-9528-B8DDD2119C47}">
      <dgm:prSet custT="1"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E8443103-1966-4E4E-B69D-3247559AAF1B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Define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Potential Synergies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212CFB58-3C49-4225-899C-BC5BB9DA5232}" type="parTrans" cxnId="{AE42CC3F-A7A2-462F-8D5E-554894525CA3}">
      <dgm:prSet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0071664F-E1DC-4273-8B61-F71DA87B3191}" type="sibTrans" cxnId="{AE42CC3F-A7A2-462F-8D5E-554894525CA3}">
      <dgm:prSet custT="1"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DF5E02EB-22D5-4B6B-92D8-C305163FCC2F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Generate Models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basis combination of factors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06E57938-D29F-4A1D-8D91-B5C9370A47A3}" type="parTrans" cxnId="{20283C11-FFD5-4A38-8594-E890F392329E}">
      <dgm:prSet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F8DE01C7-763B-4E0D-9FE4-91505C76DDA5}" type="sibTrans" cxnId="{20283C11-FFD5-4A38-8594-E890F392329E}">
      <dgm:prSet custT="1"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4BC39915-E94E-462C-B422-F7D9023B22BD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Map Synergy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Scores to each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Model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94E5FB46-2EAB-408E-BCC0-E790C4A52CE0}" type="parTrans" cxnId="{5BF5C5B0-DDC9-4C19-990F-F0259ACB0225}">
      <dgm:prSet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DC9DAA97-3CF0-4A50-9BEA-8D10E183D9D5}" type="sibTrans" cxnId="{5BF5C5B0-DDC9-4C19-990F-F0259ACB0225}">
      <dgm:prSet custT="1"/>
      <dgm:spPr/>
      <dgm:t>
        <a:bodyPr/>
        <a:lstStyle/>
        <a:p>
          <a:endParaRPr lang="en-IN" sz="11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DE27A586-1F78-48E7-A8CE-15B548CE16BE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Create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Matrix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of Factor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– Synergies values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17B63861-B8FF-48A4-97E4-2BB832122B10}" type="parTrans" cxnId="{CB06DF62-C010-4CA9-8296-00CEE319DBE2}">
      <dgm:prSet/>
      <dgm:spPr/>
      <dgm:t>
        <a:bodyPr/>
        <a:lstStyle/>
        <a:p>
          <a:endParaRPr lang="en-IN" sz="14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80F0BBD4-2826-453F-9D5B-7C77CE293E66}" type="sibTrans" cxnId="{CB06DF62-C010-4CA9-8296-00CEE319DBE2}">
      <dgm:prSet custT="1"/>
      <dgm:spPr/>
      <dgm:t>
        <a:bodyPr/>
        <a:lstStyle/>
        <a:p>
          <a:endParaRPr lang="en-IN" sz="7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10A2FAC4-E61C-423A-8376-6B2746E0F669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Calculate Model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Synergy Score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for each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Partnership Model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7AEC440B-2856-4F5F-AEC1-C49D1B97C99A}" type="parTrans" cxnId="{6DB076D6-3DCF-4A04-8029-26269C3006ED}">
      <dgm:prSet/>
      <dgm:spPr/>
      <dgm:t>
        <a:bodyPr/>
        <a:lstStyle/>
        <a:p>
          <a:endParaRPr lang="en-IN" sz="14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F5AE66B1-7769-4A2F-9F6A-1CA2AF7DCD9C}" type="sibTrans" cxnId="{6DB076D6-3DCF-4A04-8029-26269C3006ED}">
      <dgm:prSet custT="1"/>
      <dgm:spPr/>
      <dgm:t>
        <a:bodyPr/>
        <a:lstStyle/>
        <a:p>
          <a:endParaRPr lang="en-IN" sz="7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2AC05988-5779-4E82-AE16-6BAA10CB7814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Pick top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10 </a:t>
          </a:r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Models basis score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6E1D515C-9DAE-4164-968F-438B3CEFFEF3}" type="parTrans" cxnId="{C957B311-5560-42C9-81A6-CE3D4137CE84}">
      <dgm:prSet/>
      <dgm:spPr/>
      <dgm:t>
        <a:bodyPr/>
        <a:lstStyle/>
        <a:p>
          <a:endParaRPr lang="en-IN" sz="14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C0AA6EC9-1168-4BB5-843C-D17780D2761F}" type="sibTrans" cxnId="{C957B311-5560-42C9-81A6-CE3D4137CE84}">
      <dgm:prSet custT="1"/>
      <dgm:spPr/>
      <dgm:t>
        <a:bodyPr/>
        <a:lstStyle/>
        <a:p>
          <a:endParaRPr lang="en-IN" sz="700" b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C316484E-DED3-4FA6-8B6D-B68C031EFBC6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Identify Overlapping Dimensions in Top models</a:t>
          </a:r>
          <a:endParaRPr lang="en-IN" sz="1100" b="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gm:t>
    </dgm:pt>
    <dgm:pt modelId="{871CC10F-1D77-4B3B-BB49-9DE155CBC595}" type="parTrans" cxnId="{20786EDF-AAB6-4823-BBCB-A9CF08F109FE}">
      <dgm:prSet/>
      <dgm:spPr/>
      <dgm:t>
        <a:bodyPr/>
        <a:lstStyle/>
        <a:p>
          <a:endParaRPr lang="en-IN" sz="1800" b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D456A5D-3B60-49D3-92CE-0895E4690814}" type="sibTrans" cxnId="{20786EDF-AAB6-4823-BBCB-A9CF08F109FE}">
      <dgm:prSet/>
      <dgm:spPr/>
      <dgm:t>
        <a:bodyPr/>
        <a:lstStyle/>
        <a:p>
          <a:endParaRPr lang="en-IN" sz="1800" b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AA35A7-F23C-4C78-9468-EF09515298B2}" type="pres">
      <dgm:prSet presAssocID="{158912A4-CF21-47A6-B290-23E9A345FB18}" presName="CompostProcess" presStyleCnt="0">
        <dgm:presLayoutVars>
          <dgm:dir/>
          <dgm:resizeHandles val="exact"/>
        </dgm:presLayoutVars>
      </dgm:prSet>
      <dgm:spPr/>
    </dgm:pt>
    <dgm:pt modelId="{8CADFC33-62DA-44AE-8BD4-C105CD233EFA}" type="pres">
      <dgm:prSet presAssocID="{158912A4-CF21-47A6-B290-23E9A345FB18}" presName="arrow" presStyleLbl="bgShp" presStyleIdx="0" presStyleCnt="1"/>
      <dgm:spPr/>
    </dgm:pt>
    <dgm:pt modelId="{24373DEF-DE99-4DB3-9832-9A66C0422BFA}" type="pres">
      <dgm:prSet presAssocID="{158912A4-CF21-47A6-B290-23E9A345FB18}" presName="linearProcess" presStyleCnt="0"/>
      <dgm:spPr/>
    </dgm:pt>
    <dgm:pt modelId="{1703623D-80CF-4695-B180-55D018415581}" type="pres">
      <dgm:prSet presAssocID="{F1C764A1-8284-4F2A-97A8-C61B882351CA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2C419-FFD4-4B4E-A696-74AE8235920D}" type="pres">
      <dgm:prSet presAssocID="{C9A69EB1-1894-4B33-9B57-311CBC788352}" presName="sibTrans" presStyleCnt="0"/>
      <dgm:spPr/>
    </dgm:pt>
    <dgm:pt modelId="{C4929115-E69A-4D4A-A536-D50FB437A2F6}" type="pres">
      <dgm:prSet presAssocID="{E8443103-1966-4E4E-B69D-3247559AAF1B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2EC215-4BAD-46AB-A376-D76B7271CC12}" type="pres">
      <dgm:prSet presAssocID="{0071664F-E1DC-4273-8B61-F71DA87B3191}" presName="sibTrans" presStyleCnt="0"/>
      <dgm:spPr/>
    </dgm:pt>
    <dgm:pt modelId="{3D4A9AE2-38F1-4910-90F7-F94722ED9CB2}" type="pres">
      <dgm:prSet presAssocID="{DE27A586-1F78-48E7-A8CE-15B548CE16BE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7C0A32-F0F4-4480-B4DC-66FD7B7D5E42}" type="pres">
      <dgm:prSet presAssocID="{80F0BBD4-2826-453F-9D5B-7C77CE293E66}" presName="sibTrans" presStyleCnt="0"/>
      <dgm:spPr/>
    </dgm:pt>
    <dgm:pt modelId="{D701E892-8E17-4CD0-A474-6EE9248E4CB7}" type="pres">
      <dgm:prSet presAssocID="{DF5E02EB-22D5-4B6B-92D8-C305163FCC2F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437C41-869D-4179-87C8-81CF4C92799A}" type="pres">
      <dgm:prSet presAssocID="{F8DE01C7-763B-4E0D-9FE4-91505C76DDA5}" presName="sibTrans" presStyleCnt="0"/>
      <dgm:spPr/>
    </dgm:pt>
    <dgm:pt modelId="{282967B5-B088-49A0-8416-63F2F4CFEA31}" type="pres">
      <dgm:prSet presAssocID="{4BC39915-E94E-462C-B422-F7D9023B22BD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5C4E68-ED9E-4C57-9ACC-13C17E8A2395}" type="pres">
      <dgm:prSet presAssocID="{DC9DAA97-3CF0-4A50-9BEA-8D10E183D9D5}" presName="sibTrans" presStyleCnt="0"/>
      <dgm:spPr/>
    </dgm:pt>
    <dgm:pt modelId="{18284B32-A49B-4D47-A223-1BE303463CAF}" type="pres">
      <dgm:prSet presAssocID="{10A2FAC4-E61C-423A-8376-6B2746E0F669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CB0FED-8264-4351-BE87-CC37B4A146AB}" type="pres">
      <dgm:prSet presAssocID="{F5AE66B1-7769-4A2F-9F6A-1CA2AF7DCD9C}" presName="sibTrans" presStyleCnt="0"/>
      <dgm:spPr/>
    </dgm:pt>
    <dgm:pt modelId="{58E7B2F9-3D18-41C9-8BE8-D5F4D6CEF7A4}" type="pres">
      <dgm:prSet presAssocID="{2AC05988-5779-4E82-AE16-6BAA10CB7814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92FEE5-2063-4682-9C04-EEF954841F3F}" type="pres">
      <dgm:prSet presAssocID="{C0AA6EC9-1168-4BB5-843C-D17780D2761F}" presName="sibTrans" presStyleCnt="0"/>
      <dgm:spPr/>
    </dgm:pt>
    <dgm:pt modelId="{3AB39354-ABFB-4B2D-BCEE-55989A0A98F3}" type="pres">
      <dgm:prSet presAssocID="{C316484E-DED3-4FA6-8B6D-B68C031EFBC6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92C8F14-629F-4D69-BF30-49561C4E873D}" type="presOf" srcId="{DE27A586-1F78-48E7-A8CE-15B548CE16BE}" destId="{3D4A9AE2-38F1-4910-90F7-F94722ED9CB2}" srcOrd="0" destOrd="0" presId="urn:microsoft.com/office/officeart/2005/8/layout/hProcess9"/>
    <dgm:cxn modelId="{AE42CC3F-A7A2-462F-8D5E-554894525CA3}" srcId="{158912A4-CF21-47A6-B290-23E9A345FB18}" destId="{E8443103-1966-4E4E-B69D-3247559AAF1B}" srcOrd="1" destOrd="0" parTransId="{212CFB58-3C49-4225-899C-BC5BB9DA5232}" sibTransId="{0071664F-E1DC-4273-8B61-F71DA87B3191}"/>
    <dgm:cxn modelId="{20283C11-FFD5-4A38-8594-E890F392329E}" srcId="{158912A4-CF21-47A6-B290-23E9A345FB18}" destId="{DF5E02EB-22D5-4B6B-92D8-C305163FCC2F}" srcOrd="3" destOrd="0" parTransId="{06E57938-D29F-4A1D-8D91-B5C9370A47A3}" sibTransId="{F8DE01C7-763B-4E0D-9FE4-91505C76DDA5}"/>
    <dgm:cxn modelId="{9D24A97C-EC92-4885-A6E5-F80D0EDCCBD4}" type="presOf" srcId="{158912A4-CF21-47A6-B290-23E9A345FB18}" destId="{6FAA35A7-F23C-4C78-9468-EF09515298B2}" srcOrd="0" destOrd="0" presId="urn:microsoft.com/office/officeart/2005/8/layout/hProcess9"/>
    <dgm:cxn modelId="{C957B311-5560-42C9-81A6-CE3D4137CE84}" srcId="{158912A4-CF21-47A6-B290-23E9A345FB18}" destId="{2AC05988-5779-4E82-AE16-6BAA10CB7814}" srcOrd="6" destOrd="0" parTransId="{6E1D515C-9DAE-4164-968F-438B3CEFFEF3}" sibTransId="{C0AA6EC9-1168-4BB5-843C-D17780D2761F}"/>
    <dgm:cxn modelId="{E8D68595-7773-431E-831A-9D3F66ED21CE}" type="presOf" srcId="{10A2FAC4-E61C-423A-8376-6B2746E0F669}" destId="{18284B32-A49B-4D47-A223-1BE303463CAF}" srcOrd="0" destOrd="0" presId="urn:microsoft.com/office/officeart/2005/8/layout/hProcess9"/>
    <dgm:cxn modelId="{32375D2B-D9D5-4A5B-96F3-2A7FF19CEE02}" type="presOf" srcId="{4BC39915-E94E-462C-B422-F7D9023B22BD}" destId="{282967B5-B088-49A0-8416-63F2F4CFEA31}" srcOrd="0" destOrd="0" presId="urn:microsoft.com/office/officeart/2005/8/layout/hProcess9"/>
    <dgm:cxn modelId="{2B6815F2-0FDE-4C21-9528-B8DDD2119C47}" srcId="{158912A4-CF21-47A6-B290-23E9A345FB18}" destId="{F1C764A1-8284-4F2A-97A8-C61B882351CA}" srcOrd="0" destOrd="0" parTransId="{39FF091D-07CE-4C40-8678-61D8333D4D87}" sibTransId="{C9A69EB1-1894-4B33-9B57-311CBC788352}"/>
    <dgm:cxn modelId="{A349E4FA-FC4C-43F6-9CBC-D3EFB10D764F}" type="presOf" srcId="{C316484E-DED3-4FA6-8B6D-B68C031EFBC6}" destId="{3AB39354-ABFB-4B2D-BCEE-55989A0A98F3}" srcOrd="0" destOrd="0" presId="urn:microsoft.com/office/officeart/2005/8/layout/hProcess9"/>
    <dgm:cxn modelId="{5BF5C5B0-DDC9-4C19-990F-F0259ACB0225}" srcId="{158912A4-CF21-47A6-B290-23E9A345FB18}" destId="{4BC39915-E94E-462C-B422-F7D9023B22BD}" srcOrd="4" destOrd="0" parTransId="{94E5FB46-2EAB-408E-BCC0-E790C4A52CE0}" sibTransId="{DC9DAA97-3CF0-4A50-9BEA-8D10E183D9D5}"/>
    <dgm:cxn modelId="{6DB076D6-3DCF-4A04-8029-26269C3006ED}" srcId="{158912A4-CF21-47A6-B290-23E9A345FB18}" destId="{10A2FAC4-E61C-423A-8376-6B2746E0F669}" srcOrd="5" destOrd="0" parTransId="{7AEC440B-2856-4F5F-AEC1-C49D1B97C99A}" sibTransId="{F5AE66B1-7769-4A2F-9F6A-1CA2AF7DCD9C}"/>
    <dgm:cxn modelId="{20786EDF-AAB6-4823-BBCB-A9CF08F109FE}" srcId="{158912A4-CF21-47A6-B290-23E9A345FB18}" destId="{C316484E-DED3-4FA6-8B6D-B68C031EFBC6}" srcOrd="7" destOrd="0" parTransId="{871CC10F-1D77-4B3B-BB49-9DE155CBC595}" sibTransId="{7D456A5D-3B60-49D3-92CE-0895E4690814}"/>
    <dgm:cxn modelId="{86D1DD39-F923-47E6-BA5E-C577CE626CB4}" type="presOf" srcId="{E8443103-1966-4E4E-B69D-3247559AAF1B}" destId="{C4929115-E69A-4D4A-A536-D50FB437A2F6}" srcOrd="0" destOrd="0" presId="urn:microsoft.com/office/officeart/2005/8/layout/hProcess9"/>
    <dgm:cxn modelId="{5A46822E-554D-43CF-B1D9-833B3683DF65}" type="presOf" srcId="{2AC05988-5779-4E82-AE16-6BAA10CB7814}" destId="{58E7B2F9-3D18-41C9-8BE8-D5F4D6CEF7A4}" srcOrd="0" destOrd="0" presId="urn:microsoft.com/office/officeart/2005/8/layout/hProcess9"/>
    <dgm:cxn modelId="{1245E427-1A6F-4DE1-9855-D6DE230DCADD}" type="presOf" srcId="{F1C764A1-8284-4F2A-97A8-C61B882351CA}" destId="{1703623D-80CF-4695-B180-55D018415581}" srcOrd="0" destOrd="0" presId="urn:microsoft.com/office/officeart/2005/8/layout/hProcess9"/>
    <dgm:cxn modelId="{CB06DF62-C010-4CA9-8296-00CEE319DBE2}" srcId="{158912A4-CF21-47A6-B290-23E9A345FB18}" destId="{DE27A586-1F78-48E7-A8CE-15B548CE16BE}" srcOrd="2" destOrd="0" parTransId="{17B63861-B8FF-48A4-97E4-2BB832122B10}" sibTransId="{80F0BBD4-2826-453F-9D5B-7C77CE293E66}"/>
    <dgm:cxn modelId="{4FFEC385-2D5B-4DD6-91A9-D0E83265AE81}" type="presOf" srcId="{DF5E02EB-22D5-4B6B-92D8-C305163FCC2F}" destId="{D701E892-8E17-4CD0-A474-6EE9248E4CB7}" srcOrd="0" destOrd="0" presId="urn:microsoft.com/office/officeart/2005/8/layout/hProcess9"/>
    <dgm:cxn modelId="{62B06948-762E-441D-A09C-C8ADC4D63EC3}" type="presParOf" srcId="{6FAA35A7-F23C-4C78-9468-EF09515298B2}" destId="{8CADFC33-62DA-44AE-8BD4-C105CD233EFA}" srcOrd="0" destOrd="0" presId="urn:microsoft.com/office/officeart/2005/8/layout/hProcess9"/>
    <dgm:cxn modelId="{33BA1F09-FDCE-49D8-BD0A-FA05C6FE8969}" type="presParOf" srcId="{6FAA35A7-F23C-4C78-9468-EF09515298B2}" destId="{24373DEF-DE99-4DB3-9832-9A66C0422BFA}" srcOrd="1" destOrd="0" presId="urn:microsoft.com/office/officeart/2005/8/layout/hProcess9"/>
    <dgm:cxn modelId="{703C4621-8ABC-4AB2-82D2-BC463D4B154F}" type="presParOf" srcId="{24373DEF-DE99-4DB3-9832-9A66C0422BFA}" destId="{1703623D-80CF-4695-B180-55D018415581}" srcOrd="0" destOrd="0" presId="urn:microsoft.com/office/officeart/2005/8/layout/hProcess9"/>
    <dgm:cxn modelId="{C568D19D-21CD-4EF4-AA75-70D3968FB5DD}" type="presParOf" srcId="{24373DEF-DE99-4DB3-9832-9A66C0422BFA}" destId="{D4D2C419-FFD4-4B4E-A696-74AE8235920D}" srcOrd="1" destOrd="0" presId="urn:microsoft.com/office/officeart/2005/8/layout/hProcess9"/>
    <dgm:cxn modelId="{27266AEA-168C-4954-97E3-B53A2BD9E96E}" type="presParOf" srcId="{24373DEF-DE99-4DB3-9832-9A66C0422BFA}" destId="{C4929115-E69A-4D4A-A536-D50FB437A2F6}" srcOrd="2" destOrd="0" presId="urn:microsoft.com/office/officeart/2005/8/layout/hProcess9"/>
    <dgm:cxn modelId="{D1CB925C-F76B-4639-8801-6C2BB59BBABF}" type="presParOf" srcId="{24373DEF-DE99-4DB3-9832-9A66C0422BFA}" destId="{C42EC215-4BAD-46AB-A376-D76B7271CC12}" srcOrd="3" destOrd="0" presId="urn:microsoft.com/office/officeart/2005/8/layout/hProcess9"/>
    <dgm:cxn modelId="{68CD8AD6-1B9E-4F8C-875A-BEC2464CB5FF}" type="presParOf" srcId="{24373DEF-DE99-4DB3-9832-9A66C0422BFA}" destId="{3D4A9AE2-38F1-4910-90F7-F94722ED9CB2}" srcOrd="4" destOrd="0" presId="urn:microsoft.com/office/officeart/2005/8/layout/hProcess9"/>
    <dgm:cxn modelId="{CD4451B8-CE45-4618-80E9-4B2C194DBBFE}" type="presParOf" srcId="{24373DEF-DE99-4DB3-9832-9A66C0422BFA}" destId="{547C0A32-F0F4-4480-B4DC-66FD7B7D5E42}" srcOrd="5" destOrd="0" presId="urn:microsoft.com/office/officeart/2005/8/layout/hProcess9"/>
    <dgm:cxn modelId="{A1CA5D12-C926-40A7-B24F-C462CC5D36DB}" type="presParOf" srcId="{24373DEF-DE99-4DB3-9832-9A66C0422BFA}" destId="{D701E892-8E17-4CD0-A474-6EE9248E4CB7}" srcOrd="6" destOrd="0" presId="urn:microsoft.com/office/officeart/2005/8/layout/hProcess9"/>
    <dgm:cxn modelId="{36F5244B-54A5-4557-B983-FAD3A46E8E45}" type="presParOf" srcId="{24373DEF-DE99-4DB3-9832-9A66C0422BFA}" destId="{99437C41-869D-4179-87C8-81CF4C92799A}" srcOrd="7" destOrd="0" presId="urn:microsoft.com/office/officeart/2005/8/layout/hProcess9"/>
    <dgm:cxn modelId="{6EA937CB-1657-4571-A531-DF2B5D746B06}" type="presParOf" srcId="{24373DEF-DE99-4DB3-9832-9A66C0422BFA}" destId="{282967B5-B088-49A0-8416-63F2F4CFEA31}" srcOrd="8" destOrd="0" presId="urn:microsoft.com/office/officeart/2005/8/layout/hProcess9"/>
    <dgm:cxn modelId="{52C82D6D-C863-406D-BD13-EC615BBDDFAB}" type="presParOf" srcId="{24373DEF-DE99-4DB3-9832-9A66C0422BFA}" destId="{665C4E68-ED9E-4C57-9ACC-13C17E8A2395}" srcOrd="9" destOrd="0" presId="urn:microsoft.com/office/officeart/2005/8/layout/hProcess9"/>
    <dgm:cxn modelId="{6E57AA32-FD66-4113-8163-2E8EDE45D524}" type="presParOf" srcId="{24373DEF-DE99-4DB3-9832-9A66C0422BFA}" destId="{18284B32-A49B-4D47-A223-1BE303463CAF}" srcOrd="10" destOrd="0" presId="urn:microsoft.com/office/officeart/2005/8/layout/hProcess9"/>
    <dgm:cxn modelId="{A2AE3F1D-EFBC-4476-AA6B-7FBA7DF76E27}" type="presParOf" srcId="{24373DEF-DE99-4DB3-9832-9A66C0422BFA}" destId="{43CB0FED-8264-4351-BE87-CC37B4A146AB}" srcOrd="11" destOrd="0" presId="urn:microsoft.com/office/officeart/2005/8/layout/hProcess9"/>
    <dgm:cxn modelId="{30CA3AE6-B3D6-4DF1-BD9B-FE88CCD22349}" type="presParOf" srcId="{24373DEF-DE99-4DB3-9832-9A66C0422BFA}" destId="{58E7B2F9-3D18-41C9-8BE8-D5F4D6CEF7A4}" srcOrd="12" destOrd="0" presId="urn:microsoft.com/office/officeart/2005/8/layout/hProcess9"/>
    <dgm:cxn modelId="{C8AC9312-FBFB-446A-8A38-347BD898CB6C}" type="presParOf" srcId="{24373DEF-DE99-4DB3-9832-9A66C0422BFA}" destId="{B892FEE5-2063-4682-9C04-EEF954841F3F}" srcOrd="13" destOrd="0" presId="urn:microsoft.com/office/officeart/2005/8/layout/hProcess9"/>
    <dgm:cxn modelId="{5EDA6AC2-7661-4C16-BF14-23D247359611}" type="presParOf" srcId="{24373DEF-DE99-4DB3-9832-9A66C0422BFA}" destId="{3AB39354-ABFB-4B2D-BCEE-55989A0A98F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50BBC-B2B8-4324-9A36-B53816F8972A}" type="doc">
      <dgm:prSet loTypeId="urn:microsoft.com/office/officeart/2005/8/layout/hierarchy3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0CD7418F-4366-476F-931B-558FDB6174F2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Partnership Factors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79824EC2-BB29-456F-9EA6-FCD397E3193B}" type="parTrans" cxnId="{E0CD4DD3-D9FF-4044-ABE0-60E2873B400C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7A3CB981-BBA7-4922-A840-69559F4C9555}" type="sibTrans" cxnId="{E0CD4DD3-D9FF-4044-ABE0-60E2873B400C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F4F4E5BE-5CB2-4487-A0E1-A71B1C58F3B9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Complementing / </a:t>
          </a:r>
          <a:r>
            <a:rPr lang="en-US" sz="1050" dirty="0" err="1" smtClean="0">
              <a:latin typeface="Trebuchet MS" panose="020B0603020202020204" pitchFamily="34" charset="0"/>
            </a:rPr>
            <a:t>Fintech</a:t>
          </a:r>
          <a:r>
            <a:rPr lang="en-US" sz="1050" dirty="0" smtClean="0">
              <a:latin typeface="Trebuchet MS" panose="020B0603020202020204" pitchFamily="34" charset="0"/>
            </a:rPr>
            <a:t> Partner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240A99AC-A202-44D3-8101-59DDA8B7170A}" type="parTrans" cxnId="{DA190127-D3F5-49C6-A72E-7610D622BF49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6580DB27-E906-4967-B639-2111DC27C670}" type="sibTrans" cxnId="{DA190127-D3F5-49C6-A72E-7610D622BF49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DBFDF329-CB35-4772-A9B7-D5AA0121A974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Open Marketplace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8CC9F8F7-C8D8-40CD-A942-1BF9289FF8D1}" type="parTrans" cxnId="{BAA12F1F-4CEB-4A27-855F-89C0D73BB0B9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361E586D-AF00-46A3-9A48-51C3B5FC04E7}" type="sibTrans" cxnId="{BAA12F1F-4CEB-4A27-855F-89C0D73BB0B9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D941FEA3-CDFA-4E7F-933D-E679A786FCB9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Potential Synergies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D08646E7-373B-4527-8D94-436CAA0CB4B8}" type="parTrans" cxnId="{5D1F4CAE-FB71-455C-B0D9-B8DE3B6A544F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CCA31710-446F-4D6E-9605-A516C1F9C4C1}" type="sibTrans" cxnId="{5D1F4CAE-FB71-455C-B0D9-B8DE3B6A544F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D917EEB7-7C0B-4552-AD4E-356D499C4155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Increased Brand Value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7D7BFAAC-2CCD-4A19-865D-36DF9B632655}" type="parTrans" cxnId="{FEF5C26B-0627-4F3F-95BF-281AF831C3B5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DB1D4033-DD4B-42DA-9494-F712CFC7A52E}" type="sibTrans" cxnId="{FEF5C26B-0627-4F3F-95BF-281AF831C3B5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EDB88004-DCA9-4EA7-AAA1-AA5E6B4841CC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New Markets / Customers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9C9DB302-1EE9-4C87-984F-A36413305E1B}" type="parTrans" cxnId="{02871275-9A3C-4965-8F93-9FFF8C206167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47392F95-011D-4C11-A333-809406020B0F}" type="sibTrans" cxnId="{02871275-9A3C-4965-8F93-9FFF8C206167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32136561-0C3A-4942-AE71-06EB8FE9E6D5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Embedded Banking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A1259FCB-BAAA-49D2-B172-C06987EFC61B}" type="parTrans" cxnId="{A7CFEC3D-7CF3-4588-9718-E495AB5AE03B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C6144A87-9991-44D3-BA4C-511C3E8852C9}" type="sibTrans" cxnId="{A7CFEC3D-7CF3-4588-9718-E495AB5AE03B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F24A897D-B554-4428-8547-169F8B474F97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Financial Products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6FAAC7DF-4891-433A-B430-57038AC37628}" type="parTrans" cxnId="{64B3265D-67BF-4A42-8FC1-B4AB3ACFE385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85E6D137-867E-4CBE-8C1F-ABF205CB2EC5}" type="sibTrans" cxnId="{64B3265D-67BF-4A42-8FC1-B4AB3ACFE385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EF6295BE-D814-46C8-9475-F5D86D16EF54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Co-Develop &amp; Sell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19387301-9F4D-4BBA-96EA-161105A82D33}" type="parTrans" cxnId="{80BD425D-4A87-4275-82A5-8790955FB124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3DA448D8-5009-4BBD-AD34-90FD6D1BDFE7}" type="sibTrans" cxnId="{80BD425D-4A87-4275-82A5-8790955FB124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0AA2965B-663A-4767-B6B3-73F9581028D4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More / Relevant Insights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ECA5B3B2-53EE-4F58-99BA-83F4CD007693}" type="parTrans" cxnId="{4C6AF603-010A-49F6-8479-CB8CC363931D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F4E19750-7AFE-43E7-A96E-3A2106AF3095}" type="sibTrans" cxnId="{4C6AF603-010A-49F6-8479-CB8CC363931D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0ABA109F-2F8F-4566-AECD-651C5B79A157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New Products / Services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7BB462DA-F744-4AEE-99A0-746EF4A6464B}" type="parTrans" cxnId="{BAC8B2ED-8F50-4E7A-A76F-468FF8AA15B0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578BE05D-EF11-4F38-8E22-4408CE916C71}" type="sibTrans" cxnId="{BAC8B2ED-8F50-4E7A-A76F-468FF8AA15B0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2A7AE519-85CE-49B0-844E-6E954C3FAC5C}">
      <dgm:prSet phldrT="[Text]" custT="1"/>
      <dgm:spPr/>
      <dgm:t>
        <a:bodyPr/>
        <a:lstStyle/>
        <a:p>
          <a:r>
            <a:rPr lang="en-US" sz="1050" dirty="0" smtClean="0">
              <a:latin typeface="Trebuchet MS" panose="020B0603020202020204" pitchFamily="34" charset="0"/>
            </a:rPr>
            <a:t>Premium/Large Partners</a:t>
          </a:r>
          <a:endParaRPr lang="en-IN" sz="1050" dirty="0">
            <a:latin typeface="Trebuchet MS" panose="020B0603020202020204" pitchFamily="34" charset="0"/>
          </a:endParaRPr>
        </a:p>
      </dgm:t>
    </dgm:pt>
    <dgm:pt modelId="{A665C948-8268-4F2D-826C-C7257A832230}" type="parTrans" cxnId="{8A8205FD-5903-4D3A-B091-3B8DA248774E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463EB19D-CDF5-4DF1-A7B7-435DB8F12982}" type="sibTrans" cxnId="{8A8205FD-5903-4D3A-B091-3B8DA248774E}">
      <dgm:prSet/>
      <dgm:spPr/>
      <dgm:t>
        <a:bodyPr/>
        <a:lstStyle/>
        <a:p>
          <a:endParaRPr lang="en-IN" sz="1050">
            <a:latin typeface="Trebuchet MS" panose="020B0603020202020204" pitchFamily="34" charset="0"/>
          </a:endParaRPr>
        </a:p>
      </dgm:t>
    </dgm:pt>
    <dgm:pt modelId="{83567A78-9432-4D74-B0E8-03B77B119853}" type="pres">
      <dgm:prSet presAssocID="{C8950BBC-B2B8-4324-9A36-B53816F8972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23D710-D21C-4B48-9C82-9AFB58599AC6}" type="pres">
      <dgm:prSet presAssocID="{0CD7418F-4366-476F-931B-558FDB6174F2}" presName="root" presStyleCnt="0"/>
      <dgm:spPr/>
    </dgm:pt>
    <dgm:pt modelId="{9652C11A-261C-4BAC-88AF-F95F38C672FA}" type="pres">
      <dgm:prSet presAssocID="{0CD7418F-4366-476F-931B-558FDB6174F2}" presName="rootComposite" presStyleCnt="0"/>
      <dgm:spPr/>
    </dgm:pt>
    <dgm:pt modelId="{08CC1B1C-03FA-4592-85AC-D59654549918}" type="pres">
      <dgm:prSet presAssocID="{0CD7418F-4366-476F-931B-558FDB6174F2}" presName="rootText" presStyleLbl="node1" presStyleIdx="0" presStyleCnt="2" custScaleX="121555"/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29C13BE2-C141-4368-BD89-F08CA389FC80}" type="pres">
      <dgm:prSet presAssocID="{0CD7418F-4366-476F-931B-558FDB6174F2}" presName="rootConnector" presStyleLbl="node1" presStyleIdx="0" presStyleCnt="2"/>
      <dgm:spPr/>
    </dgm:pt>
    <dgm:pt modelId="{F0F31D32-340D-4A3E-85E9-4E4E9929D2E9}" type="pres">
      <dgm:prSet presAssocID="{0CD7418F-4366-476F-931B-558FDB6174F2}" presName="childShape" presStyleCnt="0"/>
      <dgm:spPr/>
    </dgm:pt>
    <dgm:pt modelId="{8D585445-DF0A-49A7-8BB1-9CC2AD38A4E2}" type="pres">
      <dgm:prSet presAssocID="{240A99AC-A202-44D3-8101-59DDA8B7170A}" presName="Name13" presStyleLbl="parChTrans1D2" presStyleIdx="0" presStyleCnt="10" custSzX="143869"/>
      <dgm:spPr>
        <a:prstGeom prst="rect">
          <a:avLst/>
        </a:prstGeom>
      </dgm:spPr>
    </dgm:pt>
    <dgm:pt modelId="{09A2572C-50C2-4728-A626-C031C78B008E}" type="pres">
      <dgm:prSet presAssocID="{F4F4E5BE-5CB2-4487-A0E1-A71B1C58F3B9}" presName="childText" presStyleLbl="bgAcc1" presStyleIdx="0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88491522-CF62-4CF3-99DA-3A80D41B1D26}" type="pres">
      <dgm:prSet presAssocID="{8CC9F8F7-C8D8-40CD-A942-1BF9289FF8D1}" presName="Name13" presStyleLbl="parChTrans1D2" presStyleIdx="1" presStyleCnt="10" custSzX="143869"/>
      <dgm:spPr>
        <a:prstGeom prst="rect">
          <a:avLst/>
        </a:prstGeom>
      </dgm:spPr>
    </dgm:pt>
    <dgm:pt modelId="{E169BDED-4ACA-4291-8B05-4188FBF5D295}" type="pres">
      <dgm:prSet presAssocID="{DBFDF329-CB35-4772-A9B7-D5AA0121A974}" presName="childText" presStyleLbl="bgAcc1" presStyleIdx="1" presStyleCnt="10" custScaleX="121555">
        <dgm:presLayoutVars>
          <dgm:bulletEnabled val="1"/>
        </dgm:presLayoutVars>
      </dgm:prSet>
      <dgm:spPr>
        <a:prstGeom prst="rect">
          <a:avLst/>
        </a:prstGeom>
      </dgm:spPr>
    </dgm:pt>
    <dgm:pt modelId="{723233DC-B756-418F-970B-E08558643331}" type="pres">
      <dgm:prSet presAssocID="{6FAAC7DF-4891-433A-B430-57038AC37628}" presName="Name13" presStyleLbl="parChTrans1D2" presStyleIdx="2" presStyleCnt="10" custSzX="143869"/>
      <dgm:spPr>
        <a:prstGeom prst="rect">
          <a:avLst/>
        </a:prstGeom>
      </dgm:spPr>
    </dgm:pt>
    <dgm:pt modelId="{348EEA60-C80B-4EDD-9B4C-8223C0DC25C9}" type="pres">
      <dgm:prSet presAssocID="{F24A897D-B554-4428-8547-169F8B474F97}" presName="childText" presStyleLbl="bgAcc1" presStyleIdx="2" presStyleCnt="10" custScaleX="121555">
        <dgm:presLayoutVars>
          <dgm:bulletEnabled val="1"/>
        </dgm:presLayoutVars>
      </dgm:prSet>
      <dgm:spPr>
        <a:prstGeom prst="rect">
          <a:avLst/>
        </a:prstGeom>
      </dgm:spPr>
    </dgm:pt>
    <dgm:pt modelId="{6F48414B-883B-4107-BD56-F1ED0FF63292}" type="pres">
      <dgm:prSet presAssocID="{19387301-9F4D-4BBA-96EA-161105A82D33}" presName="Name13" presStyleLbl="parChTrans1D2" presStyleIdx="3" presStyleCnt="10" custSzX="143869"/>
      <dgm:spPr>
        <a:prstGeom prst="rect">
          <a:avLst/>
        </a:prstGeom>
      </dgm:spPr>
    </dgm:pt>
    <dgm:pt modelId="{D017391F-01EF-4DBC-A1EE-824F05C56BAB}" type="pres">
      <dgm:prSet presAssocID="{EF6295BE-D814-46C8-9475-F5D86D16EF54}" presName="childText" presStyleLbl="bgAcc1" presStyleIdx="3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E26B543D-4039-43CB-B979-9CC8F5D44426}" type="pres">
      <dgm:prSet presAssocID="{A1259FCB-BAAA-49D2-B172-C06987EFC61B}" presName="Name13" presStyleLbl="parChTrans1D2" presStyleIdx="4" presStyleCnt="10" custSzX="143869"/>
      <dgm:spPr>
        <a:prstGeom prst="rect">
          <a:avLst/>
        </a:prstGeom>
      </dgm:spPr>
    </dgm:pt>
    <dgm:pt modelId="{A6633F4F-D85B-41B2-AF97-021CC41B5F20}" type="pres">
      <dgm:prSet presAssocID="{32136561-0C3A-4942-AE71-06EB8FE9E6D5}" presName="childText" presStyleLbl="bgAcc1" presStyleIdx="4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100E0D81-0B57-4EBE-A623-B1A1FB677722}" type="pres">
      <dgm:prSet presAssocID="{A665C948-8268-4F2D-826C-C7257A832230}" presName="Name13" presStyleLbl="parChTrans1D2" presStyleIdx="5" presStyleCnt="10" custSzX="143869"/>
      <dgm:spPr>
        <a:prstGeom prst="rect">
          <a:avLst/>
        </a:prstGeom>
      </dgm:spPr>
    </dgm:pt>
    <dgm:pt modelId="{1A12B2C9-1D38-49ED-8B0A-D302359BD206}" type="pres">
      <dgm:prSet presAssocID="{2A7AE519-85CE-49B0-844E-6E954C3FAC5C}" presName="childText" presStyleLbl="bgAcc1" presStyleIdx="5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7456E682-CAAC-4076-9A46-E3AFAF7550DA}" type="pres">
      <dgm:prSet presAssocID="{D941FEA3-CDFA-4E7F-933D-E679A786FCB9}" presName="root" presStyleCnt="0"/>
      <dgm:spPr/>
    </dgm:pt>
    <dgm:pt modelId="{562A2BA3-A188-4031-B8A3-01AB17832748}" type="pres">
      <dgm:prSet presAssocID="{D941FEA3-CDFA-4E7F-933D-E679A786FCB9}" presName="rootComposite" presStyleCnt="0"/>
      <dgm:spPr/>
    </dgm:pt>
    <dgm:pt modelId="{C6576CAA-E9C1-4B90-8BAE-BDC29AB6AB25}" type="pres">
      <dgm:prSet presAssocID="{D941FEA3-CDFA-4E7F-933D-E679A786FCB9}" presName="rootText" presStyleLbl="node1" presStyleIdx="1" presStyleCnt="2" custScaleX="121555"/>
      <dgm:spPr>
        <a:prstGeom prst="rect">
          <a:avLst/>
        </a:prstGeom>
      </dgm:spPr>
    </dgm:pt>
    <dgm:pt modelId="{1806166F-31DB-4E9F-A9E6-30FD91ECA7B0}" type="pres">
      <dgm:prSet presAssocID="{D941FEA3-CDFA-4E7F-933D-E679A786FCB9}" presName="rootConnector" presStyleLbl="node1" presStyleIdx="1" presStyleCnt="2"/>
      <dgm:spPr/>
    </dgm:pt>
    <dgm:pt modelId="{02B92DF0-1530-47FC-B9A2-82A238952A74}" type="pres">
      <dgm:prSet presAssocID="{D941FEA3-CDFA-4E7F-933D-E679A786FCB9}" presName="childShape" presStyleCnt="0"/>
      <dgm:spPr/>
    </dgm:pt>
    <dgm:pt modelId="{5EF2FBC1-7934-445C-A1E6-B1FEC08E3D8D}" type="pres">
      <dgm:prSet presAssocID="{7D7BFAAC-2CCD-4A19-865D-36DF9B632655}" presName="Name13" presStyleLbl="parChTrans1D2" presStyleIdx="6" presStyleCnt="10" custSzX="143869"/>
      <dgm:spPr>
        <a:prstGeom prst="rect">
          <a:avLst/>
        </a:prstGeom>
      </dgm:spPr>
    </dgm:pt>
    <dgm:pt modelId="{B645EB10-78F1-4891-92F6-FE24DB170042}" type="pres">
      <dgm:prSet presAssocID="{D917EEB7-7C0B-4552-AD4E-356D499C4155}" presName="childText" presStyleLbl="bgAcc1" presStyleIdx="6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7E27BF07-89D4-484F-8036-6D1A45AF0B8D}" type="pres">
      <dgm:prSet presAssocID="{9C9DB302-1EE9-4C87-984F-A36413305E1B}" presName="Name13" presStyleLbl="parChTrans1D2" presStyleIdx="7" presStyleCnt="10" custSzX="143869"/>
      <dgm:spPr>
        <a:prstGeom prst="rect">
          <a:avLst/>
        </a:prstGeom>
      </dgm:spPr>
    </dgm:pt>
    <dgm:pt modelId="{69A0D979-3867-4DF5-B859-1A1692EF9274}" type="pres">
      <dgm:prSet presAssocID="{EDB88004-DCA9-4EA7-AAA1-AA5E6B4841CC}" presName="childText" presStyleLbl="bgAcc1" presStyleIdx="7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37F66CE3-199E-41BA-AB7C-B7E8CBCF5CC7}" type="pres">
      <dgm:prSet presAssocID="{ECA5B3B2-53EE-4F58-99BA-83F4CD007693}" presName="Name13" presStyleLbl="parChTrans1D2" presStyleIdx="8" presStyleCnt="10" custSzX="143869"/>
      <dgm:spPr>
        <a:prstGeom prst="rect">
          <a:avLst/>
        </a:prstGeom>
      </dgm:spPr>
    </dgm:pt>
    <dgm:pt modelId="{853E9658-14FE-4CEB-9012-F658CAA56F48}" type="pres">
      <dgm:prSet presAssocID="{0AA2965B-663A-4767-B6B3-73F9581028D4}" presName="childText" presStyleLbl="bgAcc1" presStyleIdx="8" presStyleCnt="10" custScaleX="12155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AD3B6080-54BA-4397-AA31-3400957555C8}" type="pres">
      <dgm:prSet presAssocID="{7BB462DA-F744-4AEE-99A0-746EF4A6464B}" presName="Name13" presStyleLbl="parChTrans1D2" presStyleIdx="9" presStyleCnt="10" custSzX="143869"/>
      <dgm:spPr>
        <a:prstGeom prst="rect">
          <a:avLst/>
        </a:prstGeom>
      </dgm:spPr>
    </dgm:pt>
    <dgm:pt modelId="{A08CFEEB-49FC-42A0-A2CB-1297A75DF06D}" type="pres">
      <dgm:prSet presAssocID="{0ABA109F-2F8F-4566-AECD-651C5B79A157}" presName="childText" presStyleLbl="bgAcc1" presStyleIdx="9" presStyleCnt="10" custScaleX="12155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E0CD4DD3-D9FF-4044-ABE0-60E2873B400C}" srcId="{C8950BBC-B2B8-4324-9A36-B53816F8972A}" destId="{0CD7418F-4366-476F-931B-558FDB6174F2}" srcOrd="0" destOrd="0" parTransId="{79824EC2-BB29-456F-9EA6-FCD397E3193B}" sibTransId="{7A3CB981-BBA7-4922-A840-69559F4C9555}"/>
    <dgm:cxn modelId="{2985D2F9-40A3-45AD-9DDB-924338C3BBE9}" type="presOf" srcId="{EDB88004-DCA9-4EA7-AAA1-AA5E6B4841CC}" destId="{69A0D979-3867-4DF5-B859-1A1692EF9274}" srcOrd="0" destOrd="0" presId="urn:microsoft.com/office/officeart/2005/8/layout/hierarchy3"/>
    <dgm:cxn modelId="{E68D79EA-1BF5-4576-9759-7131ADB80BC4}" type="presOf" srcId="{7BB462DA-F744-4AEE-99A0-746EF4A6464B}" destId="{AD3B6080-54BA-4397-AA31-3400957555C8}" srcOrd="0" destOrd="0" presId="urn:microsoft.com/office/officeart/2005/8/layout/hierarchy3"/>
    <dgm:cxn modelId="{BAC8B2ED-8F50-4E7A-A76F-468FF8AA15B0}" srcId="{D941FEA3-CDFA-4E7F-933D-E679A786FCB9}" destId="{0ABA109F-2F8F-4566-AECD-651C5B79A157}" srcOrd="3" destOrd="0" parTransId="{7BB462DA-F744-4AEE-99A0-746EF4A6464B}" sibTransId="{578BE05D-EF11-4F38-8E22-4408CE916C71}"/>
    <dgm:cxn modelId="{8A8205FD-5903-4D3A-B091-3B8DA248774E}" srcId="{0CD7418F-4366-476F-931B-558FDB6174F2}" destId="{2A7AE519-85CE-49B0-844E-6E954C3FAC5C}" srcOrd="5" destOrd="0" parTransId="{A665C948-8268-4F2D-826C-C7257A832230}" sibTransId="{463EB19D-CDF5-4DF1-A7B7-435DB8F12982}"/>
    <dgm:cxn modelId="{4C6AF603-010A-49F6-8479-CB8CC363931D}" srcId="{D941FEA3-CDFA-4E7F-933D-E679A786FCB9}" destId="{0AA2965B-663A-4767-B6B3-73F9581028D4}" srcOrd="2" destOrd="0" parTransId="{ECA5B3B2-53EE-4F58-99BA-83F4CD007693}" sibTransId="{F4E19750-7AFE-43E7-A96E-3A2106AF3095}"/>
    <dgm:cxn modelId="{8A1BB924-8923-4291-BBA4-C288E53C1709}" type="presOf" srcId="{C8950BBC-B2B8-4324-9A36-B53816F8972A}" destId="{83567A78-9432-4D74-B0E8-03B77B119853}" srcOrd="0" destOrd="0" presId="urn:microsoft.com/office/officeart/2005/8/layout/hierarchy3"/>
    <dgm:cxn modelId="{FF16C6EC-73AD-44F7-ABD8-06508AA7C75E}" type="presOf" srcId="{D941FEA3-CDFA-4E7F-933D-E679A786FCB9}" destId="{C6576CAA-E9C1-4B90-8BAE-BDC29AB6AB25}" srcOrd="0" destOrd="0" presId="urn:microsoft.com/office/officeart/2005/8/layout/hierarchy3"/>
    <dgm:cxn modelId="{AB0932EE-349F-4F74-BCB1-B49E50333AAE}" type="presOf" srcId="{7D7BFAAC-2CCD-4A19-865D-36DF9B632655}" destId="{5EF2FBC1-7934-445C-A1E6-B1FEC08E3D8D}" srcOrd="0" destOrd="0" presId="urn:microsoft.com/office/officeart/2005/8/layout/hierarchy3"/>
    <dgm:cxn modelId="{8F067823-EECA-42B8-8B3B-1E1B75B1E46E}" type="presOf" srcId="{F4F4E5BE-5CB2-4487-A0E1-A71B1C58F3B9}" destId="{09A2572C-50C2-4728-A626-C031C78B008E}" srcOrd="0" destOrd="0" presId="urn:microsoft.com/office/officeart/2005/8/layout/hierarchy3"/>
    <dgm:cxn modelId="{B9891421-88B7-49D7-A5CA-2D07E5D64AD3}" type="presOf" srcId="{F24A897D-B554-4428-8547-169F8B474F97}" destId="{348EEA60-C80B-4EDD-9B4C-8223C0DC25C9}" srcOrd="0" destOrd="0" presId="urn:microsoft.com/office/officeart/2005/8/layout/hierarchy3"/>
    <dgm:cxn modelId="{2B46A33D-4DD0-457F-BD55-8492577DFBCE}" type="presOf" srcId="{8CC9F8F7-C8D8-40CD-A942-1BF9289FF8D1}" destId="{88491522-CF62-4CF3-99DA-3A80D41B1D26}" srcOrd="0" destOrd="0" presId="urn:microsoft.com/office/officeart/2005/8/layout/hierarchy3"/>
    <dgm:cxn modelId="{5B3519C6-4875-4AFA-826B-67F4556574CF}" type="presOf" srcId="{0CD7418F-4366-476F-931B-558FDB6174F2}" destId="{08CC1B1C-03FA-4592-85AC-D59654549918}" srcOrd="0" destOrd="0" presId="urn:microsoft.com/office/officeart/2005/8/layout/hierarchy3"/>
    <dgm:cxn modelId="{870804DE-A497-49A6-97E0-E726E0BA7541}" type="presOf" srcId="{DBFDF329-CB35-4772-A9B7-D5AA0121A974}" destId="{E169BDED-4ACA-4291-8B05-4188FBF5D295}" srcOrd="0" destOrd="0" presId="urn:microsoft.com/office/officeart/2005/8/layout/hierarchy3"/>
    <dgm:cxn modelId="{080E608A-A8DD-4AB3-A7D4-D76DFE57DCC4}" type="presOf" srcId="{ECA5B3B2-53EE-4F58-99BA-83F4CD007693}" destId="{37F66CE3-199E-41BA-AB7C-B7E8CBCF5CC7}" srcOrd="0" destOrd="0" presId="urn:microsoft.com/office/officeart/2005/8/layout/hierarchy3"/>
    <dgm:cxn modelId="{DA190127-D3F5-49C6-A72E-7610D622BF49}" srcId="{0CD7418F-4366-476F-931B-558FDB6174F2}" destId="{F4F4E5BE-5CB2-4487-A0E1-A71B1C58F3B9}" srcOrd="0" destOrd="0" parTransId="{240A99AC-A202-44D3-8101-59DDA8B7170A}" sibTransId="{6580DB27-E906-4967-B639-2111DC27C670}"/>
    <dgm:cxn modelId="{FEF5C26B-0627-4F3F-95BF-281AF831C3B5}" srcId="{D941FEA3-CDFA-4E7F-933D-E679A786FCB9}" destId="{D917EEB7-7C0B-4552-AD4E-356D499C4155}" srcOrd="0" destOrd="0" parTransId="{7D7BFAAC-2CCD-4A19-865D-36DF9B632655}" sibTransId="{DB1D4033-DD4B-42DA-9494-F712CFC7A52E}"/>
    <dgm:cxn modelId="{F1E91FA6-39A3-4670-82B5-707F05ED45D2}" type="presOf" srcId="{A1259FCB-BAAA-49D2-B172-C06987EFC61B}" destId="{E26B543D-4039-43CB-B979-9CC8F5D44426}" srcOrd="0" destOrd="0" presId="urn:microsoft.com/office/officeart/2005/8/layout/hierarchy3"/>
    <dgm:cxn modelId="{19DC9C4A-A992-42AE-B917-40DB1A94B884}" type="presOf" srcId="{32136561-0C3A-4942-AE71-06EB8FE9E6D5}" destId="{A6633F4F-D85B-41B2-AF97-021CC41B5F20}" srcOrd="0" destOrd="0" presId="urn:microsoft.com/office/officeart/2005/8/layout/hierarchy3"/>
    <dgm:cxn modelId="{02871275-9A3C-4965-8F93-9FFF8C206167}" srcId="{D941FEA3-CDFA-4E7F-933D-E679A786FCB9}" destId="{EDB88004-DCA9-4EA7-AAA1-AA5E6B4841CC}" srcOrd="1" destOrd="0" parTransId="{9C9DB302-1EE9-4C87-984F-A36413305E1B}" sibTransId="{47392F95-011D-4C11-A333-809406020B0F}"/>
    <dgm:cxn modelId="{26139CE1-0810-47E9-8A23-7BEE9440FE2E}" type="presOf" srcId="{0CD7418F-4366-476F-931B-558FDB6174F2}" destId="{29C13BE2-C141-4368-BD89-F08CA389FC80}" srcOrd="1" destOrd="0" presId="urn:microsoft.com/office/officeart/2005/8/layout/hierarchy3"/>
    <dgm:cxn modelId="{FEFA5EBB-77F6-4B03-AB5B-26EED2E468F3}" type="presOf" srcId="{0AA2965B-663A-4767-B6B3-73F9581028D4}" destId="{853E9658-14FE-4CEB-9012-F658CAA56F48}" srcOrd="0" destOrd="0" presId="urn:microsoft.com/office/officeart/2005/8/layout/hierarchy3"/>
    <dgm:cxn modelId="{032E11B6-1666-45BC-823B-571B61A1F2B2}" type="presOf" srcId="{6FAAC7DF-4891-433A-B430-57038AC37628}" destId="{723233DC-B756-418F-970B-E08558643331}" srcOrd="0" destOrd="0" presId="urn:microsoft.com/office/officeart/2005/8/layout/hierarchy3"/>
    <dgm:cxn modelId="{136C380C-23A2-4A20-90A3-F35C16590EFC}" type="presOf" srcId="{A665C948-8268-4F2D-826C-C7257A832230}" destId="{100E0D81-0B57-4EBE-A623-B1A1FB677722}" srcOrd="0" destOrd="0" presId="urn:microsoft.com/office/officeart/2005/8/layout/hierarchy3"/>
    <dgm:cxn modelId="{80BD425D-4A87-4275-82A5-8790955FB124}" srcId="{0CD7418F-4366-476F-931B-558FDB6174F2}" destId="{EF6295BE-D814-46C8-9475-F5D86D16EF54}" srcOrd="3" destOrd="0" parTransId="{19387301-9F4D-4BBA-96EA-161105A82D33}" sibTransId="{3DA448D8-5009-4BBD-AD34-90FD6D1BDFE7}"/>
    <dgm:cxn modelId="{BAA12F1F-4CEB-4A27-855F-89C0D73BB0B9}" srcId="{0CD7418F-4366-476F-931B-558FDB6174F2}" destId="{DBFDF329-CB35-4772-A9B7-D5AA0121A974}" srcOrd="1" destOrd="0" parTransId="{8CC9F8F7-C8D8-40CD-A942-1BF9289FF8D1}" sibTransId="{361E586D-AF00-46A3-9A48-51C3B5FC04E7}"/>
    <dgm:cxn modelId="{3899C5D1-CEC1-4698-AF9A-E87205E1DF64}" type="presOf" srcId="{EF6295BE-D814-46C8-9475-F5D86D16EF54}" destId="{D017391F-01EF-4DBC-A1EE-824F05C56BAB}" srcOrd="0" destOrd="0" presId="urn:microsoft.com/office/officeart/2005/8/layout/hierarchy3"/>
    <dgm:cxn modelId="{B25FB7B8-E952-4E37-B3C6-0F39B0DD796B}" type="presOf" srcId="{19387301-9F4D-4BBA-96EA-161105A82D33}" destId="{6F48414B-883B-4107-BD56-F1ED0FF63292}" srcOrd="0" destOrd="0" presId="urn:microsoft.com/office/officeart/2005/8/layout/hierarchy3"/>
    <dgm:cxn modelId="{64B3265D-67BF-4A42-8FC1-B4AB3ACFE385}" srcId="{0CD7418F-4366-476F-931B-558FDB6174F2}" destId="{F24A897D-B554-4428-8547-169F8B474F97}" srcOrd="2" destOrd="0" parTransId="{6FAAC7DF-4891-433A-B430-57038AC37628}" sibTransId="{85E6D137-867E-4CBE-8C1F-ABF205CB2EC5}"/>
    <dgm:cxn modelId="{2ECF4621-1E5A-40BC-BAA4-37B4EF5C6C40}" type="presOf" srcId="{2A7AE519-85CE-49B0-844E-6E954C3FAC5C}" destId="{1A12B2C9-1D38-49ED-8B0A-D302359BD206}" srcOrd="0" destOrd="0" presId="urn:microsoft.com/office/officeart/2005/8/layout/hierarchy3"/>
    <dgm:cxn modelId="{23C35028-84E5-47CD-A053-09DBFA2AA5FC}" type="presOf" srcId="{9C9DB302-1EE9-4C87-984F-A36413305E1B}" destId="{7E27BF07-89D4-484F-8036-6D1A45AF0B8D}" srcOrd="0" destOrd="0" presId="urn:microsoft.com/office/officeart/2005/8/layout/hierarchy3"/>
    <dgm:cxn modelId="{534DE12F-410D-4C60-BB4C-59267EB0DFEB}" type="presOf" srcId="{D941FEA3-CDFA-4E7F-933D-E679A786FCB9}" destId="{1806166F-31DB-4E9F-A9E6-30FD91ECA7B0}" srcOrd="1" destOrd="0" presId="urn:microsoft.com/office/officeart/2005/8/layout/hierarchy3"/>
    <dgm:cxn modelId="{5D1F4CAE-FB71-455C-B0D9-B8DE3B6A544F}" srcId="{C8950BBC-B2B8-4324-9A36-B53816F8972A}" destId="{D941FEA3-CDFA-4E7F-933D-E679A786FCB9}" srcOrd="1" destOrd="0" parTransId="{D08646E7-373B-4527-8D94-436CAA0CB4B8}" sibTransId="{CCA31710-446F-4D6E-9605-A516C1F9C4C1}"/>
    <dgm:cxn modelId="{13ED3DC9-BA15-4C3E-A54A-8B2FB79229AC}" type="presOf" srcId="{D917EEB7-7C0B-4552-AD4E-356D499C4155}" destId="{B645EB10-78F1-4891-92F6-FE24DB170042}" srcOrd="0" destOrd="0" presId="urn:microsoft.com/office/officeart/2005/8/layout/hierarchy3"/>
    <dgm:cxn modelId="{A7CFEC3D-7CF3-4588-9718-E495AB5AE03B}" srcId="{0CD7418F-4366-476F-931B-558FDB6174F2}" destId="{32136561-0C3A-4942-AE71-06EB8FE9E6D5}" srcOrd="4" destOrd="0" parTransId="{A1259FCB-BAAA-49D2-B172-C06987EFC61B}" sibTransId="{C6144A87-9991-44D3-BA4C-511C3E8852C9}"/>
    <dgm:cxn modelId="{C6FA9350-24CE-4C79-AA47-C77BF7A35DDC}" type="presOf" srcId="{240A99AC-A202-44D3-8101-59DDA8B7170A}" destId="{8D585445-DF0A-49A7-8BB1-9CC2AD38A4E2}" srcOrd="0" destOrd="0" presId="urn:microsoft.com/office/officeart/2005/8/layout/hierarchy3"/>
    <dgm:cxn modelId="{ED91B594-560B-49F2-91A6-616B63DFAC17}" type="presOf" srcId="{0ABA109F-2F8F-4566-AECD-651C5B79A157}" destId="{A08CFEEB-49FC-42A0-A2CB-1297A75DF06D}" srcOrd="0" destOrd="0" presId="urn:microsoft.com/office/officeart/2005/8/layout/hierarchy3"/>
    <dgm:cxn modelId="{6F80CBCC-325F-44FF-A3B3-304AA274F19E}" type="presParOf" srcId="{83567A78-9432-4D74-B0E8-03B77B119853}" destId="{0B23D710-D21C-4B48-9C82-9AFB58599AC6}" srcOrd="0" destOrd="0" presId="urn:microsoft.com/office/officeart/2005/8/layout/hierarchy3"/>
    <dgm:cxn modelId="{BF657F3E-B62E-4AC5-A9DE-2F50F7843B81}" type="presParOf" srcId="{0B23D710-D21C-4B48-9C82-9AFB58599AC6}" destId="{9652C11A-261C-4BAC-88AF-F95F38C672FA}" srcOrd="0" destOrd="0" presId="urn:microsoft.com/office/officeart/2005/8/layout/hierarchy3"/>
    <dgm:cxn modelId="{A250AB7A-B295-4CDE-8C60-2AEA2976DC96}" type="presParOf" srcId="{9652C11A-261C-4BAC-88AF-F95F38C672FA}" destId="{08CC1B1C-03FA-4592-85AC-D59654549918}" srcOrd="0" destOrd="0" presId="urn:microsoft.com/office/officeart/2005/8/layout/hierarchy3"/>
    <dgm:cxn modelId="{6367BC4A-A023-4F62-A9BA-819E724B1F79}" type="presParOf" srcId="{9652C11A-261C-4BAC-88AF-F95F38C672FA}" destId="{29C13BE2-C141-4368-BD89-F08CA389FC80}" srcOrd="1" destOrd="0" presId="urn:microsoft.com/office/officeart/2005/8/layout/hierarchy3"/>
    <dgm:cxn modelId="{22151142-DF21-47DD-8AD8-C6613BF01FBC}" type="presParOf" srcId="{0B23D710-D21C-4B48-9C82-9AFB58599AC6}" destId="{F0F31D32-340D-4A3E-85E9-4E4E9929D2E9}" srcOrd="1" destOrd="0" presId="urn:microsoft.com/office/officeart/2005/8/layout/hierarchy3"/>
    <dgm:cxn modelId="{6B97EB00-CCD9-4C10-AEEF-1C15342A086E}" type="presParOf" srcId="{F0F31D32-340D-4A3E-85E9-4E4E9929D2E9}" destId="{8D585445-DF0A-49A7-8BB1-9CC2AD38A4E2}" srcOrd="0" destOrd="0" presId="urn:microsoft.com/office/officeart/2005/8/layout/hierarchy3"/>
    <dgm:cxn modelId="{C8C890F4-D258-4B6B-A661-53465CA7B937}" type="presParOf" srcId="{F0F31D32-340D-4A3E-85E9-4E4E9929D2E9}" destId="{09A2572C-50C2-4728-A626-C031C78B008E}" srcOrd="1" destOrd="0" presId="urn:microsoft.com/office/officeart/2005/8/layout/hierarchy3"/>
    <dgm:cxn modelId="{9DE25A6F-899C-4ABA-B29F-D44EF17B04A2}" type="presParOf" srcId="{F0F31D32-340D-4A3E-85E9-4E4E9929D2E9}" destId="{88491522-CF62-4CF3-99DA-3A80D41B1D26}" srcOrd="2" destOrd="0" presId="urn:microsoft.com/office/officeart/2005/8/layout/hierarchy3"/>
    <dgm:cxn modelId="{11809025-4597-4451-8FE4-5A87202C41E6}" type="presParOf" srcId="{F0F31D32-340D-4A3E-85E9-4E4E9929D2E9}" destId="{E169BDED-4ACA-4291-8B05-4188FBF5D295}" srcOrd="3" destOrd="0" presId="urn:microsoft.com/office/officeart/2005/8/layout/hierarchy3"/>
    <dgm:cxn modelId="{4AA2587B-248F-423D-B8D1-1305B53003E1}" type="presParOf" srcId="{F0F31D32-340D-4A3E-85E9-4E4E9929D2E9}" destId="{723233DC-B756-418F-970B-E08558643331}" srcOrd="4" destOrd="0" presId="urn:microsoft.com/office/officeart/2005/8/layout/hierarchy3"/>
    <dgm:cxn modelId="{E2015866-F1B7-4F40-8EE0-DDE618B32025}" type="presParOf" srcId="{F0F31D32-340D-4A3E-85E9-4E4E9929D2E9}" destId="{348EEA60-C80B-4EDD-9B4C-8223C0DC25C9}" srcOrd="5" destOrd="0" presId="urn:microsoft.com/office/officeart/2005/8/layout/hierarchy3"/>
    <dgm:cxn modelId="{FAC53811-3B68-460F-8430-15193BBE94F7}" type="presParOf" srcId="{F0F31D32-340D-4A3E-85E9-4E4E9929D2E9}" destId="{6F48414B-883B-4107-BD56-F1ED0FF63292}" srcOrd="6" destOrd="0" presId="urn:microsoft.com/office/officeart/2005/8/layout/hierarchy3"/>
    <dgm:cxn modelId="{55EEBF27-1213-4DFC-9E87-BD50EC7E7726}" type="presParOf" srcId="{F0F31D32-340D-4A3E-85E9-4E4E9929D2E9}" destId="{D017391F-01EF-4DBC-A1EE-824F05C56BAB}" srcOrd="7" destOrd="0" presId="urn:microsoft.com/office/officeart/2005/8/layout/hierarchy3"/>
    <dgm:cxn modelId="{D6111773-7EEB-40D7-81D4-3EEB9C91AFE1}" type="presParOf" srcId="{F0F31D32-340D-4A3E-85E9-4E4E9929D2E9}" destId="{E26B543D-4039-43CB-B979-9CC8F5D44426}" srcOrd="8" destOrd="0" presId="urn:microsoft.com/office/officeart/2005/8/layout/hierarchy3"/>
    <dgm:cxn modelId="{B227B117-5580-4636-8B6F-1E847E8527D4}" type="presParOf" srcId="{F0F31D32-340D-4A3E-85E9-4E4E9929D2E9}" destId="{A6633F4F-D85B-41B2-AF97-021CC41B5F20}" srcOrd="9" destOrd="0" presId="urn:microsoft.com/office/officeart/2005/8/layout/hierarchy3"/>
    <dgm:cxn modelId="{7BE97BBE-73E5-4B0C-88FE-4E4375F31A45}" type="presParOf" srcId="{F0F31D32-340D-4A3E-85E9-4E4E9929D2E9}" destId="{100E0D81-0B57-4EBE-A623-B1A1FB677722}" srcOrd="10" destOrd="0" presId="urn:microsoft.com/office/officeart/2005/8/layout/hierarchy3"/>
    <dgm:cxn modelId="{2379D738-0CF1-4605-858D-853936296787}" type="presParOf" srcId="{F0F31D32-340D-4A3E-85E9-4E4E9929D2E9}" destId="{1A12B2C9-1D38-49ED-8B0A-D302359BD206}" srcOrd="11" destOrd="0" presId="urn:microsoft.com/office/officeart/2005/8/layout/hierarchy3"/>
    <dgm:cxn modelId="{BF97FCE1-444A-4ACB-BDC4-53887D4B79C9}" type="presParOf" srcId="{83567A78-9432-4D74-B0E8-03B77B119853}" destId="{7456E682-CAAC-4076-9A46-E3AFAF7550DA}" srcOrd="1" destOrd="0" presId="urn:microsoft.com/office/officeart/2005/8/layout/hierarchy3"/>
    <dgm:cxn modelId="{5CECF2F1-3753-4204-88BD-66EAC7BCCC0F}" type="presParOf" srcId="{7456E682-CAAC-4076-9A46-E3AFAF7550DA}" destId="{562A2BA3-A188-4031-B8A3-01AB17832748}" srcOrd="0" destOrd="0" presId="urn:microsoft.com/office/officeart/2005/8/layout/hierarchy3"/>
    <dgm:cxn modelId="{993FDCC4-BB9E-44DC-BA31-1FA2216D5281}" type="presParOf" srcId="{562A2BA3-A188-4031-B8A3-01AB17832748}" destId="{C6576CAA-E9C1-4B90-8BAE-BDC29AB6AB25}" srcOrd="0" destOrd="0" presId="urn:microsoft.com/office/officeart/2005/8/layout/hierarchy3"/>
    <dgm:cxn modelId="{65FEA4D1-8112-4DC7-BE7D-9CAC27AE163A}" type="presParOf" srcId="{562A2BA3-A188-4031-B8A3-01AB17832748}" destId="{1806166F-31DB-4E9F-A9E6-30FD91ECA7B0}" srcOrd="1" destOrd="0" presId="urn:microsoft.com/office/officeart/2005/8/layout/hierarchy3"/>
    <dgm:cxn modelId="{76DBB20E-5ACD-4B29-B023-8131D5E9160A}" type="presParOf" srcId="{7456E682-CAAC-4076-9A46-E3AFAF7550DA}" destId="{02B92DF0-1530-47FC-B9A2-82A238952A74}" srcOrd="1" destOrd="0" presId="urn:microsoft.com/office/officeart/2005/8/layout/hierarchy3"/>
    <dgm:cxn modelId="{7E6E33A5-C46F-4840-9889-D1EBB8C5A5FD}" type="presParOf" srcId="{02B92DF0-1530-47FC-B9A2-82A238952A74}" destId="{5EF2FBC1-7934-445C-A1E6-B1FEC08E3D8D}" srcOrd="0" destOrd="0" presId="urn:microsoft.com/office/officeart/2005/8/layout/hierarchy3"/>
    <dgm:cxn modelId="{9E04D98A-D50D-4E37-8B66-C441792AEB54}" type="presParOf" srcId="{02B92DF0-1530-47FC-B9A2-82A238952A74}" destId="{B645EB10-78F1-4891-92F6-FE24DB170042}" srcOrd="1" destOrd="0" presId="urn:microsoft.com/office/officeart/2005/8/layout/hierarchy3"/>
    <dgm:cxn modelId="{F69B3FFA-BB45-4E79-9EB0-1360F94DFAD3}" type="presParOf" srcId="{02B92DF0-1530-47FC-B9A2-82A238952A74}" destId="{7E27BF07-89D4-484F-8036-6D1A45AF0B8D}" srcOrd="2" destOrd="0" presId="urn:microsoft.com/office/officeart/2005/8/layout/hierarchy3"/>
    <dgm:cxn modelId="{B7CB6DE6-CA8E-4629-BACA-EF35117CB6D7}" type="presParOf" srcId="{02B92DF0-1530-47FC-B9A2-82A238952A74}" destId="{69A0D979-3867-4DF5-B859-1A1692EF9274}" srcOrd="3" destOrd="0" presId="urn:microsoft.com/office/officeart/2005/8/layout/hierarchy3"/>
    <dgm:cxn modelId="{180C4B95-5831-4BF4-AC89-A0C505DB1B71}" type="presParOf" srcId="{02B92DF0-1530-47FC-B9A2-82A238952A74}" destId="{37F66CE3-199E-41BA-AB7C-B7E8CBCF5CC7}" srcOrd="4" destOrd="0" presId="urn:microsoft.com/office/officeart/2005/8/layout/hierarchy3"/>
    <dgm:cxn modelId="{AA9C4CDB-0E9B-4208-B332-B62FFE6790DC}" type="presParOf" srcId="{02B92DF0-1530-47FC-B9A2-82A238952A74}" destId="{853E9658-14FE-4CEB-9012-F658CAA56F48}" srcOrd="5" destOrd="0" presId="urn:microsoft.com/office/officeart/2005/8/layout/hierarchy3"/>
    <dgm:cxn modelId="{0FD1EEA0-DEB8-4831-8513-49D302041AA7}" type="presParOf" srcId="{02B92DF0-1530-47FC-B9A2-82A238952A74}" destId="{AD3B6080-54BA-4397-AA31-3400957555C8}" srcOrd="6" destOrd="0" presId="urn:microsoft.com/office/officeart/2005/8/layout/hierarchy3"/>
    <dgm:cxn modelId="{00CA70CF-22E5-45FD-8D39-F134709ED075}" type="presParOf" srcId="{02B92DF0-1530-47FC-B9A2-82A238952A74}" destId="{A08CFEEB-49FC-42A0-A2CB-1297A75DF06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E4A66-F7B0-4F75-8C65-054255BB5F61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4CB6A6D-040B-4E66-AE60-96147828FCE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rebuchet MS" panose="020B0603020202020204" pitchFamily="34" charset="0"/>
            </a:rPr>
            <a:t>Bank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7EB6D373-5B6D-42E6-91B4-C634AC15A1F1}" type="parTrans" cxnId="{5278F636-0C92-4120-A211-D615432AAA66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88376FF3-0A35-45FA-AC96-5AE93B8B59D8}" type="sibTrans" cxnId="{5278F636-0C92-4120-A211-D615432AAA66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0589BDFE-2E37-49D1-9C91-8752FE6F1A5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rebuchet MS" panose="020B0603020202020204" pitchFamily="34" charset="0"/>
            </a:rPr>
            <a:t>Consumer Products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674A31B9-76CF-4E74-BE09-EC5D680E5EB4}" type="parTrans" cxnId="{4CAF3415-651E-48FF-849C-3FB768C40A59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05B2361C-223C-4A94-9141-190099ED11BF}" type="sibTrans" cxnId="{4CAF3415-651E-48FF-849C-3FB768C40A59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81CB48F5-B645-4292-8CC3-2D002EE739F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rebuchet MS" panose="020B0603020202020204" pitchFamily="34" charset="0"/>
            </a:rPr>
            <a:t>Gig Economies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5372DD58-1508-48AD-A297-69C58A5222F0}" type="parTrans" cxnId="{2CB1DDC0-7B1A-4FDB-9E0D-1B29A69F4B80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09CDF590-1B95-4F42-BF5E-EE0F078617F6}" type="sibTrans" cxnId="{2CB1DDC0-7B1A-4FDB-9E0D-1B29A69F4B80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BB0FD83A-DE00-4750-874C-6C593B0ACB2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rebuchet MS" panose="020B0603020202020204" pitchFamily="34" charset="0"/>
            </a:rPr>
            <a:t>Tech Partners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1C79571A-89DA-4D42-95EC-E539F7863467}" type="parTrans" cxnId="{6B5F0DE5-25D8-4298-9F2B-F39BEDF8263D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599A4CB8-0720-4D42-915A-9A567E04BB6A}" type="sibTrans" cxnId="{6B5F0DE5-25D8-4298-9F2B-F39BEDF8263D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AAE38368-885D-45E6-9837-DB4E98F390D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rebuchet MS" panose="020B0603020202020204" pitchFamily="34" charset="0"/>
            </a:rPr>
            <a:t>Loyalty Partners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0A6E2794-80ED-4AD1-B004-91B6226CCF3C}" type="parTrans" cxnId="{25D250CD-613F-4F7B-9341-5449D50C02D8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C6B82B99-5107-477C-9E9B-0748214A5853}" type="sibTrans" cxnId="{25D250CD-613F-4F7B-9341-5449D50C02D8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5E9F4982-215E-4BC6-B883-A7363D0809E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rebuchet MS" panose="020B0603020202020204" pitchFamily="34" charset="0"/>
            </a:rPr>
            <a:t>Utilities companies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6D11150A-63F1-4AEA-98D6-072AC4A9AE01}" type="parTrans" cxnId="{970EDA23-1596-4B4A-A5CD-11E8C150C43C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11431257-1250-4F18-AF63-FC8881A3E18C}" type="sibTrans" cxnId="{970EDA23-1596-4B4A-A5CD-11E8C150C43C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7C347BF4-E7AE-4246-83AC-D1E24CE279BE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rebuchet MS" panose="020B0603020202020204" pitchFamily="34" charset="0"/>
            </a:rPr>
            <a:t>Fintechs</a:t>
          </a:r>
          <a:endParaRPr lang="en-IN" dirty="0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00BECF72-9CDA-4115-8181-F0564EDD74A5}" type="parTrans" cxnId="{975F58FF-A0C6-4D35-A989-260E4E11EE3F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7A9FFC83-725E-4CD1-A41D-8BC997522C4C}" type="sibTrans" cxnId="{975F58FF-A0C6-4D35-A989-260E4E11EE3F}">
      <dgm:prSet/>
      <dgm:spPr/>
      <dgm:t>
        <a:bodyPr/>
        <a:lstStyle/>
        <a:p>
          <a:endParaRPr lang="en-IN">
            <a:solidFill>
              <a:schemeClr val="tx1"/>
            </a:solidFill>
            <a:latin typeface="Trebuchet MS" panose="020B0603020202020204" pitchFamily="34" charset="0"/>
          </a:endParaRPr>
        </a:p>
      </dgm:t>
    </dgm:pt>
    <dgm:pt modelId="{06A9FA2E-E7FA-492A-B121-9552F81F440C}" type="pres">
      <dgm:prSet presAssocID="{C09E4A66-F7B0-4F75-8C65-054255BB5F6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20DE83-632C-4A03-87A8-4C4F592117B4}" type="pres">
      <dgm:prSet presAssocID="{D4CB6A6D-040B-4E66-AE60-96147828FCE2}" presName="centerShape" presStyleLbl="node0" presStyleIdx="0" presStyleCnt="1"/>
      <dgm:spPr/>
    </dgm:pt>
    <dgm:pt modelId="{EDBDD2D5-7E80-4C8A-B8AA-B0C25DC52F3E}" type="pres">
      <dgm:prSet presAssocID="{7C347BF4-E7AE-4246-83AC-D1E24CE279B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BE03D6-BF32-43DC-9E78-989B1D99BB6B}" type="pres">
      <dgm:prSet presAssocID="{7C347BF4-E7AE-4246-83AC-D1E24CE279BE}" presName="dummy" presStyleCnt="0"/>
      <dgm:spPr/>
    </dgm:pt>
    <dgm:pt modelId="{5D610034-B02E-45DB-9F1E-E108CC0A273C}" type="pres">
      <dgm:prSet presAssocID="{7A9FFC83-725E-4CD1-A41D-8BC997522C4C}" presName="sibTrans" presStyleLbl="sibTrans2D1" presStyleIdx="0" presStyleCnt="6"/>
      <dgm:spPr/>
    </dgm:pt>
    <dgm:pt modelId="{F42DD6A9-C1FD-44E6-93CF-3D6AF6591D71}" type="pres">
      <dgm:prSet presAssocID="{0589BDFE-2E37-49D1-9C91-8752FE6F1A5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313D4E-AF64-47F7-9130-723F5ED9AD4A}" type="pres">
      <dgm:prSet presAssocID="{0589BDFE-2E37-49D1-9C91-8752FE6F1A50}" presName="dummy" presStyleCnt="0"/>
      <dgm:spPr/>
    </dgm:pt>
    <dgm:pt modelId="{6B446289-B586-40AC-83D5-88C682DB5E63}" type="pres">
      <dgm:prSet presAssocID="{05B2361C-223C-4A94-9141-190099ED11BF}" presName="sibTrans" presStyleLbl="sibTrans2D1" presStyleIdx="1" presStyleCnt="6"/>
      <dgm:spPr/>
    </dgm:pt>
    <dgm:pt modelId="{338598DA-FAA8-423A-89CF-EA9BDAA69EF5}" type="pres">
      <dgm:prSet presAssocID="{5E9F4982-215E-4BC6-B883-A7363D0809E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B18E8A-E98B-4EFF-AA8F-9F675AE9B3B7}" type="pres">
      <dgm:prSet presAssocID="{5E9F4982-215E-4BC6-B883-A7363D0809E1}" presName="dummy" presStyleCnt="0"/>
      <dgm:spPr/>
    </dgm:pt>
    <dgm:pt modelId="{7FA6866D-BBE8-4A34-BE1B-CC5147D493E9}" type="pres">
      <dgm:prSet presAssocID="{11431257-1250-4F18-AF63-FC8881A3E18C}" presName="sibTrans" presStyleLbl="sibTrans2D1" presStyleIdx="2" presStyleCnt="6"/>
      <dgm:spPr/>
    </dgm:pt>
    <dgm:pt modelId="{13B8E880-9FB3-4FD3-98CD-5E15596A75F5}" type="pres">
      <dgm:prSet presAssocID="{81CB48F5-B645-4292-8CC3-2D002EE739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CFE33-FCA9-4334-85FD-3D0E090322D0}" type="pres">
      <dgm:prSet presAssocID="{81CB48F5-B645-4292-8CC3-2D002EE739F3}" presName="dummy" presStyleCnt="0"/>
      <dgm:spPr/>
    </dgm:pt>
    <dgm:pt modelId="{5E7BC4DC-916E-4E08-A346-7AC319B33EFC}" type="pres">
      <dgm:prSet presAssocID="{09CDF590-1B95-4F42-BF5E-EE0F078617F6}" presName="sibTrans" presStyleLbl="sibTrans2D1" presStyleIdx="3" presStyleCnt="6"/>
      <dgm:spPr/>
    </dgm:pt>
    <dgm:pt modelId="{CCB16615-0C14-49F9-81BD-D64C32C5B8F9}" type="pres">
      <dgm:prSet presAssocID="{BB0FD83A-DE00-4750-874C-6C593B0ACB20}" presName="node" presStyleLbl="node1" presStyleIdx="4" presStyleCnt="6">
        <dgm:presLayoutVars>
          <dgm:bulletEnabled val="1"/>
        </dgm:presLayoutVars>
      </dgm:prSet>
      <dgm:spPr/>
    </dgm:pt>
    <dgm:pt modelId="{9849F71E-68B8-4754-AEDE-FB818EE49337}" type="pres">
      <dgm:prSet presAssocID="{BB0FD83A-DE00-4750-874C-6C593B0ACB20}" presName="dummy" presStyleCnt="0"/>
      <dgm:spPr/>
    </dgm:pt>
    <dgm:pt modelId="{C5BE340A-1C09-490D-922E-6697A328B1E8}" type="pres">
      <dgm:prSet presAssocID="{599A4CB8-0720-4D42-915A-9A567E04BB6A}" presName="sibTrans" presStyleLbl="sibTrans2D1" presStyleIdx="4" presStyleCnt="6"/>
      <dgm:spPr/>
    </dgm:pt>
    <dgm:pt modelId="{7B1A5736-AD82-4DAA-98DB-795BB34AC174}" type="pres">
      <dgm:prSet presAssocID="{AAE38368-885D-45E6-9837-DB4E98F390D1}" presName="node" presStyleLbl="node1" presStyleIdx="5" presStyleCnt="6">
        <dgm:presLayoutVars>
          <dgm:bulletEnabled val="1"/>
        </dgm:presLayoutVars>
      </dgm:prSet>
      <dgm:spPr/>
    </dgm:pt>
    <dgm:pt modelId="{E1E29561-A4F7-438C-91AA-C49F3B320B9D}" type="pres">
      <dgm:prSet presAssocID="{AAE38368-885D-45E6-9837-DB4E98F390D1}" presName="dummy" presStyleCnt="0"/>
      <dgm:spPr/>
    </dgm:pt>
    <dgm:pt modelId="{FA990897-C351-4D2B-957A-90A76229FECF}" type="pres">
      <dgm:prSet presAssocID="{C6B82B99-5107-477C-9E9B-0748214A5853}" presName="sibTrans" presStyleLbl="sibTrans2D1" presStyleIdx="5" presStyleCnt="6"/>
      <dgm:spPr/>
    </dgm:pt>
  </dgm:ptLst>
  <dgm:cxnLst>
    <dgm:cxn modelId="{F3805806-C51F-4894-9FAA-E9BDA4CE021E}" type="presOf" srcId="{05B2361C-223C-4A94-9141-190099ED11BF}" destId="{6B446289-B586-40AC-83D5-88C682DB5E63}" srcOrd="0" destOrd="0" presId="urn:microsoft.com/office/officeart/2005/8/layout/radial6"/>
    <dgm:cxn modelId="{970EDA23-1596-4B4A-A5CD-11E8C150C43C}" srcId="{D4CB6A6D-040B-4E66-AE60-96147828FCE2}" destId="{5E9F4982-215E-4BC6-B883-A7363D0809E1}" srcOrd="2" destOrd="0" parTransId="{6D11150A-63F1-4AEA-98D6-072AC4A9AE01}" sibTransId="{11431257-1250-4F18-AF63-FC8881A3E18C}"/>
    <dgm:cxn modelId="{7C7B8C69-5211-432E-8966-1E041CD483B5}" type="presOf" srcId="{C09E4A66-F7B0-4F75-8C65-054255BB5F61}" destId="{06A9FA2E-E7FA-492A-B121-9552F81F440C}" srcOrd="0" destOrd="0" presId="urn:microsoft.com/office/officeart/2005/8/layout/radial6"/>
    <dgm:cxn modelId="{6B5F0DE5-25D8-4298-9F2B-F39BEDF8263D}" srcId="{D4CB6A6D-040B-4E66-AE60-96147828FCE2}" destId="{BB0FD83A-DE00-4750-874C-6C593B0ACB20}" srcOrd="4" destOrd="0" parTransId="{1C79571A-89DA-4D42-95EC-E539F7863467}" sibTransId="{599A4CB8-0720-4D42-915A-9A567E04BB6A}"/>
    <dgm:cxn modelId="{0C281A16-F1AD-4EA4-808A-D1A030458F30}" type="presOf" srcId="{D4CB6A6D-040B-4E66-AE60-96147828FCE2}" destId="{3120DE83-632C-4A03-87A8-4C4F592117B4}" srcOrd="0" destOrd="0" presId="urn:microsoft.com/office/officeart/2005/8/layout/radial6"/>
    <dgm:cxn modelId="{5803AB53-F6EA-4B95-96DB-F146E11E5486}" type="presOf" srcId="{09CDF590-1B95-4F42-BF5E-EE0F078617F6}" destId="{5E7BC4DC-916E-4E08-A346-7AC319B33EFC}" srcOrd="0" destOrd="0" presId="urn:microsoft.com/office/officeart/2005/8/layout/radial6"/>
    <dgm:cxn modelId="{ABEA8F4E-11CC-4481-A6EB-C6AC45268DA1}" type="presOf" srcId="{7A9FFC83-725E-4CD1-A41D-8BC997522C4C}" destId="{5D610034-B02E-45DB-9F1E-E108CC0A273C}" srcOrd="0" destOrd="0" presId="urn:microsoft.com/office/officeart/2005/8/layout/radial6"/>
    <dgm:cxn modelId="{A61A662A-755D-4C77-97C5-C2157143044E}" type="presOf" srcId="{5E9F4982-215E-4BC6-B883-A7363D0809E1}" destId="{338598DA-FAA8-423A-89CF-EA9BDAA69EF5}" srcOrd="0" destOrd="0" presId="urn:microsoft.com/office/officeart/2005/8/layout/radial6"/>
    <dgm:cxn modelId="{F87C3466-4AE6-4C15-8052-04323A2F128B}" type="presOf" srcId="{0589BDFE-2E37-49D1-9C91-8752FE6F1A50}" destId="{F42DD6A9-C1FD-44E6-93CF-3D6AF6591D71}" srcOrd="0" destOrd="0" presId="urn:microsoft.com/office/officeart/2005/8/layout/radial6"/>
    <dgm:cxn modelId="{781EF454-6AE5-4251-BBDE-250512705AA4}" type="presOf" srcId="{7C347BF4-E7AE-4246-83AC-D1E24CE279BE}" destId="{EDBDD2D5-7E80-4C8A-B8AA-B0C25DC52F3E}" srcOrd="0" destOrd="0" presId="urn:microsoft.com/office/officeart/2005/8/layout/radial6"/>
    <dgm:cxn modelId="{2CB1DDC0-7B1A-4FDB-9E0D-1B29A69F4B80}" srcId="{D4CB6A6D-040B-4E66-AE60-96147828FCE2}" destId="{81CB48F5-B645-4292-8CC3-2D002EE739F3}" srcOrd="3" destOrd="0" parTransId="{5372DD58-1508-48AD-A297-69C58A5222F0}" sibTransId="{09CDF590-1B95-4F42-BF5E-EE0F078617F6}"/>
    <dgm:cxn modelId="{DF5FEA89-4B5C-41B0-B08E-D1E4B944D0B1}" type="presOf" srcId="{BB0FD83A-DE00-4750-874C-6C593B0ACB20}" destId="{CCB16615-0C14-49F9-81BD-D64C32C5B8F9}" srcOrd="0" destOrd="0" presId="urn:microsoft.com/office/officeart/2005/8/layout/radial6"/>
    <dgm:cxn modelId="{A903DC9A-2B00-4DFF-A32A-E96781F508C8}" type="presOf" srcId="{C6B82B99-5107-477C-9E9B-0748214A5853}" destId="{FA990897-C351-4D2B-957A-90A76229FECF}" srcOrd="0" destOrd="0" presId="urn:microsoft.com/office/officeart/2005/8/layout/radial6"/>
    <dgm:cxn modelId="{5278F636-0C92-4120-A211-D615432AAA66}" srcId="{C09E4A66-F7B0-4F75-8C65-054255BB5F61}" destId="{D4CB6A6D-040B-4E66-AE60-96147828FCE2}" srcOrd="0" destOrd="0" parTransId="{7EB6D373-5B6D-42E6-91B4-C634AC15A1F1}" sibTransId="{88376FF3-0A35-45FA-AC96-5AE93B8B59D8}"/>
    <dgm:cxn modelId="{975F58FF-A0C6-4D35-A989-260E4E11EE3F}" srcId="{D4CB6A6D-040B-4E66-AE60-96147828FCE2}" destId="{7C347BF4-E7AE-4246-83AC-D1E24CE279BE}" srcOrd="0" destOrd="0" parTransId="{00BECF72-9CDA-4115-8181-F0564EDD74A5}" sibTransId="{7A9FFC83-725E-4CD1-A41D-8BC997522C4C}"/>
    <dgm:cxn modelId="{186ADD75-8A53-43BF-BAC8-8F21C02068A8}" type="presOf" srcId="{11431257-1250-4F18-AF63-FC8881A3E18C}" destId="{7FA6866D-BBE8-4A34-BE1B-CC5147D493E9}" srcOrd="0" destOrd="0" presId="urn:microsoft.com/office/officeart/2005/8/layout/radial6"/>
    <dgm:cxn modelId="{6533AE3D-4373-42E3-8EF9-027BAC6E7746}" type="presOf" srcId="{81CB48F5-B645-4292-8CC3-2D002EE739F3}" destId="{13B8E880-9FB3-4FD3-98CD-5E15596A75F5}" srcOrd="0" destOrd="0" presId="urn:microsoft.com/office/officeart/2005/8/layout/radial6"/>
    <dgm:cxn modelId="{91566DBA-1264-4B5F-820A-883D156ECDC2}" type="presOf" srcId="{AAE38368-885D-45E6-9837-DB4E98F390D1}" destId="{7B1A5736-AD82-4DAA-98DB-795BB34AC174}" srcOrd="0" destOrd="0" presId="urn:microsoft.com/office/officeart/2005/8/layout/radial6"/>
    <dgm:cxn modelId="{25D250CD-613F-4F7B-9341-5449D50C02D8}" srcId="{D4CB6A6D-040B-4E66-AE60-96147828FCE2}" destId="{AAE38368-885D-45E6-9837-DB4E98F390D1}" srcOrd="5" destOrd="0" parTransId="{0A6E2794-80ED-4AD1-B004-91B6226CCF3C}" sibTransId="{C6B82B99-5107-477C-9E9B-0748214A5853}"/>
    <dgm:cxn modelId="{530C82C7-03B7-4B6D-A087-EF140235AC75}" type="presOf" srcId="{599A4CB8-0720-4D42-915A-9A567E04BB6A}" destId="{C5BE340A-1C09-490D-922E-6697A328B1E8}" srcOrd="0" destOrd="0" presId="urn:microsoft.com/office/officeart/2005/8/layout/radial6"/>
    <dgm:cxn modelId="{4CAF3415-651E-48FF-849C-3FB768C40A59}" srcId="{D4CB6A6D-040B-4E66-AE60-96147828FCE2}" destId="{0589BDFE-2E37-49D1-9C91-8752FE6F1A50}" srcOrd="1" destOrd="0" parTransId="{674A31B9-76CF-4E74-BE09-EC5D680E5EB4}" sibTransId="{05B2361C-223C-4A94-9141-190099ED11BF}"/>
    <dgm:cxn modelId="{8898277F-063A-4947-BC59-008A352FE212}" type="presParOf" srcId="{06A9FA2E-E7FA-492A-B121-9552F81F440C}" destId="{3120DE83-632C-4A03-87A8-4C4F592117B4}" srcOrd="0" destOrd="0" presId="urn:microsoft.com/office/officeart/2005/8/layout/radial6"/>
    <dgm:cxn modelId="{318C7DAC-00B8-49BD-B88A-B2E54B6E47CD}" type="presParOf" srcId="{06A9FA2E-E7FA-492A-B121-9552F81F440C}" destId="{EDBDD2D5-7E80-4C8A-B8AA-B0C25DC52F3E}" srcOrd="1" destOrd="0" presId="urn:microsoft.com/office/officeart/2005/8/layout/radial6"/>
    <dgm:cxn modelId="{D50D5494-A714-47C4-BA80-8EECD02FC120}" type="presParOf" srcId="{06A9FA2E-E7FA-492A-B121-9552F81F440C}" destId="{83BE03D6-BF32-43DC-9E78-989B1D99BB6B}" srcOrd="2" destOrd="0" presId="urn:microsoft.com/office/officeart/2005/8/layout/radial6"/>
    <dgm:cxn modelId="{D4EC870B-0D9B-48D7-9DA9-63B72A3585A3}" type="presParOf" srcId="{06A9FA2E-E7FA-492A-B121-9552F81F440C}" destId="{5D610034-B02E-45DB-9F1E-E108CC0A273C}" srcOrd="3" destOrd="0" presId="urn:microsoft.com/office/officeart/2005/8/layout/radial6"/>
    <dgm:cxn modelId="{77090D9E-F087-4C72-8B6F-540E6DF0728A}" type="presParOf" srcId="{06A9FA2E-E7FA-492A-B121-9552F81F440C}" destId="{F42DD6A9-C1FD-44E6-93CF-3D6AF6591D71}" srcOrd="4" destOrd="0" presId="urn:microsoft.com/office/officeart/2005/8/layout/radial6"/>
    <dgm:cxn modelId="{4283CB54-9BBE-4C3A-9BAE-A1CC988F27F7}" type="presParOf" srcId="{06A9FA2E-E7FA-492A-B121-9552F81F440C}" destId="{77313D4E-AF64-47F7-9130-723F5ED9AD4A}" srcOrd="5" destOrd="0" presId="urn:microsoft.com/office/officeart/2005/8/layout/radial6"/>
    <dgm:cxn modelId="{8505EA0D-9E10-4EC1-8622-2A7E8A4B87FE}" type="presParOf" srcId="{06A9FA2E-E7FA-492A-B121-9552F81F440C}" destId="{6B446289-B586-40AC-83D5-88C682DB5E63}" srcOrd="6" destOrd="0" presId="urn:microsoft.com/office/officeart/2005/8/layout/radial6"/>
    <dgm:cxn modelId="{E36722F0-0FAA-4D91-88D7-C2E8F07FAC0C}" type="presParOf" srcId="{06A9FA2E-E7FA-492A-B121-9552F81F440C}" destId="{338598DA-FAA8-423A-89CF-EA9BDAA69EF5}" srcOrd="7" destOrd="0" presId="urn:microsoft.com/office/officeart/2005/8/layout/radial6"/>
    <dgm:cxn modelId="{77856373-4D24-4946-98E4-886698EC133D}" type="presParOf" srcId="{06A9FA2E-E7FA-492A-B121-9552F81F440C}" destId="{49B18E8A-E98B-4EFF-AA8F-9F675AE9B3B7}" srcOrd="8" destOrd="0" presId="urn:microsoft.com/office/officeart/2005/8/layout/radial6"/>
    <dgm:cxn modelId="{CF8A466F-7AD5-4AE7-A531-6D179411B2EE}" type="presParOf" srcId="{06A9FA2E-E7FA-492A-B121-9552F81F440C}" destId="{7FA6866D-BBE8-4A34-BE1B-CC5147D493E9}" srcOrd="9" destOrd="0" presId="urn:microsoft.com/office/officeart/2005/8/layout/radial6"/>
    <dgm:cxn modelId="{04FE2C1F-DBB3-46DB-926F-D285156B3C57}" type="presParOf" srcId="{06A9FA2E-E7FA-492A-B121-9552F81F440C}" destId="{13B8E880-9FB3-4FD3-98CD-5E15596A75F5}" srcOrd="10" destOrd="0" presId="urn:microsoft.com/office/officeart/2005/8/layout/radial6"/>
    <dgm:cxn modelId="{F0F3EA0D-5970-4E36-BF8E-57D864C25DC5}" type="presParOf" srcId="{06A9FA2E-E7FA-492A-B121-9552F81F440C}" destId="{6FFCFE33-FCA9-4334-85FD-3D0E090322D0}" srcOrd="11" destOrd="0" presId="urn:microsoft.com/office/officeart/2005/8/layout/radial6"/>
    <dgm:cxn modelId="{75E4FFB2-73D3-4F62-A233-03697D7ECB48}" type="presParOf" srcId="{06A9FA2E-E7FA-492A-B121-9552F81F440C}" destId="{5E7BC4DC-916E-4E08-A346-7AC319B33EFC}" srcOrd="12" destOrd="0" presId="urn:microsoft.com/office/officeart/2005/8/layout/radial6"/>
    <dgm:cxn modelId="{640940A5-72F1-4EB0-BF0A-DC7FB39B13DE}" type="presParOf" srcId="{06A9FA2E-E7FA-492A-B121-9552F81F440C}" destId="{CCB16615-0C14-49F9-81BD-D64C32C5B8F9}" srcOrd="13" destOrd="0" presId="urn:microsoft.com/office/officeart/2005/8/layout/radial6"/>
    <dgm:cxn modelId="{068CDB31-EE51-4E57-A5A3-761812996EF3}" type="presParOf" srcId="{06A9FA2E-E7FA-492A-B121-9552F81F440C}" destId="{9849F71E-68B8-4754-AEDE-FB818EE49337}" srcOrd="14" destOrd="0" presId="urn:microsoft.com/office/officeart/2005/8/layout/radial6"/>
    <dgm:cxn modelId="{73118A42-8430-45F6-9EC2-D0EC2166754F}" type="presParOf" srcId="{06A9FA2E-E7FA-492A-B121-9552F81F440C}" destId="{C5BE340A-1C09-490D-922E-6697A328B1E8}" srcOrd="15" destOrd="0" presId="urn:microsoft.com/office/officeart/2005/8/layout/radial6"/>
    <dgm:cxn modelId="{CA2B0A89-496B-4040-865E-09AF7BA74F4F}" type="presParOf" srcId="{06A9FA2E-E7FA-492A-B121-9552F81F440C}" destId="{7B1A5736-AD82-4DAA-98DB-795BB34AC174}" srcOrd="16" destOrd="0" presId="urn:microsoft.com/office/officeart/2005/8/layout/radial6"/>
    <dgm:cxn modelId="{7418958B-F46F-4342-B44D-91C352CDB1A5}" type="presParOf" srcId="{06A9FA2E-E7FA-492A-B121-9552F81F440C}" destId="{E1E29561-A4F7-438C-91AA-C49F3B320B9D}" srcOrd="17" destOrd="0" presId="urn:microsoft.com/office/officeart/2005/8/layout/radial6"/>
    <dgm:cxn modelId="{E0637FC3-4FD3-4294-AE64-25FCB95F967C}" type="presParOf" srcId="{06A9FA2E-E7FA-492A-B121-9552F81F440C}" destId="{FA990897-C351-4D2B-957A-90A76229FECF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FC33-62DA-44AE-8BD4-C105CD233EFA}">
      <dsp:nvSpPr>
        <dsp:cNvPr id="0" name=""/>
        <dsp:cNvSpPr/>
      </dsp:nvSpPr>
      <dsp:spPr>
        <a:xfrm>
          <a:off x="856123" y="0"/>
          <a:ext cx="9702727" cy="202220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03623D-80CF-4695-B180-55D018415581}">
      <dsp:nvSpPr>
        <dsp:cNvPr id="0" name=""/>
        <dsp:cNvSpPr/>
      </dsp:nvSpPr>
      <dsp:spPr>
        <a:xfrm>
          <a:off x="5573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Define Factors of Partnerships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45059" y="646148"/>
        <a:ext cx="1165081" cy="729910"/>
      </dsp:txXfrm>
    </dsp:sp>
    <dsp:sp modelId="{C4929115-E69A-4D4A-A536-D50FB437A2F6}">
      <dsp:nvSpPr>
        <dsp:cNvPr id="0" name=""/>
        <dsp:cNvSpPr/>
      </dsp:nvSpPr>
      <dsp:spPr>
        <a:xfrm>
          <a:off x="1456969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Define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Potential Synergies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1496455" y="646148"/>
        <a:ext cx="1165081" cy="729910"/>
      </dsp:txXfrm>
    </dsp:sp>
    <dsp:sp modelId="{3D4A9AE2-38F1-4910-90F7-F94722ED9CB2}">
      <dsp:nvSpPr>
        <dsp:cNvPr id="0" name=""/>
        <dsp:cNvSpPr/>
      </dsp:nvSpPr>
      <dsp:spPr>
        <a:xfrm>
          <a:off x="2908365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Create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Matrix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of Factor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– Synergies values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2947851" y="646148"/>
        <a:ext cx="1165081" cy="729910"/>
      </dsp:txXfrm>
    </dsp:sp>
    <dsp:sp modelId="{D701E892-8E17-4CD0-A474-6EE9248E4CB7}">
      <dsp:nvSpPr>
        <dsp:cNvPr id="0" name=""/>
        <dsp:cNvSpPr/>
      </dsp:nvSpPr>
      <dsp:spPr>
        <a:xfrm>
          <a:off x="4359762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Generate Models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basis combination of factors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4399248" y="646148"/>
        <a:ext cx="1165081" cy="729910"/>
      </dsp:txXfrm>
    </dsp:sp>
    <dsp:sp modelId="{282967B5-B088-49A0-8416-63F2F4CFEA31}">
      <dsp:nvSpPr>
        <dsp:cNvPr id="0" name=""/>
        <dsp:cNvSpPr/>
      </dsp:nvSpPr>
      <dsp:spPr>
        <a:xfrm>
          <a:off x="5811158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Map Synergy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Scores to each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Model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5850644" y="646148"/>
        <a:ext cx="1165081" cy="729910"/>
      </dsp:txXfrm>
    </dsp:sp>
    <dsp:sp modelId="{18284B32-A49B-4D47-A223-1BE303463CAF}">
      <dsp:nvSpPr>
        <dsp:cNvPr id="0" name=""/>
        <dsp:cNvSpPr/>
      </dsp:nvSpPr>
      <dsp:spPr>
        <a:xfrm>
          <a:off x="7262554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Calculate Model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Synergy Score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for each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Partnership Model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7302040" y="646148"/>
        <a:ext cx="1165081" cy="729910"/>
      </dsp:txXfrm>
    </dsp:sp>
    <dsp:sp modelId="{58E7B2F9-3D18-41C9-8BE8-D5F4D6CEF7A4}">
      <dsp:nvSpPr>
        <dsp:cNvPr id="0" name=""/>
        <dsp:cNvSpPr/>
      </dsp:nvSpPr>
      <dsp:spPr>
        <a:xfrm>
          <a:off x="8713950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Pick top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10 </a:t>
          </a: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Models basis score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8753436" y="646148"/>
        <a:ext cx="1165081" cy="729910"/>
      </dsp:txXfrm>
    </dsp:sp>
    <dsp:sp modelId="{3AB39354-ABFB-4B2D-BCEE-55989A0A98F3}">
      <dsp:nvSpPr>
        <dsp:cNvPr id="0" name=""/>
        <dsp:cNvSpPr/>
      </dsp:nvSpPr>
      <dsp:spPr>
        <a:xfrm>
          <a:off x="10165346" y="606662"/>
          <a:ext cx="1244053" cy="80888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rPr>
            <a:t>Identify Overlapping Dimensions in Top models</a:t>
          </a:r>
          <a:endParaRPr lang="en-IN" sz="1100" b="0" kern="1200" dirty="0">
            <a:solidFill>
              <a:schemeClr val="tx1">
                <a:lumMod val="75000"/>
                <a:lumOff val="25000"/>
              </a:schemeClr>
            </a:solidFill>
            <a:latin typeface="Trebuchet MS" panose="020B0603020202020204" pitchFamily="34" charset="0"/>
            <a:cs typeface="Arial" panose="020B0604020202020204" pitchFamily="34" charset="0"/>
          </a:endParaRPr>
        </a:p>
      </dsp:txBody>
      <dsp:txXfrm>
        <a:off x="10204832" y="646148"/>
        <a:ext cx="1165081" cy="729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C1B1C-03FA-4592-85AC-D59654549918}">
      <dsp:nvSpPr>
        <dsp:cNvPr id="0" name=""/>
        <dsp:cNvSpPr/>
      </dsp:nvSpPr>
      <dsp:spPr>
        <a:xfrm>
          <a:off x="429967" y="2711"/>
          <a:ext cx="1438701" cy="59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Partnership Factors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429967" y="2711"/>
        <a:ext cx="1438701" cy="591790"/>
      </dsp:txXfrm>
    </dsp:sp>
    <dsp:sp modelId="{8D585445-DF0A-49A7-8BB1-9CC2AD38A4E2}">
      <dsp:nvSpPr>
        <dsp:cNvPr id="0" name=""/>
        <dsp:cNvSpPr/>
      </dsp:nvSpPr>
      <dsp:spPr>
        <a:xfrm>
          <a:off x="573837" y="594501"/>
          <a:ext cx="143870" cy="443842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2572C-50C2-4728-A626-C031C78B008E}">
      <dsp:nvSpPr>
        <dsp:cNvPr id="0" name=""/>
        <dsp:cNvSpPr/>
      </dsp:nvSpPr>
      <dsp:spPr>
        <a:xfrm>
          <a:off x="717707" y="742449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Complementing / </a:t>
          </a:r>
          <a:r>
            <a:rPr lang="en-US" sz="1050" kern="1200" dirty="0" err="1" smtClean="0">
              <a:latin typeface="Trebuchet MS" panose="020B0603020202020204" pitchFamily="34" charset="0"/>
            </a:rPr>
            <a:t>Fintech</a:t>
          </a:r>
          <a:r>
            <a:rPr lang="en-US" sz="1050" kern="1200" dirty="0" smtClean="0">
              <a:latin typeface="Trebuchet MS" panose="020B0603020202020204" pitchFamily="34" charset="0"/>
            </a:rPr>
            <a:t> Partner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717707" y="742449"/>
        <a:ext cx="1150961" cy="591790"/>
      </dsp:txXfrm>
    </dsp:sp>
    <dsp:sp modelId="{88491522-CF62-4CF3-99DA-3A80D41B1D26}">
      <dsp:nvSpPr>
        <dsp:cNvPr id="0" name=""/>
        <dsp:cNvSpPr/>
      </dsp:nvSpPr>
      <dsp:spPr>
        <a:xfrm>
          <a:off x="573837" y="594501"/>
          <a:ext cx="143870" cy="1183580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9BDED-4ACA-4291-8B05-4188FBF5D295}">
      <dsp:nvSpPr>
        <dsp:cNvPr id="0" name=""/>
        <dsp:cNvSpPr/>
      </dsp:nvSpPr>
      <dsp:spPr>
        <a:xfrm>
          <a:off x="717707" y="1482186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Open Marketplace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717707" y="1482186"/>
        <a:ext cx="1150961" cy="591790"/>
      </dsp:txXfrm>
    </dsp:sp>
    <dsp:sp modelId="{723233DC-B756-418F-970B-E08558643331}">
      <dsp:nvSpPr>
        <dsp:cNvPr id="0" name=""/>
        <dsp:cNvSpPr/>
      </dsp:nvSpPr>
      <dsp:spPr>
        <a:xfrm>
          <a:off x="573837" y="594501"/>
          <a:ext cx="143870" cy="1923318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EEA60-C80B-4EDD-9B4C-8223C0DC25C9}">
      <dsp:nvSpPr>
        <dsp:cNvPr id="0" name=""/>
        <dsp:cNvSpPr/>
      </dsp:nvSpPr>
      <dsp:spPr>
        <a:xfrm>
          <a:off x="717707" y="2221924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Financial Products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717707" y="2221924"/>
        <a:ext cx="1150961" cy="591790"/>
      </dsp:txXfrm>
    </dsp:sp>
    <dsp:sp modelId="{6F48414B-883B-4107-BD56-F1ED0FF63292}">
      <dsp:nvSpPr>
        <dsp:cNvPr id="0" name=""/>
        <dsp:cNvSpPr/>
      </dsp:nvSpPr>
      <dsp:spPr>
        <a:xfrm>
          <a:off x="573837" y="594501"/>
          <a:ext cx="143870" cy="2663056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7391F-01EF-4DBC-A1EE-824F05C56BAB}">
      <dsp:nvSpPr>
        <dsp:cNvPr id="0" name=""/>
        <dsp:cNvSpPr/>
      </dsp:nvSpPr>
      <dsp:spPr>
        <a:xfrm>
          <a:off x="717707" y="2961662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Co-Develop &amp; Sell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717707" y="2961662"/>
        <a:ext cx="1150961" cy="591790"/>
      </dsp:txXfrm>
    </dsp:sp>
    <dsp:sp modelId="{E26B543D-4039-43CB-B979-9CC8F5D44426}">
      <dsp:nvSpPr>
        <dsp:cNvPr id="0" name=""/>
        <dsp:cNvSpPr/>
      </dsp:nvSpPr>
      <dsp:spPr>
        <a:xfrm>
          <a:off x="573837" y="594501"/>
          <a:ext cx="143870" cy="3402794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3F4F-D85B-41B2-AF97-021CC41B5F20}">
      <dsp:nvSpPr>
        <dsp:cNvPr id="0" name=""/>
        <dsp:cNvSpPr/>
      </dsp:nvSpPr>
      <dsp:spPr>
        <a:xfrm>
          <a:off x="717707" y="3701400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Embedded Banking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717707" y="3701400"/>
        <a:ext cx="1150961" cy="591790"/>
      </dsp:txXfrm>
    </dsp:sp>
    <dsp:sp modelId="{100E0D81-0B57-4EBE-A623-B1A1FB677722}">
      <dsp:nvSpPr>
        <dsp:cNvPr id="0" name=""/>
        <dsp:cNvSpPr/>
      </dsp:nvSpPr>
      <dsp:spPr>
        <a:xfrm>
          <a:off x="573837" y="594501"/>
          <a:ext cx="143870" cy="4142532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2B2C9-1D38-49ED-8B0A-D302359BD206}">
      <dsp:nvSpPr>
        <dsp:cNvPr id="0" name=""/>
        <dsp:cNvSpPr/>
      </dsp:nvSpPr>
      <dsp:spPr>
        <a:xfrm>
          <a:off x="717707" y="4441138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Premium/Large Partners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717707" y="4441138"/>
        <a:ext cx="1150961" cy="591790"/>
      </dsp:txXfrm>
    </dsp:sp>
    <dsp:sp modelId="{C6576CAA-E9C1-4B90-8BAE-BDC29AB6AB25}">
      <dsp:nvSpPr>
        <dsp:cNvPr id="0" name=""/>
        <dsp:cNvSpPr/>
      </dsp:nvSpPr>
      <dsp:spPr>
        <a:xfrm>
          <a:off x="2164564" y="2711"/>
          <a:ext cx="1438701" cy="59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Potential Synergies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2164564" y="2711"/>
        <a:ext cx="1438701" cy="591790"/>
      </dsp:txXfrm>
    </dsp:sp>
    <dsp:sp modelId="{5EF2FBC1-7934-445C-A1E6-B1FEC08E3D8D}">
      <dsp:nvSpPr>
        <dsp:cNvPr id="0" name=""/>
        <dsp:cNvSpPr/>
      </dsp:nvSpPr>
      <dsp:spPr>
        <a:xfrm>
          <a:off x="2308434" y="594501"/>
          <a:ext cx="143870" cy="443842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5EB10-78F1-4891-92F6-FE24DB170042}">
      <dsp:nvSpPr>
        <dsp:cNvPr id="0" name=""/>
        <dsp:cNvSpPr/>
      </dsp:nvSpPr>
      <dsp:spPr>
        <a:xfrm>
          <a:off x="2452304" y="742449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Increased Brand Value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2452304" y="742449"/>
        <a:ext cx="1150961" cy="591790"/>
      </dsp:txXfrm>
    </dsp:sp>
    <dsp:sp modelId="{7E27BF07-89D4-484F-8036-6D1A45AF0B8D}">
      <dsp:nvSpPr>
        <dsp:cNvPr id="0" name=""/>
        <dsp:cNvSpPr/>
      </dsp:nvSpPr>
      <dsp:spPr>
        <a:xfrm>
          <a:off x="2308434" y="594501"/>
          <a:ext cx="143870" cy="1183580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0D979-3867-4DF5-B859-1A1692EF9274}">
      <dsp:nvSpPr>
        <dsp:cNvPr id="0" name=""/>
        <dsp:cNvSpPr/>
      </dsp:nvSpPr>
      <dsp:spPr>
        <a:xfrm>
          <a:off x="2452304" y="1482186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New Markets / Customers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2452304" y="1482186"/>
        <a:ext cx="1150961" cy="591790"/>
      </dsp:txXfrm>
    </dsp:sp>
    <dsp:sp modelId="{37F66CE3-199E-41BA-AB7C-B7E8CBCF5CC7}">
      <dsp:nvSpPr>
        <dsp:cNvPr id="0" name=""/>
        <dsp:cNvSpPr/>
      </dsp:nvSpPr>
      <dsp:spPr>
        <a:xfrm>
          <a:off x="2308434" y="594501"/>
          <a:ext cx="143870" cy="1923318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E9658-14FE-4CEB-9012-F658CAA56F48}">
      <dsp:nvSpPr>
        <dsp:cNvPr id="0" name=""/>
        <dsp:cNvSpPr/>
      </dsp:nvSpPr>
      <dsp:spPr>
        <a:xfrm>
          <a:off x="2452304" y="2221924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More / Relevant Insights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2452304" y="2221924"/>
        <a:ext cx="1150961" cy="591790"/>
      </dsp:txXfrm>
    </dsp:sp>
    <dsp:sp modelId="{AD3B6080-54BA-4397-AA31-3400957555C8}">
      <dsp:nvSpPr>
        <dsp:cNvPr id="0" name=""/>
        <dsp:cNvSpPr/>
      </dsp:nvSpPr>
      <dsp:spPr>
        <a:xfrm>
          <a:off x="2308434" y="594501"/>
          <a:ext cx="143870" cy="2663056"/>
        </a:xfrm>
        <a:prstGeom prst="rect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CFEEB-49FC-42A0-A2CB-1297A75DF06D}">
      <dsp:nvSpPr>
        <dsp:cNvPr id="0" name=""/>
        <dsp:cNvSpPr/>
      </dsp:nvSpPr>
      <dsp:spPr>
        <a:xfrm>
          <a:off x="2452304" y="2961662"/>
          <a:ext cx="1150961" cy="591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rebuchet MS" panose="020B0603020202020204" pitchFamily="34" charset="0"/>
            </a:rPr>
            <a:t>New Products / Services</a:t>
          </a:r>
          <a:endParaRPr lang="en-IN" sz="1050" kern="1200" dirty="0">
            <a:latin typeface="Trebuchet MS" panose="020B0603020202020204" pitchFamily="34" charset="0"/>
          </a:endParaRPr>
        </a:p>
      </dsp:txBody>
      <dsp:txXfrm>
        <a:off x="2452304" y="2961662"/>
        <a:ext cx="1150961" cy="591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90897-C351-4D2B-957A-90A76229FECF}">
      <dsp:nvSpPr>
        <dsp:cNvPr id="0" name=""/>
        <dsp:cNvSpPr/>
      </dsp:nvSpPr>
      <dsp:spPr>
        <a:xfrm>
          <a:off x="823047" y="351536"/>
          <a:ext cx="2426491" cy="2426491"/>
        </a:xfrm>
        <a:prstGeom prst="blockArc">
          <a:avLst>
            <a:gd name="adj1" fmla="val 12600000"/>
            <a:gd name="adj2" fmla="val 16200000"/>
            <a:gd name="adj3" fmla="val 449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E340A-1C09-490D-922E-6697A328B1E8}">
      <dsp:nvSpPr>
        <dsp:cNvPr id="0" name=""/>
        <dsp:cNvSpPr/>
      </dsp:nvSpPr>
      <dsp:spPr>
        <a:xfrm>
          <a:off x="823047" y="351536"/>
          <a:ext cx="2426491" cy="2426491"/>
        </a:xfrm>
        <a:prstGeom prst="blockArc">
          <a:avLst>
            <a:gd name="adj1" fmla="val 9000000"/>
            <a:gd name="adj2" fmla="val 12600000"/>
            <a:gd name="adj3" fmla="val 449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BC4DC-916E-4E08-A346-7AC319B33EFC}">
      <dsp:nvSpPr>
        <dsp:cNvPr id="0" name=""/>
        <dsp:cNvSpPr/>
      </dsp:nvSpPr>
      <dsp:spPr>
        <a:xfrm>
          <a:off x="823047" y="351536"/>
          <a:ext cx="2426491" cy="2426491"/>
        </a:xfrm>
        <a:prstGeom prst="blockArc">
          <a:avLst>
            <a:gd name="adj1" fmla="val 5400000"/>
            <a:gd name="adj2" fmla="val 9000000"/>
            <a:gd name="adj3" fmla="val 449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6866D-BBE8-4A34-BE1B-CC5147D493E9}">
      <dsp:nvSpPr>
        <dsp:cNvPr id="0" name=""/>
        <dsp:cNvSpPr/>
      </dsp:nvSpPr>
      <dsp:spPr>
        <a:xfrm>
          <a:off x="823047" y="351536"/>
          <a:ext cx="2426491" cy="2426491"/>
        </a:xfrm>
        <a:prstGeom prst="blockArc">
          <a:avLst>
            <a:gd name="adj1" fmla="val 1800000"/>
            <a:gd name="adj2" fmla="val 5400000"/>
            <a:gd name="adj3" fmla="val 449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46289-B586-40AC-83D5-88C682DB5E63}">
      <dsp:nvSpPr>
        <dsp:cNvPr id="0" name=""/>
        <dsp:cNvSpPr/>
      </dsp:nvSpPr>
      <dsp:spPr>
        <a:xfrm>
          <a:off x="823047" y="351536"/>
          <a:ext cx="2426491" cy="2426491"/>
        </a:xfrm>
        <a:prstGeom prst="blockArc">
          <a:avLst>
            <a:gd name="adj1" fmla="val 19800000"/>
            <a:gd name="adj2" fmla="val 1800000"/>
            <a:gd name="adj3" fmla="val 449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10034-B02E-45DB-9F1E-E108CC0A273C}">
      <dsp:nvSpPr>
        <dsp:cNvPr id="0" name=""/>
        <dsp:cNvSpPr/>
      </dsp:nvSpPr>
      <dsp:spPr>
        <a:xfrm>
          <a:off x="823047" y="351536"/>
          <a:ext cx="2426491" cy="2426491"/>
        </a:xfrm>
        <a:prstGeom prst="blockArc">
          <a:avLst>
            <a:gd name="adj1" fmla="val 16200000"/>
            <a:gd name="adj2" fmla="val 19800000"/>
            <a:gd name="adj3" fmla="val 449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0DE83-632C-4A03-87A8-4C4F592117B4}">
      <dsp:nvSpPr>
        <dsp:cNvPr id="0" name=""/>
        <dsp:cNvSpPr/>
      </dsp:nvSpPr>
      <dsp:spPr>
        <a:xfrm>
          <a:off x="1495402" y="1023892"/>
          <a:ext cx="1081780" cy="1081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  <a:latin typeface="Trebuchet MS" panose="020B0603020202020204" pitchFamily="34" charset="0"/>
            </a:rPr>
            <a:t>Bank</a:t>
          </a:r>
          <a:endParaRPr lang="en-IN" sz="25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1653825" y="1182315"/>
        <a:ext cx="764934" cy="764934"/>
      </dsp:txXfrm>
    </dsp:sp>
    <dsp:sp modelId="{EDBDD2D5-7E80-4C8A-B8AA-B0C25DC52F3E}">
      <dsp:nvSpPr>
        <dsp:cNvPr id="0" name=""/>
        <dsp:cNvSpPr/>
      </dsp:nvSpPr>
      <dsp:spPr>
        <a:xfrm>
          <a:off x="1657669" y="174"/>
          <a:ext cx="757246" cy="75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solidFill>
                <a:schemeClr val="tx1"/>
              </a:solidFill>
              <a:latin typeface="Trebuchet MS" panose="020B0603020202020204" pitchFamily="34" charset="0"/>
            </a:rPr>
            <a:t>Fintechs</a:t>
          </a:r>
          <a:endParaRPr lang="en-IN" sz="8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1768565" y="111070"/>
        <a:ext cx="535454" cy="535454"/>
      </dsp:txXfrm>
    </dsp:sp>
    <dsp:sp modelId="{F42DD6A9-C1FD-44E6-93CF-3D6AF6591D71}">
      <dsp:nvSpPr>
        <dsp:cNvPr id="0" name=""/>
        <dsp:cNvSpPr/>
      </dsp:nvSpPr>
      <dsp:spPr>
        <a:xfrm>
          <a:off x="2684762" y="593166"/>
          <a:ext cx="757246" cy="75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rebuchet MS" panose="020B0603020202020204" pitchFamily="34" charset="0"/>
            </a:rPr>
            <a:t>Consumer Products</a:t>
          </a:r>
          <a:endParaRPr lang="en-IN" sz="8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2795658" y="704062"/>
        <a:ext cx="535454" cy="535454"/>
      </dsp:txXfrm>
    </dsp:sp>
    <dsp:sp modelId="{338598DA-FAA8-423A-89CF-EA9BDAA69EF5}">
      <dsp:nvSpPr>
        <dsp:cNvPr id="0" name=""/>
        <dsp:cNvSpPr/>
      </dsp:nvSpPr>
      <dsp:spPr>
        <a:xfrm>
          <a:off x="2684762" y="1779151"/>
          <a:ext cx="757246" cy="75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rebuchet MS" panose="020B0603020202020204" pitchFamily="34" charset="0"/>
            </a:rPr>
            <a:t>Utilities companies</a:t>
          </a:r>
          <a:endParaRPr lang="en-IN" sz="8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2795658" y="1890047"/>
        <a:ext cx="535454" cy="535454"/>
      </dsp:txXfrm>
    </dsp:sp>
    <dsp:sp modelId="{13B8E880-9FB3-4FD3-98CD-5E15596A75F5}">
      <dsp:nvSpPr>
        <dsp:cNvPr id="0" name=""/>
        <dsp:cNvSpPr/>
      </dsp:nvSpPr>
      <dsp:spPr>
        <a:xfrm>
          <a:off x="1657669" y="2372144"/>
          <a:ext cx="757246" cy="75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rebuchet MS" panose="020B0603020202020204" pitchFamily="34" charset="0"/>
            </a:rPr>
            <a:t>Gig Economies</a:t>
          </a:r>
          <a:endParaRPr lang="en-IN" sz="8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1768565" y="2483040"/>
        <a:ext cx="535454" cy="535454"/>
      </dsp:txXfrm>
    </dsp:sp>
    <dsp:sp modelId="{CCB16615-0C14-49F9-81BD-D64C32C5B8F9}">
      <dsp:nvSpPr>
        <dsp:cNvPr id="0" name=""/>
        <dsp:cNvSpPr/>
      </dsp:nvSpPr>
      <dsp:spPr>
        <a:xfrm>
          <a:off x="630576" y="1779151"/>
          <a:ext cx="757246" cy="75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rebuchet MS" panose="020B0603020202020204" pitchFamily="34" charset="0"/>
            </a:rPr>
            <a:t>Tech Partners</a:t>
          </a:r>
          <a:endParaRPr lang="en-IN" sz="8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741472" y="1890047"/>
        <a:ext cx="535454" cy="535454"/>
      </dsp:txXfrm>
    </dsp:sp>
    <dsp:sp modelId="{7B1A5736-AD82-4DAA-98DB-795BB34AC174}">
      <dsp:nvSpPr>
        <dsp:cNvPr id="0" name=""/>
        <dsp:cNvSpPr/>
      </dsp:nvSpPr>
      <dsp:spPr>
        <a:xfrm>
          <a:off x="630576" y="593166"/>
          <a:ext cx="757246" cy="75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rebuchet MS" panose="020B0603020202020204" pitchFamily="34" charset="0"/>
            </a:rPr>
            <a:t>Loyalty Partners</a:t>
          </a:r>
          <a:endParaRPr lang="en-IN" sz="800" kern="1200" dirty="0">
            <a:solidFill>
              <a:schemeClr val="tx1"/>
            </a:solidFill>
            <a:latin typeface="Trebuchet MS" panose="020B0603020202020204" pitchFamily="34" charset="0"/>
          </a:endParaRPr>
        </a:p>
      </dsp:txBody>
      <dsp:txXfrm>
        <a:off x="741472" y="704062"/>
        <a:ext cx="535454" cy="535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0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2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1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5D1A9-2662-4D28-8DF4-D2663C27B717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5A5B-2469-4D48-8103-36D7F2D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879" y="285236"/>
            <a:ext cx="9144000" cy="1195834"/>
          </a:xfrm>
        </p:spPr>
        <p:txBody>
          <a:bodyPr/>
          <a:lstStyle/>
          <a:p>
            <a:r>
              <a:rPr lang="en-US" smtClean="0"/>
              <a:t>BM </a:t>
            </a:r>
            <a:r>
              <a:rPr lang="en-US" smtClean="0"/>
              <a:t>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6326746"/>
            <a:ext cx="9144000" cy="531254"/>
          </a:xfrm>
        </p:spPr>
        <p:txBody>
          <a:bodyPr/>
          <a:lstStyle/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0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98" y="365125"/>
            <a:ext cx="11414974" cy="6136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4041019"/>
              </p:ext>
            </p:extLst>
          </p:nvPr>
        </p:nvGraphicFramePr>
        <p:xfrm>
          <a:off x="397098" y="1236371"/>
          <a:ext cx="11414974" cy="202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97098" y="1045559"/>
            <a:ext cx="11414974" cy="3839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53474"/>
              </p:ext>
            </p:extLst>
          </p:nvPr>
        </p:nvGraphicFramePr>
        <p:xfrm>
          <a:off x="397098" y="3843795"/>
          <a:ext cx="7158643" cy="2304000"/>
        </p:xfrm>
        <a:graphic>
          <a:graphicData uri="http://schemas.openxmlformats.org/drawingml/2006/table">
            <a:tbl>
              <a:tblPr/>
              <a:tblGrid>
                <a:gridCol w="1650643"/>
                <a:gridCol w="1836000"/>
                <a:gridCol w="1836000"/>
                <a:gridCol w="1836000"/>
              </a:tblGrid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Partner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Complementing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Fintech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Marketplace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Whitelabel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Products Offering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financial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Financial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Role of Partner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cocreate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only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Role of Bank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cocreate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only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Bank's presence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embedded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frontfacing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Scale of Partner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Premium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companies</a:t>
                      </a:r>
                      <a:r>
                        <a:rPr lang="en-IN" sz="11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  <a:endParaRPr lang="en-IN" sz="11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3845"/>
              </p:ext>
            </p:extLst>
          </p:nvPr>
        </p:nvGraphicFramePr>
        <p:xfrm>
          <a:off x="8250348" y="3835758"/>
          <a:ext cx="3149600" cy="2880000"/>
        </p:xfrm>
        <a:graphic>
          <a:graphicData uri="http://schemas.openxmlformats.org/drawingml/2006/table">
            <a:tbl>
              <a:tblPr/>
              <a:tblGrid>
                <a:gridCol w="3149600"/>
              </a:tblGrid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Potential Synergies through Partnership Ecosystem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New Markets /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New Products /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Higher Customer Engagement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Innovation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Ops Efficiency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Increased Brand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Better CX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More/Relevant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Higher Impact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97098" y="3451762"/>
            <a:ext cx="6093854" cy="3839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 and Factors of Marketplace Partnership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229599" y="3451762"/>
            <a:ext cx="3142445" cy="3839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Synergies in partnership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7098" y="365125"/>
            <a:ext cx="11414974" cy="613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Matrix with Synergy scores / Output format &amp; Model Synergy calculation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77675"/>
              </p:ext>
            </p:extLst>
          </p:nvPr>
        </p:nvGraphicFramePr>
        <p:xfrm>
          <a:off x="397098" y="1660557"/>
          <a:ext cx="6626553" cy="4303882"/>
        </p:xfrm>
        <a:graphic>
          <a:graphicData uri="http://schemas.openxmlformats.org/drawingml/2006/table">
            <a:tbl>
              <a:tblPr/>
              <a:tblGrid>
                <a:gridCol w="1766553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6318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Factors / Synergies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Markets / Customers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Products / Services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Customer Engagement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Innovation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 Efficiency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 Brand Value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Better CX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More/Relevant Data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Impact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complementing_partner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fintech_partner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open_market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closed_market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whitelabel_market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financial_products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non_financial_products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8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partner_sell_only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partner_cocreate_and_sell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bank_embedded_in_partner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product_bundling_bank_partner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bank_frontfacing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bank_sell_only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bank_cocreate_and_sell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premium_brand_partner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large_corporate_partner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other_companies_partner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97098" y="1161469"/>
            <a:ext cx="3569593" cy="3839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Matrix ( Factors vs Synergy scores)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06366" y="1161469"/>
            <a:ext cx="3569593" cy="3839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Format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147775" y="1161469"/>
            <a:ext cx="0" cy="5535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1120"/>
              </p:ext>
            </p:extLst>
          </p:nvPr>
        </p:nvGraphicFramePr>
        <p:xfrm>
          <a:off x="7319224" y="1730320"/>
          <a:ext cx="4735401" cy="5001075"/>
        </p:xfrm>
        <a:graphic>
          <a:graphicData uri="http://schemas.openxmlformats.org/drawingml/2006/table">
            <a:tbl>
              <a:tblPr/>
              <a:tblGrid>
                <a:gridCol w="1330063"/>
                <a:gridCol w="643807"/>
                <a:gridCol w="643807"/>
                <a:gridCol w="643807"/>
                <a:gridCol w="643807"/>
                <a:gridCol w="830110"/>
              </a:tblGrid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Synergy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Synergy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Synergy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Synergy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Synergies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0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Partnership Model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7098" y="365125"/>
            <a:ext cx="11414974" cy="613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for Optimum Marketplace Model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01292"/>
              </p:ext>
            </p:extLst>
          </p:nvPr>
        </p:nvGraphicFramePr>
        <p:xfrm>
          <a:off x="397098" y="3612726"/>
          <a:ext cx="3822700" cy="3168000"/>
        </p:xfrm>
        <a:graphic>
          <a:graphicData uri="http://schemas.openxmlformats.org/drawingml/2006/table">
            <a:tbl>
              <a:tblPr/>
              <a:tblGrid>
                <a:gridCol w="1855834"/>
                <a:gridCol w="1966866"/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Synergies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Score in Top 10 Models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New Markets /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E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New Products /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Higher Customer Engagement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Innovation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6B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Ops Efficiency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Increased Brand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Better CX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More/Relevant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5EC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Higher Impact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89B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Total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129.7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013"/>
              </p:ext>
            </p:extLst>
          </p:nvPr>
        </p:nvGraphicFramePr>
        <p:xfrm>
          <a:off x="397098" y="1086241"/>
          <a:ext cx="7112000" cy="2304000"/>
        </p:xfrm>
        <a:graphic>
          <a:graphicData uri="http://schemas.openxmlformats.org/drawingml/2006/table">
            <a:tbl>
              <a:tblPr/>
              <a:tblGrid>
                <a:gridCol w="1132969"/>
                <a:gridCol w="5979031"/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Partner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Complementing Partner (Consumer Products / Gig Economy / Utilities) OR Fintech Partner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Marketplace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Predominantly Open Marketplace 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Products Offering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Higher proportion of Financial Products in the Marketplace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Role of Partner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Cocreate Product / Service / Process with Bank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Role of Bank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Cocreate Product / Service / Process with Partner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Bank's presence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Majorly Embedding into Partner Products /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3A3838"/>
                          </a:solidFill>
                          <a:effectLst/>
                          <a:latin typeface="Calibri" panose="020F0502020204030204" pitchFamily="34" charset="0"/>
                        </a:rPr>
                        <a:t>Scale of Partner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Premium Brand / Large scale Partners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59899745"/>
              </p:ext>
            </p:extLst>
          </p:nvPr>
        </p:nvGraphicFramePr>
        <p:xfrm>
          <a:off x="7778839" y="1609859"/>
          <a:ext cx="4033233" cy="503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036416" y="1135711"/>
            <a:ext cx="3569593" cy="3839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of Optimum Marketplace Model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24334538"/>
              </p:ext>
            </p:extLst>
          </p:nvPr>
        </p:nvGraphicFramePr>
        <p:xfrm>
          <a:off x="4221409" y="3606086"/>
          <a:ext cx="4072586" cy="312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97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1078" y="27605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0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675</Words>
  <Application>Microsoft Office PowerPoint</Application>
  <PresentationFormat>Widescreen</PresentationFormat>
  <Paragraphs>392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BM Model</vt:lpstr>
      <vt:lpstr>Approach</vt:lpstr>
      <vt:lpstr>PowerPoint Presentation</vt:lpstr>
      <vt:lpstr>PowerPoint Presentation</vt:lpstr>
      <vt:lpstr>Thank You</vt:lpstr>
    </vt:vector>
  </TitlesOfParts>
  <Company>Indusind Bank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 Model</dc:title>
  <dc:creator>Ravi Kiran</dc:creator>
  <cp:lastModifiedBy>Ravi Kiran</cp:lastModifiedBy>
  <cp:revision>32</cp:revision>
  <dcterms:created xsi:type="dcterms:W3CDTF">2022-12-13T14:49:24Z</dcterms:created>
  <dcterms:modified xsi:type="dcterms:W3CDTF">2022-12-15T20:13:24Z</dcterms:modified>
</cp:coreProperties>
</file>